
<file path=[Content_Types].xml><?xml version="1.0" encoding="utf-8"?>
<Types xmlns="http://schemas.openxmlformats.org/package/2006/content-types">
  <Override PartName="/ppt/slides/slide29.xml" ContentType="application/vnd.openxmlformats-officedocument.presentationml.slide+xml"/>
  <Override PartName="/ppt/diagrams/drawing2.xml" ContentType="application/vnd.ms-office.drawingml.diagramDrawing+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docProps/custom.xml" ContentType="application/vnd.openxmlformats-officedocument.custom-properties+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diagrams/layout13.xml" ContentType="application/vnd.openxmlformats-officedocument.drawingml.diagramLayout+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notesSlides/notesSlide3.xml" ContentType="application/vnd.openxmlformats-officedocument.presentationml.notesSlide+xml"/>
  <Override PartName="/ppt/diagrams/colors1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diagrams/colors10.xml" ContentType="application/vnd.openxmlformats-officedocument.drawingml.diagramColors+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diagrams/layout8.xml" ContentType="application/vnd.openxmlformats-officedocument.drawingml.diagramLayout+xml"/>
  <Override PartName="/ppt/diagrams/data1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Default Extension="wdp" ContentType="image/vnd.ms-photo"/>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quickStyle12.xml" ContentType="application/vnd.openxmlformats-officedocument.drawingml.diagramStyle+xml"/>
  <Override PartName="/ppt/diagrams/drawing13.xml" ContentType="application/vnd.ms-office.drawingml.diagramDrawing+xml"/>
  <Default Extension="gif" ContentType="image/gif"/>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notesSlides/notesSlide6.xml" ContentType="application/vnd.openxmlformats-officedocument.presentationml.notesSlide+xml"/>
  <Override PartName="/ppt/diagrams/layout14.xml" ContentType="application/vnd.openxmlformats-officedocument.drawingml.diagramLayout+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charts/chart2.xml" ContentType="application/vnd.openxmlformats-officedocument.drawingml.chart+xml"/>
  <Override PartName="/ppt/diagrams/drawing4.xml" ContentType="application/vnd.ms-office.drawingml.diagramDrawing+xml"/>
  <Override PartName="/ppt/diagrams/quickStyle6.xml" ContentType="application/vnd.openxmlformats-officedocument.drawingml.diagramStyle+xml"/>
  <Override PartName="/ppt/notesSlides/notesSlide4.xml" ContentType="application/vnd.openxmlformats-officedocument.presentationml.notesSlide+xml"/>
  <Override PartName="/ppt/diagrams/layout12.xml" ContentType="application/vnd.openxmlformats-officedocument.drawingml.diagramLayout+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customXml/itemProps4.xml" ContentType="application/vnd.openxmlformats-officedocument.customXmlProperties+xml"/>
  <Override PartName="/ppt/slides/slide7.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Default Extension="sldx" ContentType="application/vnd.openxmlformats-officedocument.presentationml.slide"/>
  <Override PartName="/ppt/diagrams/drawing5.xml" ContentType="application/vnd.ms-office.drawingml.diagramDrawing+xml"/>
  <Override PartName="/ppt/diagrams/layout11.xml" ContentType="application/vnd.openxmlformats-officedocument.drawingml.diagramLayout+xml"/>
  <Override PartName="/ppt/notesSlides/notesSlide5.xml" ContentType="application/vnd.openxmlformats-officedocument.presentationml.notesSlide+xml"/>
  <Override PartName="/ppt/diagrams/colors14.xml" ContentType="application/vnd.openxmlformats-officedocument.drawingml.diagramColors+xml"/>
  <Override PartName="/ppt/slides/slide28.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5"/>
  </p:sldMasterIdLst>
  <p:notesMasterIdLst>
    <p:notesMasterId r:id="rId41"/>
  </p:notesMasterIdLst>
  <p:sldIdLst>
    <p:sldId id="259" r:id="rId6"/>
    <p:sldId id="271" r:id="rId7"/>
    <p:sldId id="277" r:id="rId8"/>
    <p:sldId id="279" r:id="rId9"/>
    <p:sldId id="314" r:id="rId10"/>
    <p:sldId id="286" r:id="rId11"/>
    <p:sldId id="287" r:id="rId12"/>
    <p:sldId id="288" r:id="rId13"/>
    <p:sldId id="291" r:id="rId14"/>
    <p:sldId id="294" r:id="rId15"/>
    <p:sldId id="296" r:id="rId16"/>
    <p:sldId id="490" r:id="rId17"/>
    <p:sldId id="297" r:id="rId18"/>
    <p:sldId id="324" r:id="rId19"/>
    <p:sldId id="329" r:id="rId20"/>
    <p:sldId id="485" r:id="rId21"/>
    <p:sldId id="331" r:id="rId22"/>
    <p:sldId id="417" r:id="rId23"/>
    <p:sldId id="418" r:id="rId24"/>
    <p:sldId id="444" r:id="rId25"/>
    <p:sldId id="447" r:id="rId26"/>
    <p:sldId id="487" r:id="rId27"/>
    <p:sldId id="488" r:id="rId28"/>
    <p:sldId id="489" r:id="rId29"/>
    <p:sldId id="452" r:id="rId30"/>
    <p:sldId id="453" r:id="rId31"/>
    <p:sldId id="454" r:id="rId32"/>
    <p:sldId id="466" r:id="rId33"/>
    <p:sldId id="308" r:id="rId34"/>
    <p:sldId id="353" r:id="rId35"/>
    <p:sldId id="380" r:id="rId36"/>
    <p:sldId id="383" r:id="rId37"/>
    <p:sldId id="445" r:id="rId38"/>
    <p:sldId id="446" r:id="rId39"/>
    <p:sldId id="470" r:id="rId40"/>
  </p:sldIdLst>
  <p:sldSz cx="9144000" cy="6858000" type="screen4x3"/>
  <p:notesSz cx="6858000" cy="9144000"/>
  <p:defaultTextStyle>
    <a:defPPr>
      <a:defRPr lang="es-CO"/>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1E52D"/>
    <a:srgbClr val="00A0B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AF606853-7671-496A-8E4F-DF71F8EC918B}" styleName="Estilo oscuro 1 - Énfasis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38B1855-1B75-4FBE-930C-398BA8C253C6}" styleName="Estilo temático 2 - Énfasis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Estilo temático 2 - Énfasis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 d="1"/>
        <a:sy n="1" d="1"/>
      </p:scale>
      <p:origin x="0" y="0"/>
    </p:cViewPr>
  </p:notesTextViewPr>
  <p:sorterViewPr>
    <p:cViewPr>
      <p:scale>
        <a:sx n="66" d="100"/>
        <a:sy n="66" d="100"/>
      </p:scale>
      <p:origin x="0" y="12570"/>
    </p:cViewPr>
  </p:sorter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hrengifo\Documents\MINISTERIO%20DE%20SALUD%20-%20HARR\SEGUIMIENTO%20A%20ESTUDIOS\Comparabilidad%20de%20Encuestas.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MINISTERIO%20DE%20SALUD%20-%20HARR\SEGUIMIENTO%20A%20ESTUDIOS\comparativo\Copia%20de%20Copia%20de%20Comparaci&#243;n%20de%20encuestas%20%20enero%201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s-CO"/>
  <c:style val="3"/>
  <c:chart>
    <c:autoTitleDeleted val="1"/>
    <c:plotArea>
      <c:layout/>
      <c:barChart>
        <c:barDir val="col"/>
        <c:grouping val="clustered"/>
        <c:ser>
          <c:idx val="0"/>
          <c:order val="0"/>
          <c:tx>
            <c:strRef>
              <c:f>Hoja1!$B$23</c:f>
              <c:strCache>
                <c:ptCount val="1"/>
                <c:pt idx="0">
                  <c:v>% DE REPETITIVIDAD</c:v>
                </c:pt>
              </c:strCache>
            </c:strRef>
          </c:tx>
          <c:dPt>
            <c:idx val="1"/>
            <c:spPr>
              <a:solidFill>
                <a:schemeClr val="tx1"/>
              </a:solidFill>
            </c:spPr>
          </c:dPt>
          <c:dPt>
            <c:idx val="2"/>
            <c:spPr>
              <a:solidFill>
                <a:schemeClr val="accent2"/>
              </a:solidFill>
            </c:spPr>
          </c:dPt>
          <c:dPt>
            <c:idx val="3"/>
            <c:spPr>
              <a:solidFill>
                <a:schemeClr val="accent3"/>
              </a:solidFill>
            </c:spPr>
          </c:dPt>
          <c:dPt>
            <c:idx val="4"/>
            <c:spPr>
              <a:solidFill>
                <a:schemeClr val="accent4"/>
              </a:solidFill>
            </c:spPr>
          </c:dPt>
          <c:dPt>
            <c:idx val="5"/>
            <c:spPr>
              <a:solidFill>
                <a:schemeClr val="accent5"/>
              </a:solidFill>
            </c:spPr>
          </c:dPt>
          <c:dPt>
            <c:idx val="6"/>
            <c:spPr>
              <a:solidFill>
                <a:schemeClr val="accent6"/>
              </a:solidFill>
            </c:spPr>
          </c:dPt>
          <c:dPt>
            <c:idx val="7"/>
            <c:spPr>
              <a:solidFill>
                <a:schemeClr val="tx1">
                  <a:lumMod val="50000"/>
                  <a:lumOff val="50000"/>
                </a:schemeClr>
              </a:solidFill>
            </c:spPr>
          </c:dPt>
          <c:dPt>
            <c:idx val="8"/>
            <c:spPr>
              <a:solidFill>
                <a:schemeClr val="bg2">
                  <a:lumMod val="90000"/>
                </a:schemeClr>
              </a:solidFill>
            </c:spPr>
          </c:dPt>
          <c:dPt>
            <c:idx val="9"/>
            <c:spPr>
              <a:solidFill>
                <a:schemeClr val="tx2">
                  <a:lumMod val="20000"/>
                  <a:lumOff val="80000"/>
                </a:schemeClr>
              </a:solidFill>
            </c:spPr>
          </c:dPt>
          <c:dPt>
            <c:idx val="10"/>
            <c:spPr>
              <a:solidFill>
                <a:schemeClr val="accent4">
                  <a:lumMod val="20000"/>
                  <a:lumOff val="80000"/>
                </a:schemeClr>
              </a:solidFill>
            </c:spPr>
          </c:dPt>
          <c:dPt>
            <c:idx val="11"/>
            <c:spPr>
              <a:solidFill>
                <a:schemeClr val="accent5">
                  <a:lumMod val="20000"/>
                  <a:lumOff val="80000"/>
                </a:schemeClr>
              </a:solidFill>
            </c:spPr>
          </c:dPt>
          <c:dPt>
            <c:idx val="12"/>
            <c:spPr>
              <a:solidFill>
                <a:schemeClr val="accent6">
                  <a:lumMod val="40000"/>
                  <a:lumOff val="60000"/>
                </a:schemeClr>
              </a:solidFill>
            </c:spPr>
          </c:dPt>
          <c:dPt>
            <c:idx val="13"/>
            <c:spPr>
              <a:solidFill>
                <a:schemeClr val="tx1">
                  <a:lumMod val="65000"/>
                  <a:lumOff val="35000"/>
                </a:schemeClr>
              </a:solidFill>
            </c:spPr>
          </c:dPt>
          <c:dPt>
            <c:idx val="14"/>
            <c:spPr>
              <a:solidFill>
                <a:schemeClr val="tx2">
                  <a:lumMod val="40000"/>
                  <a:lumOff val="60000"/>
                </a:schemeClr>
              </a:solidFill>
            </c:spPr>
          </c:dPt>
          <c:dPt>
            <c:idx val="15"/>
            <c:spPr>
              <a:solidFill>
                <a:schemeClr val="accent3">
                  <a:lumMod val="60000"/>
                  <a:lumOff val="40000"/>
                </a:schemeClr>
              </a:solidFill>
            </c:spPr>
          </c:dPt>
          <c:dPt>
            <c:idx val="16"/>
            <c:spPr>
              <a:solidFill>
                <a:schemeClr val="accent4">
                  <a:lumMod val="60000"/>
                  <a:lumOff val="40000"/>
                </a:schemeClr>
              </a:solidFill>
            </c:spPr>
          </c:dPt>
          <c:dPt>
            <c:idx val="17"/>
            <c:spPr>
              <a:solidFill>
                <a:schemeClr val="accent6">
                  <a:lumMod val="60000"/>
                  <a:lumOff val="40000"/>
                </a:schemeClr>
              </a:solidFill>
            </c:spPr>
          </c:dPt>
          <c:dPt>
            <c:idx val="18"/>
            <c:spPr>
              <a:solidFill>
                <a:schemeClr val="accent1">
                  <a:lumMod val="75000"/>
                </a:schemeClr>
              </a:solidFill>
            </c:spPr>
          </c:dPt>
          <c:dPt>
            <c:idx val="19"/>
            <c:spPr>
              <a:solidFill>
                <a:schemeClr val="accent4">
                  <a:lumMod val="75000"/>
                </a:schemeClr>
              </a:solidFill>
            </c:spPr>
          </c:dPt>
          <c:dPt>
            <c:idx val="20"/>
            <c:spPr>
              <a:solidFill>
                <a:schemeClr val="accent6">
                  <a:lumMod val="75000"/>
                </a:schemeClr>
              </a:solidFill>
            </c:spPr>
          </c:dPt>
          <c:dPt>
            <c:idx val="21"/>
            <c:spPr>
              <a:solidFill>
                <a:schemeClr val="accent5">
                  <a:lumMod val="50000"/>
                </a:schemeClr>
              </a:solidFill>
            </c:spPr>
          </c:dPt>
          <c:dLbls>
            <c:showVal val="1"/>
          </c:dLbls>
          <c:cat>
            <c:strRef>
              <c:f>Hoja1!$A$24:$A$45</c:f>
              <c:strCache>
                <c:ptCount val="22"/>
                <c:pt idx="0">
                  <c:v>Sociodemografico</c:v>
                </c:pt>
                <c:pt idx="1">
                  <c:v>Socioeconomico</c:v>
                </c:pt>
                <c:pt idx="2">
                  <c:v>Consumo tabaco</c:v>
                </c:pt>
                <c:pt idx="3">
                  <c:v>Habitos de Salud</c:v>
                </c:pt>
                <c:pt idx="4">
                  <c:v>Consumo de alcohol </c:v>
                </c:pt>
                <c:pt idx="5">
                  <c:v>Estado de salud</c:v>
                </c:pt>
                <c:pt idx="6">
                  <c:v>Percepción Estado de salud</c:v>
                </c:pt>
                <c:pt idx="7">
                  <c:v>Adulto mayor </c:v>
                </c:pt>
                <c:pt idx="8">
                  <c:v>Antropometria</c:v>
                </c:pt>
                <c:pt idx="9">
                  <c:v>Demanda atendida</c:v>
                </c:pt>
                <c:pt idx="10">
                  <c:v>Percepcion de usuarios</c:v>
                </c:pt>
                <c:pt idx="11">
                  <c:v>Caracterización hogares</c:v>
                </c:pt>
                <c:pt idx="12">
                  <c:v>Redes Sociales </c:v>
                </c:pt>
                <c:pt idx="13">
                  <c:v>Violencia</c:v>
                </c:pt>
                <c:pt idx="14">
                  <c:v>SIDA e ITS</c:v>
                </c:pt>
                <c:pt idx="15">
                  <c:v>Discapacidad</c:v>
                </c:pt>
                <c:pt idx="16">
                  <c:v>Particiación social</c:v>
                </c:pt>
                <c:pt idx="17">
                  <c:v>Salud sexualY/Reproductiva</c:v>
                </c:pt>
                <c:pt idx="18">
                  <c:v>Salud Mental</c:v>
                </c:pt>
                <c:pt idx="19">
                  <c:v>Trabajo de mujer</c:v>
                </c:pt>
                <c:pt idx="20">
                  <c:v>Farmacoepidemiologia</c:v>
                </c:pt>
                <c:pt idx="21">
                  <c:v>Inmunización</c:v>
                </c:pt>
              </c:strCache>
            </c:strRef>
          </c:cat>
          <c:val>
            <c:numRef>
              <c:f>Hoja1!$B$24:$B$45</c:f>
              <c:numCache>
                <c:formatCode>0.0</c:formatCode>
                <c:ptCount val="22"/>
                <c:pt idx="0">
                  <c:v>100</c:v>
                </c:pt>
                <c:pt idx="1">
                  <c:v>76.470588235294088</c:v>
                </c:pt>
                <c:pt idx="2">
                  <c:v>70.588235294117666</c:v>
                </c:pt>
                <c:pt idx="3">
                  <c:v>70.588235294117666</c:v>
                </c:pt>
                <c:pt idx="4">
                  <c:v>64.705882352939071</c:v>
                </c:pt>
                <c:pt idx="5">
                  <c:v>58.823529411764007</c:v>
                </c:pt>
                <c:pt idx="6">
                  <c:v>58.823529411764007</c:v>
                </c:pt>
                <c:pt idx="7">
                  <c:v>52.941176470588225</c:v>
                </c:pt>
                <c:pt idx="8">
                  <c:v>47.058823529411754</c:v>
                </c:pt>
                <c:pt idx="9">
                  <c:v>41.17647058823529</c:v>
                </c:pt>
                <c:pt idx="10">
                  <c:v>35.294117647059565</c:v>
                </c:pt>
                <c:pt idx="11">
                  <c:v>35.294117647059565</c:v>
                </c:pt>
                <c:pt idx="12">
                  <c:v>29.411764705882355</c:v>
                </c:pt>
                <c:pt idx="13">
                  <c:v>29.411764705882355</c:v>
                </c:pt>
                <c:pt idx="14">
                  <c:v>29.411764705882355</c:v>
                </c:pt>
                <c:pt idx="15">
                  <c:v>29.411764705882355</c:v>
                </c:pt>
                <c:pt idx="16">
                  <c:v>23.52941176470588</c:v>
                </c:pt>
                <c:pt idx="17">
                  <c:v>23.52941176470588</c:v>
                </c:pt>
                <c:pt idx="18">
                  <c:v>23.52941176470588</c:v>
                </c:pt>
                <c:pt idx="19">
                  <c:v>17.647058823529431</c:v>
                </c:pt>
                <c:pt idx="20">
                  <c:v>11.76470588235294</c:v>
                </c:pt>
                <c:pt idx="21">
                  <c:v>5.8823529411764675</c:v>
                </c:pt>
              </c:numCache>
            </c:numRef>
          </c:val>
        </c:ser>
        <c:axId val="50262016"/>
        <c:axId val="50263552"/>
      </c:barChart>
      <c:catAx>
        <c:axId val="50262016"/>
        <c:scaling>
          <c:orientation val="minMax"/>
        </c:scaling>
        <c:axPos val="b"/>
        <c:numFmt formatCode="General" sourceLinked="1"/>
        <c:tickLblPos val="nextTo"/>
        <c:crossAx val="50263552"/>
        <c:crosses val="autoZero"/>
        <c:auto val="1"/>
        <c:lblAlgn val="ctr"/>
        <c:lblOffset val="100"/>
      </c:catAx>
      <c:valAx>
        <c:axId val="50263552"/>
        <c:scaling>
          <c:orientation val="minMax"/>
          <c:max val="100"/>
        </c:scaling>
        <c:axPos val="l"/>
        <c:majorGridlines/>
        <c:numFmt formatCode="0.0" sourceLinked="1"/>
        <c:tickLblPos val="nextTo"/>
        <c:crossAx val="50262016"/>
        <c:crosses val="autoZero"/>
        <c:crossBetween val="between"/>
      </c:valAx>
    </c:plotArea>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s-CO"/>
  <c:chart>
    <c:plotArea>
      <c:layout/>
      <c:barChart>
        <c:barDir val="col"/>
        <c:grouping val="clustered"/>
        <c:ser>
          <c:idx val="0"/>
          <c:order val="0"/>
          <c:dPt>
            <c:idx val="1"/>
            <c:spPr>
              <a:solidFill>
                <a:schemeClr val="tx1"/>
              </a:solidFill>
            </c:spPr>
          </c:dPt>
          <c:dPt>
            <c:idx val="2"/>
            <c:spPr>
              <a:solidFill>
                <a:schemeClr val="accent2"/>
              </a:solidFill>
            </c:spPr>
          </c:dPt>
          <c:dPt>
            <c:idx val="3"/>
            <c:spPr>
              <a:solidFill>
                <a:schemeClr val="accent3"/>
              </a:solidFill>
            </c:spPr>
          </c:dPt>
          <c:dPt>
            <c:idx val="4"/>
            <c:spPr>
              <a:solidFill>
                <a:schemeClr val="accent5"/>
              </a:solidFill>
            </c:spPr>
          </c:dPt>
          <c:dPt>
            <c:idx val="5"/>
            <c:spPr>
              <a:solidFill>
                <a:schemeClr val="accent6"/>
              </a:solidFill>
              <a:ln>
                <a:solidFill>
                  <a:schemeClr val="accent6"/>
                </a:solidFill>
              </a:ln>
            </c:spPr>
          </c:dPt>
          <c:dPt>
            <c:idx val="6"/>
            <c:spPr>
              <a:solidFill>
                <a:schemeClr val="accent4">
                  <a:lumMod val="75000"/>
                </a:schemeClr>
              </a:solidFill>
            </c:spPr>
          </c:dPt>
          <c:dPt>
            <c:idx val="7"/>
            <c:spPr>
              <a:solidFill>
                <a:schemeClr val="accent3">
                  <a:lumMod val="75000"/>
                </a:schemeClr>
              </a:solidFill>
            </c:spPr>
          </c:dPt>
          <c:dPt>
            <c:idx val="8"/>
            <c:spPr>
              <a:solidFill>
                <a:schemeClr val="bg2">
                  <a:lumMod val="50000"/>
                </a:schemeClr>
              </a:solidFill>
            </c:spPr>
          </c:dPt>
          <c:dPt>
            <c:idx val="9"/>
            <c:spPr>
              <a:solidFill>
                <a:schemeClr val="accent5">
                  <a:lumMod val="75000"/>
                </a:schemeClr>
              </a:solidFill>
            </c:spPr>
          </c:dPt>
          <c:dPt>
            <c:idx val="10"/>
            <c:spPr>
              <a:solidFill>
                <a:srgbClr val="92D050"/>
              </a:solidFill>
            </c:spPr>
          </c:dPt>
          <c:dPt>
            <c:idx val="11"/>
            <c:spPr>
              <a:solidFill>
                <a:schemeClr val="bg2">
                  <a:lumMod val="25000"/>
                </a:schemeClr>
              </a:solidFill>
            </c:spPr>
          </c:dPt>
          <c:dPt>
            <c:idx val="12"/>
            <c:spPr>
              <a:solidFill>
                <a:schemeClr val="accent2">
                  <a:lumMod val="60000"/>
                  <a:lumOff val="40000"/>
                </a:schemeClr>
              </a:solidFill>
            </c:spPr>
          </c:dPt>
          <c:dPt>
            <c:idx val="13"/>
            <c:spPr>
              <a:solidFill>
                <a:schemeClr val="bg1">
                  <a:lumMod val="50000"/>
                </a:schemeClr>
              </a:solidFill>
            </c:spPr>
          </c:dPt>
          <c:dPt>
            <c:idx val="14"/>
            <c:spPr>
              <a:solidFill>
                <a:schemeClr val="accent5">
                  <a:lumMod val="50000"/>
                </a:schemeClr>
              </a:solidFill>
            </c:spPr>
          </c:dPt>
          <c:dPt>
            <c:idx val="15"/>
            <c:spPr>
              <a:solidFill>
                <a:srgbClr val="FFC000"/>
              </a:solidFill>
            </c:spPr>
          </c:dPt>
          <c:dPt>
            <c:idx val="16"/>
            <c:spPr>
              <a:solidFill>
                <a:schemeClr val="accent3">
                  <a:lumMod val="50000"/>
                </a:schemeClr>
              </a:solidFill>
            </c:spPr>
          </c:dPt>
          <c:dPt>
            <c:idx val="17"/>
            <c:spPr>
              <a:solidFill>
                <a:srgbClr val="FF0000"/>
              </a:solidFill>
            </c:spPr>
          </c:dPt>
          <c:dPt>
            <c:idx val="18"/>
            <c:spPr>
              <a:solidFill>
                <a:srgbClr val="FF00FF"/>
              </a:solidFill>
            </c:spPr>
          </c:dPt>
          <c:dPt>
            <c:idx val="19"/>
            <c:spPr>
              <a:solidFill>
                <a:srgbClr val="66CCFF"/>
              </a:solidFill>
            </c:spPr>
          </c:dPt>
          <c:dLbls>
            <c:showVal val="1"/>
          </c:dLbls>
          <c:cat>
            <c:strRef>
              <c:f>Hoja1!$D$1:$D$20</c:f>
              <c:strCache>
                <c:ptCount val="20"/>
                <c:pt idx="0">
                  <c:v>EDAD</c:v>
                </c:pt>
                <c:pt idx="1">
                  <c:v>SEXO</c:v>
                </c:pt>
                <c:pt idx="2">
                  <c:v>ESTADO CIVIL</c:v>
                </c:pt>
                <c:pt idx="3">
                  <c:v>OCUPACION</c:v>
                </c:pt>
                <c:pt idx="4">
                  <c:v>RESIDENCIA</c:v>
                </c:pt>
                <c:pt idx="5">
                  <c:v>ETNIA</c:v>
                </c:pt>
                <c:pt idx="6">
                  <c:v>RELIGIÒN</c:v>
                </c:pt>
                <c:pt idx="7">
                  <c:v>PROCEDENCIA</c:v>
                </c:pt>
                <c:pt idx="8">
                  <c:v>EDUCACIÒN</c:v>
                </c:pt>
                <c:pt idx="9">
                  <c:v>INGRESOS</c:v>
                </c:pt>
                <c:pt idx="10">
                  <c:v>TABAQUISMO</c:v>
                </c:pt>
                <c:pt idx="11">
                  <c:v>NUCLEO FAMILIAR</c:v>
                </c:pt>
                <c:pt idx="12">
                  <c:v>ALCOHOL</c:v>
                </c:pt>
                <c:pt idx="13">
                  <c:v>ANTECEDENTES MEDICOS</c:v>
                </c:pt>
                <c:pt idx="14">
                  <c:v>SALUD MENTAL</c:v>
                </c:pt>
                <c:pt idx="15">
                  <c:v>SALUD SEXUAL Y REPRODUCTIVA</c:v>
                </c:pt>
                <c:pt idx="16">
                  <c:v>SALUD ORAL</c:v>
                </c:pt>
                <c:pt idx="17">
                  <c:v>SERVICIOS DE SALUD</c:v>
                </c:pt>
                <c:pt idx="18">
                  <c:v>SIDA E I.T.S</c:v>
                </c:pt>
                <c:pt idx="19">
                  <c:v>VIOLENCIA Y MALTRATO</c:v>
                </c:pt>
              </c:strCache>
            </c:strRef>
          </c:cat>
          <c:val>
            <c:numRef>
              <c:f>Hoja1!$E$1:$E$20</c:f>
              <c:numCache>
                <c:formatCode>General</c:formatCode>
                <c:ptCount val="20"/>
                <c:pt idx="0">
                  <c:v>8</c:v>
                </c:pt>
                <c:pt idx="1">
                  <c:v>3</c:v>
                </c:pt>
                <c:pt idx="2">
                  <c:v>8</c:v>
                </c:pt>
                <c:pt idx="3">
                  <c:v>10</c:v>
                </c:pt>
                <c:pt idx="4">
                  <c:v>17</c:v>
                </c:pt>
                <c:pt idx="5">
                  <c:v>3</c:v>
                </c:pt>
                <c:pt idx="6">
                  <c:v>3</c:v>
                </c:pt>
                <c:pt idx="7">
                  <c:v>3</c:v>
                </c:pt>
                <c:pt idx="8">
                  <c:v>16</c:v>
                </c:pt>
                <c:pt idx="9">
                  <c:v>8</c:v>
                </c:pt>
                <c:pt idx="10">
                  <c:v>29</c:v>
                </c:pt>
                <c:pt idx="11">
                  <c:v>3</c:v>
                </c:pt>
                <c:pt idx="12">
                  <c:v>9</c:v>
                </c:pt>
                <c:pt idx="13">
                  <c:v>26</c:v>
                </c:pt>
                <c:pt idx="14">
                  <c:v>5</c:v>
                </c:pt>
                <c:pt idx="15">
                  <c:v>11</c:v>
                </c:pt>
                <c:pt idx="16">
                  <c:v>8</c:v>
                </c:pt>
                <c:pt idx="17">
                  <c:v>10</c:v>
                </c:pt>
                <c:pt idx="18">
                  <c:v>12</c:v>
                </c:pt>
                <c:pt idx="19">
                  <c:v>8</c:v>
                </c:pt>
              </c:numCache>
            </c:numRef>
          </c:val>
        </c:ser>
        <c:axId val="50652288"/>
        <c:axId val="50653824"/>
      </c:barChart>
      <c:catAx>
        <c:axId val="50652288"/>
        <c:scaling>
          <c:orientation val="minMax"/>
        </c:scaling>
        <c:axPos val="b"/>
        <c:tickLblPos val="nextTo"/>
        <c:crossAx val="50653824"/>
        <c:crosses val="autoZero"/>
        <c:auto val="1"/>
        <c:lblAlgn val="ctr"/>
        <c:lblOffset val="100"/>
      </c:catAx>
      <c:valAx>
        <c:axId val="50653824"/>
        <c:scaling>
          <c:orientation val="minMax"/>
        </c:scaling>
        <c:axPos val="l"/>
        <c:majorGridlines>
          <c:spPr>
            <a:ln>
              <a:solidFill>
                <a:schemeClr val="bg1"/>
              </a:solidFill>
            </a:ln>
          </c:spPr>
        </c:majorGridlines>
        <c:numFmt formatCode="General" sourceLinked="1"/>
        <c:tickLblPos val="nextTo"/>
        <c:crossAx val="50652288"/>
        <c:crosses val="autoZero"/>
        <c:crossBetween val="between"/>
      </c:valAx>
    </c:plotArea>
    <c:plotVisOnly val="1"/>
    <c:dispBlanksAs val="gap"/>
  </c:chart>
  <c:externalData r:id="rId1"/>
</c:chartSpac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5">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302698-7B03-4559-962E-9A24E5646F25}" type="doc">
      <dgm:prSet loTypeId="urn:microsoft.com/office/officeart/2005/8/layout/cycle4#2" loCatId="cycle" qsTypeId="urn:microsoft.com/office/officeart/2005/8/quickstyle/simple1" qsCatId="simple" csTypeId="urn:microsoft.com/office/officeart/2005/8/colors/colorful5" csCatId="colorful" phldr="1"/>
      <dgm:spPr/>
      <dgm:t>
        <a:bodyPr/>
        <a:lstStyle/>
        <a:p>
          <a:endParaRPr lang="es-CO"/>
        </a:p>
      </dgm:t>
    </dgm:pt>
    <dgm:pt modelId="{C4ED894D-674A-48C6-BC67-B0B5C38B0152}">
      <dgm:prSet phldrT="[Texto]"/>
      <dgm:spPr/>
      <dgm:t>
        <a:bodyPr/>
        <a:lstStyle/>
        <a:p>
          <a:r>
            <a:rPr lang="es-CO" dirty="0" smtClean="0"/>
            <a:t>P</a:t>
          </a:r>
          <a:endParaRPr lang="es-CO" dirty="0"/>
        </a:p>
      </dgm:t>
    </dgm:pt>
    <dgm:pt modelId="{18CC0DE0-41C9-459A-AE8E-A5DAF6125244}" type="parTrans" cxnId="{A8793F27-1484-4B9C-80FC-5FC74BD22126}">
      <dgm:prSet/>
      <dgm:spPr/>
      <dgm:t>
        <a:bodyPr/>
        <a:lstStyle/>
        <a:p>
          <a:endParaRPr lang="es-CO"/>
        </a:p>
      </dgm:t>
    </dgm:pt>
    <dgm:pt modelId="{AF5F5CBD-9E84-4F73-A261-05DD3C8D92C6}" type="sibTrans" cxnId="{A8793F27-1484-4B9C-80FC-5FC74BD22126}">
      <dgm:prSet/>
      <dgm:spPr/>
      <dgm:t>
        <a:bodyPr/>
        <a:lstStyle/>
        <a:p>
          <a:endParaRPr lang="es-CO"/>
        </a:p>
      </dgm:t>
    </dgm:pt>
    <dgm:pt modelId="{0205CBFC-5050-46FF-A692-3805ADAD67B8}">
      <dgm:prSet phldrT="[Texto]"/>
      <dgm:spPr/>
      <dgm:t>
        <a:bodyPr/>
        <a:lstStyle/>
        <a:p>
          <a:r>
            <a:rPr lang="es-CO" dirty="0" smtClean="0"/>
            <a:t>H</a:t>
          </a:r>
          <a:endParaRPr lang="es-CO" dirty="0"/>
        </a:p>
      </dgm:t>
    </dgm:pt>
    <dgm:pt modelId="{0004D7FA-1861-4539-A4E9-04D3E22F6983}" type="parTrans" cxnId="{A672E32B-15AC-4723-A87B-64F4BC2CDE5C}">
      <dgm:prSet/>
      <dgm:spPr/>
      <dgm:t>
        <a:bodyPr/>
        <a:lstStyle/>
        <a:p>
          <a:endParaRPr lang="es-CO"/>
        </a:p>
      </dgm:t>
    </dgm:pt>
    <dgm:pt modelId="{17A6C4B7-F332-4A87-9266-F502BCCC3CF3}" type="sibTrans" cxnId="{A672E32B-15AC-4723-A87B-64F4BC2CDE5C}">
      <dgm:prSet/>
      <dgm:spPr/>
      <dgm:t>
        <a:bodyPr/>
        <a:lstStyle/>
        <a:p>
          <a:endParaRPr lang="es-CO"/>
        </a:p>
      </dgm:t>
    </dgm:pt>
    <dgm:pt modelId="{59AB512C-BCE5-42B8-AA3C-980A8414048E}">
      <dgm:prSet phldrT="[Texto]"/>
      <dgm:spPr/>
      <dgm:t>
        <a:bodyPr/>
        <a:lstStyle/>
        <a:p>
          <a:r>
            <a:rPr lang="es-CO" dirty="0" smtClean="0"/>
            <a:t>V</a:t>
          </a:r>
          <a:endParaRPr lang="es-CO" dirty="0"/>
        </a:p>
      </dgm:t>
    </dgm:pt>
    <dgm:pt modelId="{AC4A5617-6357-4541-B5C9-047CCE85C806}" type="parTrans" cxnId="{88B6B733-3386-44CF-B704-E0C1367AEFED}">
      <dgm:prSet/>
      <dgm:spPr/>
      <dgm:t>
        <a:bodyPr/>
        <a:lstStyle/>
        <a:p>
          <a:endParaRPr lang="es-CO"/>
        </a:p>
      </dgm:t>
    </dgm:pt>
    <dgm:pt modelId="{0C5246A5-6DC0-4056-A6A9-3F068776A63B}" type="sibTrans" cxnId="{88B6B733-3386-44CF-B704-E0C1367AEFED}">
      <dgm:prSet/>
      <dgm:spPr/>
      <dgm:t>
        <a:bodyPr/>
        <a:lstStyle/>
        <a:p>
          <a:endParaRPr lang="es-CO"/>
        </a:p>
      </dgm:t>
    </dgm:pt>
    <dgm:pt modelId="{A1EC1709-69C0-4B24-9952-4FCC70CB9D5D}">
      <dgm:prSet phldrT="[Texto]"/>
      <dgm:spPr/>
      <dgm:t>
        <a:bodyPr/>
        <a:lstStyle/>
        <a:p>
          <a:r>
            <a:rPr lang="es-CO" dirty="0" smtClean="0"/>
            <a:t>A</a:t>
          </a:r>
          <a:endParaRPr lang="es-CO" dirty="0"/>
        </a:p>
      </dgm:t>
    </dgm:pt>
    <dgm:pt modelId="{4852B4B4-DA1C-4352-A39A-61F189EA7756}" type="parTrans" cxnId="{7239D5E2-F27A-48EC-AFF1-A735D03AA005}">
      <dgm:prSet/>
      <dgm:spPr/>
      <dgm:t>
        <a:bodyPr/>
        <a:lstStyle/>
        <a:p>
          <a:endParaRPr lang="es-CO"/>
        </a:p>
      </dgm:t>
    </dgm:pt>
    <dgm:pt modelId="{9A7DD8C7-001C-425B-8372-1A8941184D5A}" type="sibTrans" cxnId="{7239D5E2-F27A-48EC-AFF1-A735D03AA005}">
      <dgm:prSet/>
      <dgm:spPr/>
      <dgm:t>
        <a:bodyPr/>
        <a:lstStyle/>
        <a:p>
          <a:endParaRPr lang="es-CO"/>
        </a:p>
      </dgm:t>
    </dgm:pt>
    <dgm:pt modelId="{A1859DAA-2B62-4A4A-AD11-B6D9F626A1EA}" type="pres">
      <dgm:prSet presAssocID="{A3302698-7B03-4559-962E-9A24E5646F25}" presName="cycleMatrixDiagram" presStyleCnt="0">
        <dgm:presLayoutVars>
          <dgm:chMax val="1"/>
          <dgm:dir/>
          <dgm:animLvl val="lvl"/>
          <dgm:resizeHandles val="exact"/>
        </dgm:presLayoutVars>
      </dgm:prSet>
      <dgm:spPr/>
      <dgm:t>
        <a:bodyPr/>
        <a:lstStyle/>
        <a:p>
          <a:endParaRPr lang="es-CO"/>
        </a:p>
      </dgm:t>
    </dgm:pt>
    <dgm:pt modelId="{EE140157-9F1F-494E-A8FB-E4484A58AE5E}" type="pres">
      <dgm:prSet presAssocID="{A3302698-7B03-4559-962E-9A24E5646F25}" presName="children" presStyleCnt="0"/>
      <dgm:spPr/>
    </dgm:pt>
    <dgm:pt modelId="{9CCD6EE3-07D2-451A-8006-74DD2DC80B1D}" type="pres">
      <dgm:prSet presAssocID="{A3302698-7B03-4559-962E-9A24E5646F25}" presName="childPlaceholder" presStyleCnt="0"/>
      <dgm:spPr/>
    </dgm:pt>
    <dgm:pt modelId="{8BDAF0F7-87E3-4B48-AF05-285C147F8DCD}" type="pres">
      <dgm:prSet presAssocID="{A3302698-7B03-4559-962E-9A24E5646F25}" presName="circle" presStyleCnt="0"/>
      <dgm:spPr/>
    </dgm:pt>
    <dgm:pt modelId="{58F84AC4-1E8B-454A-A874-C0981F8F9177}" type="pres">
      <dgm:prSet presAssocID="{A3302698-7B03-4559-962E-9A24E5646F25}" presName="quadrant1" presStyleLbl="node1" presStyleIdx="0" presStyleCnt="4">
        <dgm:presLayoutVars>
          <dgm:chMax val="1"/>
          <dgm:bulletEnabled val="1"/>
        </dgm:presLayoutVars>
      </dgm:prSet>
      <dgm:spPr/>
      <dgm:t>
        <a:bodyPr/>
        <a:lstStyle/>
        <a:p>
          <a:endParaRPr lang="es-CO"/>
        </a:p>
      </dgm:t>
    </dgm:pt>
    <dgm:pt modelId="{0F1C7F24-3219-4B20-94CB-9564A62B2276}" type="pres">
      <dgm:prSet presAssocID="{A3302698-7B03-4559-962E-9A24E5646F25}" presName="quadrant2" presStyleLbl="node1" presStyleIdx="1" presStyleCnt="4">
        <dgm:presLayoutVars>
          <dgm:chMax val="1"/>
          <dgm:bulletEnabled val="1"/>
        </dgm:presLayoutVars>
      </dgm:prSet>
      <dgm:spPr/>
      <dgm:t>
        <a:bodyPr/>
        <a:lstStyle/>
        <a:p>
          <a:endParaRPr lang="es-CO"/>
        </a:p>
      </dgm:t>
    </dgm:pt>
    <dgm:pt modelId="{87BC8D64-DBA7-40D2-BCB6-166984E14DE9}" type="pres">
      <dgm:prSet presAssocID="{A3302698-7B03-4559-962E-9A24E5646F25}" presName="quadrant3" presStyleLbl="node1" presStyleIdx="2" presStyleCnt="4">
        <dgm:presLayoutVars>
          <dgm:chMax val="1"/>
          <dgm:bulletEnabled val="1"/>
        </dgm:presLayoutVars>
      </dgm:prSet>
      <dgm:spPr/>
      <dgm:t>
        <a:bodyPr/>
        <a:lstStyle/>
        <a:p>
          <a:endParaRPr lang="es-CO"/>
        </a:p>
      </dgm:t>
    </dgm:pt>
    <dgm:pt modelId="{52B1A486-94AD-4488-9C7E-2C68BF38F031}" type="pres">
      <dgm:prSet presAssocID="{A3302698-7B03-4559-962E-9A24E5646F25}" presName="quadrant4" presStyleLbl="node1" presStyleIdx="3" presStyleCnt="4">
        <dgm:presLayoutVars>
          <dgm:chMax val="1"/>
          <dgm:bulletEnabled val="1"/>
        </dgm:presLayoutVars>
      </dgm:prSet>
      <dgm:spPr/>
      <dgm:t>
        <a:bodyPr/>
        <a:lstStyle/>
        <a:p>
          <a:endParaRPr lang="es-CO"/>
        </a:p>
      </dgm:t>
    </dgm:pt>
    <dgm:pt modelId="{3820B2A7-5E37-44A0-A6CB-B80273FAB5D7}" type="pres">
      <dgm:prSet presAssocID="{A3302698-7B03-4559-962E-9A24E5646F25}" presName="quadrantPlaceholder" presStyleCnt="0"/>
      <dgm:spPr/>
    </dgm:pt>
    <dgm:pt modelId="{2B29D85D-AFB1-40FD-8B7F-D0EC6D4AE269}" type="pres">
      <dgm:prSet presAssocID="{A3302698-7B03-4559-962E-9A24E5646F25}" presName="center1" presStyleLbl="fgShp" presStyleIdx="0" presStyleCnt="2"/>
      <dgm:spPr/>
    </dgm:pt>
    <dgm:pt modelId="{8580883A-5D1A-4993-B3C2-44EC99EC1577}" type="pres">
      <dgm:prSet presAssocID="{A3302698-7B03-4559-962E-9A24E5646F25}" presName="center2" presStyleLbl="fgShp" presStyleIdx="1" presStyleCnt="2"/>
      <dgm:spPr/>
    </dgm:pt>
  </dgm:ptLst>
  <dgm:cxnLst>
    <dgm:cxn modelId="{66470E71-957B-4040-9D65-9EF8E9F1CD68}" type="presOf" srcId="{A1EC1709-69C0-4B24-9952-4FCC70CB9D5D}" destId="{52B1A486-94AD-4488-9C7E-2C68BF38F031}" srcOrd="0" destOrd="0" presId="urn:microsoft.com/office/officeart/2005/8/layout/cycle4#2"/>
    <dgm:cxn modelId="{DDEEF095-BB12-4EBF-BBA8-0A98BABF5498}" type="presOf" srcId="{0205CBFC-5050-46FF-A692-3805ADAD67B8}" destId="{0F1C7F24-3219-4B20-94CB-9564A62B2276}" srcOrd="0" destOrd="0" presId="urn:microsoft.com/office/officeart/2005/8/layout/cycle4#2"/>
    <dgm:cxn modelId="{A8793F27-1484-4B9C-80FC-5FC74BD22126}" srcId="{A3302698-7B03-4559-962E-9A24E5646F25}" destId="{C4ED894D-674A-48C6-BC67-B0B5C38B0152}" srcOrd="0" destOrd="0" parTransId="{18CC0DE0-41C9-459A-AE8E-A5DAF6125244}" sibTransId="{AF5F5CBD-9E84-4F73-A261-05DD3C8D92C6}"/>
    <dgm:cxn modelId="{7239D5E2-F27A-48EC-AFF1-A735D03AA005}" srcId="{A3302698-7B03-4559-962E-9A24E5646F25}" destId="{A1EC1709-69C0-4B24-9952-4FCC70CB9D5D}" srcOrd="3" destOrd="0" parTransId="{4852B4B4-DA1C-4352-A39A-61F189EA7756}" sibTransId="{9A7DD8C7-001C-425B-8372-1A8941184D5A}"/>
    <dgm:cxn modelId="{F74A3081-F4D7-4DF2-9F75-AD181E86061D}" type="presOf" srcId="{A3302698-7B03-4559-962E-9A24E5646F25}" destId="{A1859DAA-2B62-4A4A-AD11-B6D9F626A1EA}" srcOrd="0" destOrd="0" presId="urn:microsoft.com/office/officeart/2005/8/layout/cycle4#2"/>
    <dgm:cxn modelId="{E7D82677-2CDA-4406-8F12-D710DAB17127}" type="presOf" srcId="{C4ED894D-674A-48C6-BC67-B0B5C38B0152}" destId="{58F84AC4-1E8B-454A-A874-C0981F8F9177}" srcOrd="0" destOrd="0" presId="urn:microsoft.com/office/officeart/2005/8/layout/cycle4#2"/>
    <dgm:cxn modelId="{39F0DC37-216D-4F2F-BFB3-391BC77FF2C9}" type="presOf" srcId="{59AB512C-BCE5-42B8-AA3C-980A8414048E}" destId="{87BC8D64-DBA7-40D2-BCB6-166984E14DE9}" srcOrd="0" destOrd="0" presId="urn:microsoft.com/office/officeart/2005/8/layout/cycle4#2"/>
    <dgm:cxn modelId="{A672E32B-15AC-4723-A87B-64F4BC2CDE5C}" srcId="{A3302698-7B03-4559-962E-9A24E5646F25}" destId="{0205CBFC-5050-46FF-A692-3805ADAD67B8}" srcOrd="1" destOrd="0" parTransId="{0004D7FA-1861-4539-A4E9-04D3E22F6983}" sibTransId="{17A6C4B7-F332-4A87-9266-F502BCCC3CF3}"/>
    <dgm:cxn modelId="{88B6B733-3386-44CF-B704-E0C1367AEFED}" srcId="{A3302698-7B03-4559-962E-9A24E5646F25}" destId="{59AB512C-BCE5-42B8-AA3C-980A8414048E}" srcOrd="2" destOrd="0" parTransId="{AC4A5617-6357-4541-B5C9-047CCE85C806}" sibTransId="{0C5246A5-6DC0-4056-A6A9-3F068776A63B}"/>
    <dgm:cxn modelId="{B5A6E13A-1A63-403C-BBD6-D48967AED80A}" type="presParOf" srcId="{A1859DAA-2B62-4A4A-AD11-B6D9F626A1EA}" destId="{EE140157-9F1F-494E-A8FB-E4484A58AE5E}" srcOrd="0" destOrd="0" presId="urn:microsoft.com/office/officeart/2005/8/layout/cycle4#2"/>
    <dgm:cxn modelId="{14BBB1FA-1892-4784-B690-A1BD66719620}" type="presParOf" srcId="{EE140157-9F1F-494E-A8FB-E4484A58AE5E}" destId="{9CCD6EE3-07D2-451A-8006-74DD2DC80B1D}" srcOrd="0" destOrd="0" presId="urn:microsoft.com/office/officeart/2005/8/layout/cycle4#2"/>
    <dgm:cxn modelId="{325667A3-4983-479E-837D-12C847E7AC36}" type="presParOf" srcId="{A1859DAA-2B62-4A4A-AD11-B6D9F626A1EA}" destId="{8BDAF0F7-87E3-4B48-AF05-285C147F8DCD}" srcOrd="1" destOrd="0" presId="urn:microsoft.com/office/officeart/2005/8/layout/cycle4#2"/>
    <dgm:cxn modelId="{DEAB4086-9A43-4951-AF50-EA3B2FAC5092}" type="presParOf" srcId="{8BDAF0F7-87E3-4B48-AF05-285C147F8DCD}" destId="{58F84AC4-1E8B-454A-A874-C0981F8F9177}" srcOrd="0" destOrd="0" presId="urn:microsoft.com/office/officeart/2005/8/layout/cycle4#2"/>
    <dgm:cxn modelId="{663E01EB-1F20-440A-9A6E-AD13D3BD6B1F}" type="presParOf" srcId="{8BDAF0F7-87E3-4B48-AF05-285C147F8DCD}" destId="{0F1C7F24-3219-4B20-94CB-9564A62B2276}" srcOrd="1" destOrd="0" presId="urn:microsoft.com/office/officeart/2005/8/layout/cycle4#2"/>
    <dgm:cxn modelId="{BA40477A-EA90-4CA5-851F-90887E722168}" type="presParOf" srcId="{8BDAF0F7-87E3-4B48-AF05-285C147F8DCD}" destId="{87BC8D64-DBA7-40D2-BCB6-166984E14DE9}" srcOrd="2" destOrd="0" presId="urn:microsoft.com/office/officeart/2005/8/layout/cycle4#2"/>
    <dgm:cxn modelId="{D3B419B5-BE74-4E60-BCC5-E5A3612017B9}" type="presParOf" srcId="{8BDAF0F7-87E3-4B48-AF05-285C147F8DCD}" destId="{52B1A486-94AD-4488-9C7E-2C68BF38F031}" srcOrd="3" destOrd="0" presId="urn:microsoft.com/office/officeart/2005/8/layout/cycle4#2"/>
    <dgm:cxn modelId="{52B0AA05-214D-4EFE-9B1D-6A6DD6D73FBC}" type="presParOf" srcId="{8BDAF0F7-87E3-4B48-AF05-285C147F8DCD}" destId="{3820B2A7-5E37-44A0-A6CB-B80273FAB5D7}" srcOrd="4" destOrd="0" presId="urn:microsoft.com/office/officeart/2005/8/layout/cycle4#2"/>
    <dgm:cxn modelId="{2D8F5D33-62DA-4FF7-BF9F-4CBE90BD8FCE}" type="presParOf" srcId="{A1859DAA-2B62-4A4A-AD11-B6D9F626A1EA}" destId="{2B29D85D-AFB1-40FD-8B7F-D0EC6D4AE269}" srcOrd="2" destOrd="0" presId="urn:microsoft.com/office/officeart/2005/8/layout/cycle4#2"/>
    <dgm:cxn modelId="{0C3ECB7F-889A-4720-94AA-A82982424D23}" type="presParOf" srcId="{A1859DAA-2B62-4A4A-AD11-B6D9F626A1EA}" destId="{8580883A-5D1A-4993-B3C2-44EC99EC1577}" srcOrd="3" destOrd="0" presId="urn:microsoft.com/office/officeart/2005/8/layout/cycle4#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78236B2-75AF-1D4D-9732-FEA6B85A54A5}" type="doc">
      <dgm:prSet loTypeId="urn:microsoft.com/office/officeart/2005/8/layout/hProcess9" loCatId="" qsTypeId="urn:microsoft.com/office/officeart/2005/8/quickstyle/simple4" qsCatId="simple" csTypeId="urn:microsoft.com/office/officeart/2005/8/colors/colorful3" csCatId="colorful" phldr="1"/>
      <dgm:spPr/>
    </dgm:pt>
    <dgm:pt modelId="{9730D5F6-3C71-504E-9F76-967A0894EFE0}">
      <dgm:prSet phldrT="[Text]" custT="1"/>
      <dgm:spPr/>
      <dgm:t>
        <a:bodyPr/>
        <a:lstStyle/>
        <a:p>
          <a:r>
            <a:rPr lang="es-CO" sz="2400" dirty="0" smtClean="0">
              <a:solidFill>
                <a:schemeClr val="bg1"/>
              </a:solidFill>
              <a:latin typeface="Arial Narrow" charset="0"/>
              <a:ea typeface="MS PGothic" charset="0"/>
              <a:cs typeface="Arial Narrow" charset="0"/>
            </a:rPr>
            <a:t>El EA incorpora la definición de Salud de la OMS</a:t>
          </a:r>
          <a:endParaRPr lang="en-US" sz="2400" dirty="0">
            <a:solidFill>
              <a:schemeClr val="bg1"/>
            </a:solidFill>
          </a:endParaRPr>
        </a:p>
      </dgm:t>
    </dgm:pt>
    <dgm:pt modelId="{9C803E32-78CB-7345-BB9E-D945CFE31430}" type="parTrans" cxnId="{37E014F8-F02C-424B-A232-9FA510C1019C}">
      <dgm:prSet/>
      <dgm:spPr/>
      <dgm:t>
        <a:bodyPr/>
        <a:lstStyle/>
        <a:p>
          <a:endParaRPr lang="en-US"/>
        </a:p>
      </dgm:t>
    </dgm:pt>
    <dgm:pt modelId="{EB59498A-830C-CA40-A627-8374AD7ED9C2}" type="sibTrans" cxnId="{37E014F8-F02C-424B-A232-9FA510C1019C}">
      <dgm:prSet/>
      <dgm:spPr/>
      <dgm:t>
        <a:bodyPr/>
        <a:lstStyle/>
        <a:p>
          <a:endParaRPr lang="en-US"/>
        </a:p>
      </dgm:t>
    </dgm:pt>
    <dgm:pt modelId="{E713EBDA-692C-D24E-B504-7FD30CFD34A1}">
      <dgm:prSet phldrT="[Text]" custT="1"/>
      <dgm:spPr/>
      <dgm:t>
        <a:bodyPr/>
        <a:lstStyle/>
        <a:p>
          <a:r>
            <a:rPr lang="es-CO" sz="2400" dirty="0" smtClean="0">
              <a:solidFill>
                <a:schemeClr val="bg1"/>
              </a:solidFill>
              <a:latin typeface="Arial Narrow" charset="0"/>
              <a:ea typeface="MS PGothic" charset="0"/>
              <a:cs typeface="Arial Narrow" charset="0"/>
            </a:rPr>
            <a:t>Salud como el desarrollo de capacidades y potencialidades</a:t>
          </a:r>
          <a:endParaRPr lang="en-US" sz="2400" dirty="0">
            <a:solidFill>
              <a:schemeClr val="bg1"/>
            </a:solidFill>
          </a:endParaRPr>
        </a:p>
      </dgm:t>
    </dgm:pt>
    <dgm:pt modelId="{EEF74802-CA57-4040-A046-42C9085A2213}" type="parTrans" cxnId="{C8BA03BE-11C9-D84E-BC75-BD800D97D141}">
      <dgm:prSet/>
      <dgm:spPr/>
      <dgm:t>
        <a:bodyPr/>
        <a:lstStyle/>
        <a:p>
          <a:endParaRPr lang="en-US"/>
        </a:p>
      </dgm:t>
    </dgm:pt>
    <dgm:pt modelId="{C8E26B84-C753-424F-BAE5-32F2F44ADE85}" type="sibTrans" cxnId="{C8BA03BE-11C9-D84E-BC75-BD800D97D141}">
      <dgm:prSet/>
      <dgm:spPr/>
      <dgm:t>
        <a:bodyPr/>
        <a:lstStyle/>
        <a:p>
          <a:endParaRPr lang="en-US"/>
        </a:p>
      </dgm:t>
    </dgm:pt>
    <dgm:pt modelId="{05C9077C-143C-7347-990C-EE101C7C64E8}">
      <dgm:prSet phldrT="[Text]" custT="1"/>
      <dgm:spPr/>
      <dgm:t>
        <a:bodyPr/>
        <a:lstStyle/>
        <a:p>
          <a:r>
            <a:rPr lang="es-CO" sz="2000" dirty="0" smtClean="0">
              <a:solidFill>
                <a:schemeClr val="bg1"/>
              </a:solidFill>
              <a:latin typeface="Arial Narrow" charset="0"/>
              <a:ea typeface="ＭＳ Ｐゴシック" charset="0"/>
              <a:cs typeface="Arial Narrow" charset="0"/>
            </a:rPr>
            <a:t>SABE:</a:t>
          </a:r>
        </a:p>
        <a:p>
          <a:r>
            <a:rPr lang="es-CO" sz="2000" dirty="0" smtClean="0">
              <a:solidFill>
                <a:schemeClr val="bg1"/>
              </a:solidFill>
              <a:latin typeface="Arial Narrow" charset="0"/>
              <a:ea typeface="ＭＳ Ｐゴシック" charset="0"/>
              <a:cs typeface="Arial Narrow" charset="0"/>
            </a:rPr>
            <a:t>Daños a la salud.</a:t>
          </a:r>
        </a:p>
        <a:p>
          <a:r>
            <a:rPr lang="es-CO" sz="2000" dirty="0" smtClean="0">
              <a:solidFill>
                <a:schemeClr val="bg1"/>
              </a:solidFill>
              <a:latin typeface="Arial Narrow" charset="0"/>
              <a:ea typeface="ＭＳ Ｐゴシック" charset="0"/>
              <a:cs typeface="Arial Narrow" charset="0"/>
            </a:rPr>
            <a:t>Funcionalidad y autonomía.</a:t>
          </a:r>
        </a:p>
        <a:p>
          <a:r>
            <a:rPr lang="es-CO" sz="2000" dirty="0" smtClean="0">
              <a:solidFill>
                <a:schemeClr val="bg1"/>
              </a:solidFill>
              <a:latin typeface="Arial Narrow" charset="0"/>
              <a:ea typeface="ＭＳ Ｐゴシック" charset="0"/>
              <a:cs typeface="Arial Narrow" charset="0"/>
            </a:rPr>
            <a:t>Interacción social</a:t>
          </a:r>
        </a:p>
      </dgm:t>
    </dgm:pt>
    <dgm:pt modelId="{856A7F4E-6986-B74E-AAF7-261398E8D648}" type="parTrans" cxnId="{B4BF7874-9311-DA45-9DF4-BC80CC6EBB70}">
      <dgm:prSet/>
      <dgm:spPr/>
      <dgm:t>
        <a:bodyPr/>
        <a:lstStyle/>
        <a:p>
          <a:endParaRPr lang="en-US"/>
        </a:p>
      </dgm:t>
    </dgm:pt>
    <dgm:pt modelId="{C4B22A34-0B87-5643-A43B-8EC0071A568B}" type="sibTrans" cxnId="{B4BF7874-9311-DA45-9DF4-BC80CC6EBB70}">
      <dgm:prSet/>
      <dgm:spPr/>
      <dgm:t>
        <a:bodyPr/>
        <a:lstStyle/>
        <a:p>
          <a:endParaRPr lang="en-US"/>
        </a:p>
      </dgm:t>
    </dgm:pt>
    <dgm:pt modelId="{6BC69B7F-38C0-5B4B-9DFB-53DA887CCE63}" type="pres">
      <dgm:prSet presAssocID="{F78236B2-75AF-1D4D-9732-FEA6B85A54A5}" presName="CompostProcess" presStyleCnt="0">
        <dgm:presLayoutVars>
          <dgm:dir/>
          <dgm:resizeHandles val="exact"/>
        </dgm:presLayoutVars>
      </dgm:prSet>
      <dgm:spPr/>
    </dgm:pt>
    <dgm:pt modelId="{28DAFED3-40E6-0A4A-A0CE-6748D507211E}" type="pres">
      <dgm:prSet presAssocID="{F78236B2-75AF-1D4D-9732-FEA6B85A54A5}" presName="arrow" presStyleLbl="bgShp" presStyleIdx="0" presStyleCnt="1"/>
      <dgm:spPr>
        <a:solidFill>
          <a:schemeClr val="accent5">
            <a:lumMod val="75000"/>
          </a:schemeClr>
        </a:solidFill>
        <a:scene3d>
          <a:camera prst="orthographicFront"/>
          <a:lightRig rig="threePt" dir="t"/>
        </a:scene3d>
        <a:sp3d>
          <a:bevelT/>
        </a:sp3d>
      </dgm:spPr>
    </dgm:pt>
    <dgm:pt modelId="{7EDD6BEF-7D5A-FA4B-A060-510E5E99C676}" type="pres">
      <dgm:prSet presAssocID="{F78236B2-75AF-1D4D-9732-FEA6B85A54A5}" presName="linearProcess" presStyleCnt="0"/>
      <dgm:spPr/>
    </dgm:pt>
    <dgm:pt modelId="{5899FC48-4EFD-5446-9BCA-B3437324BE62}" type="pres">
      <dgm:prSet presAssocID="{9730D5F6-3C71-504E-9F76-967A0894EFE0}" presName="textNode" presStyleLbl="node1" presStyleIdx="0" presStyleCnt="3">
        <dgm:presLayoutVars>
          <dgm:bulletEnabled val="1"/>
        </dgm:presLayoutVars>
      </dgm:prSet>
      <dgm:spPr/>
      <dgm:t>
        <a:bodyPr/>
        <a:lstStyle/>
        <a:p>
          <a:endParaRPr lang="en-US"/>
        </a:p>
      </dgm:t>
    </dgm:pt>
    <dgm:pt modelId="{8C91E398-5C00-A34E-BEB5-CFDE2F96775B}" type="pres">
      <dgm:prSet presAssocID="{EB59498A-830C-CA40-A627-8374AD7ED9C2}" presName="sibTrans" presStyleCnt="0"/>
      <dgm:spPr/>
    </dgm:pt>
    <dgm:pt modelId="{D2B47850-9F76-6542-9469-FBE02098C58F}" type="pres">
      <dgm:prSet presAssocID="{E713EBDA-692C-D24E-B504-7FD30CFD34A1}" presName="textNode" presStyleLbl="node1" presStyleIdx="1" presStyleCnt="3">
        <dgm:presLayoutVars>
          <dgm:bulletEnabled val="1"/>
        </dgm:presLayoutVars>
      </dgm:prSet>
      <dgm:spPr/>
      <dgm:t>
        <a:bodyPr/>
        <a:lstStyle/>
        <a:p>
          <a:endParaRPr lang="en-US"/>
        </a:p>
      </dgm:t>
    </dgm:pt>
    <dgm:pt modelId="{C70632E9-2064-1D4B-B55F-0C6994B40CB0}" type="pres">
      <dgm:prSet presAssocID="{C8E26B84-C753-424F-BAE5-32F2F44ADE85}" presName="sibTrans" presStyleCnt="0"/>
      <dgm:spPr/>
    </dgm:pt>
    <dgm:pt modelId="{D05A08A2-864C-AE49-ABD8-2175621BC4FA}" type="pres">
      <dgm:prSet presAssocID="{05C9077C-143C-7347-990C-EE101C7C64E8}" presName="textNode" presStyleLbl="node1" presStyleIdx="2" presStyleCnt="3">
        <dgm:presLayoutVars>
          <dgm:bulletEnabled val="1"/>
        </dgm:presLayoutVars>
      </dgm:prSet>
      <dgm:spPr/>
      <dgm:t>
        <a:bodyPr/>
        <a:lstStyle/>
        <a:p>
          <a:endParaRPr lang="en-US"/>
        </a:p>
      </dgm:t>
    </dgm:pt>
  </dgm:ptLst>
  <dgm:cxnLst>
    <dgm:cxn modelId="{C8BA03BE-11C9-D84E-BC75-BD800D97D141}" srcId="{F78236B2-75AF-1D4D-9732-FEA6B85A54A5}" destId="{E713EBDA-692C-D24E-B504-7FD30CFD34A1}" srcOrd="1" destOrd="0" parTransId="{EEF74802-CA57-4040-A046-42C9085A2213}" sibTransId="{C8E26B84-C753-424F-BAE5-32F2F44ADE85}"/>
    <dgm:cxn modelId="{A6CF4633-D04F-473D-80EE-F07E88BDE9F1}" type="presOf" srcId="{E713EBDA-692C-D24E-B504-7FD30CFD34A1}" destId="{D2B47850-9F76-6542-9469-FBE02098C58F}" srcOrd="0" destOrd="0" presId="urn:microsoft.com/office/officeart/2005/8/layout/hProcess9"/>
    <dgm:cxn modelId="{976570D0-879F-4904-939B-1D91F1672F24}" type="presOf" srcId="{F78236B2-75AF-1D4D-9732-FEA6B85A54A5}" destId="{6BC69B7F-38C0-5B4B-9DFB-53DA887CCE63}" srcOrd="0" destOrd="0" presId="urn:microsoft.com/office/officeart/2005/8/layout/hProcess9"/>
    <dgm:cxn modelId="{37E014F8-F02C-424B-A232-9FA510C1019C}" srcId="{F78236B2-75AF-1D4D-9732-FEA6B85A54A5}" destId="{9730D5F6-3C71-504E-9F76-967A0894EFE0}" srcOrd="0" destOrd="0" parTransId="{9C803E32-78CB-7345-BB9E-D945CFE31430}" sibTransId="{EB59498A-830C-CA40-A627-8374AD7ED9C2}"/>
    <dgm:cxn modelId="{CBB2083E-98AD-44C2-9FAC-14A7AE5E24FC}" type="presOf" srcId="{9730D5F6-3C71-504E-9F76-967A0894EFE0}" destId="{5899FC48-4EFD-5446-9BCA-B3437324BE62}" srcOrd="0" destOrd="0" presId="urn:microsoft.com/office/officeart/2005/8/layout/hProcess9"/>
    <dgm:cxn modelId="{B4BF7874-9311-DA45-9DF4-BC80CC6EBB70}" srcId="{F78236B2-75AF-1D4D-9732-FEA6B85A54A5}" destId="{05C9077C-143C-7347-990C-EE101C7C64E8}" srcOrd="2" destOrd="0" parTransId="{856A7F4E-6986-B74E-AAF7-261398E8D648}" sibTransId="{C4B22A34-0B87-5643-A43B-8EC0071A568B}"/>
    <dgm:cxn modelId="{44F69047-E365-4410-AE67-939281441530}" type="presOf" srcId="{05C9077C-143C-7347-990C-EE101C7C64E8}" destId="{D05A08A2-864C-AE49-ABD8-2175621BC4FA}" srcOrd="0" destOrd="0" presId="urn:microsoft.com/office/officeart/2005/8/layout/hProcess9"/>
    <dgm:cxn modelId="{6746B58D-A789-4E9F-94FA-FB8682CD1488}" type="presParOf" srcId="{6BC69B7F-38C0-5B4B-9DFB-53DA887CCE63}" destId="{28DAFED3-40E6-0A4A-A0CE-6748D507211E}" srcOrd="0" destOrd="0" presId="urn:microsoft.com/office/officeart/2005/8/layout/hProcess9"/>
    <dgm:cxn modelId="{702A8FC8-6CD3-49F9-9257-BFA155270FA1}" type="presParOf" srcId="{6BC69B7F-38C0-5B4B-9DFB-53DA887CCE63}" destId="{7EDD6BEF-7D5A-FA4B-A060-510E5E99C676}" srcOrd="1" destOrd="0" presId="urn:microsoft.com/office/officeart/2005/8/layout/hProcess9"/>
    <dgm:cxn modelId="{81450B8D-A13A-496A-8670-545F3488625C}" type="presParOf" srcId="{7EDD6BEF-7D5A-FA4B-A060-510E5E99C676}" destId="{5899FC48-4EFD-5446-9BCA-B3437324BE62}" srcOrd="0" destOrd="0" presId="urn:microsoft.com/office/officeart/2005/8/layout/hProcess9"/>
    <dgm:cxn modelId="{CB76A014-A643-4797-AE47-184CC0D08A76}" type="presParOf" srcId="{7EDD6BEF-7D5A-FA4B-A060-510E5E99C676}" destId="{8C91E398-5C00-A34E-BEB5-CFDE2F96775B}" srcOrd="1" destOrd="0" presId="urn:microsoft.com/office/officeart/2005/8/layout/hProcess9"/>
    <dgm:cxn modelId="{FF6B5285-B5EE-4164-BB77-3F640476B608}" type="presParOf" srcId="{7EDD6BEF-7D5A-FA4B-A060-510E5E99C676}" destId="{D2B47850-9F76-6542-9469-FBE02098C58F}" srcOrd="2" destOrd="0" presId="urn:microsoft.com/office/officeart/2005/8/layout/hProcess9"/>
    <dgm:cxn modelId="{CA3718FC-9AB4-4FE2-A446-BB4A2413DB4B}" type="presParOf" srcId="{7EDD6BEF-7D5A-FA4B-A060-510E5E99C676}" destId="{C70632E9-2064-1D4B-B55F-0C6994B40CB0}" srcOrd="3" destOrd="0" presId="urn:microsoft.com/office/officeart/2005/8/layout/hProcess9"/>
    <dgm:cxn modelId="{A45FC60A-EEAC-4989-B200-A35B3405F5A8}" type="presParOf" srcId="{7EDD6BEF-7D5A-FA4B-A060-510E5E99C676}" destId="{D05A08A2-864C-AE49-ABD8-2175621BC4FA}" srcOrd="4" destOrd="0" presId="urn:microsoft.com/office/officeart/2005/8/layout/hProcess9"/>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B146920-B189-8C43-84A9-B04C11070FAA}" type="doc">
      <dgm:prSet loTypeId="urn:microsoft.com/office/officeart/2005/8/layout/hProcess9" loCatId="" qsTypeId="urn:microsoft.com/office/officeart/2005/8/quickstyle/3D2" qsCatId="3D" csTypeId="urn:microsoft.com/office/officeart/2005/8/colors/colorful1#2" csCatId="colorful" phldr="1"/>
      <dgm:spPr/>
    </dgm:pt>
    <dgm:pt modelId="{6A664491-505E-0040-91CC-CEB854675E6D}">
      <dgm:prSet phldrT="[Text]" custT="1"/>
      <dgm:spPr/>
      <dgm:t>
        <a:bodyPr/>
        <a:lstStyle/>
        <a:p>
          <a:r>
            <a:rPr lang="es-ES" sz="2000" noProof="0" dirty="0" smtClean="0"/>
            <a:t>Salud física y mental, las redes sociales y el entorno</a:t>
          </a:r>
          <a:endParaRPr lang="es-ES" sz="2000" noProof="0" dirty="0"/>
        </a:p>
      </dgm:t>
    </dgm:pt>
    <dgm:pt modelId="{12540434-023F-1349-A38E-B6D84D72FDCF}" type="parTrans" cxnId="{FDC0368B-0A08-7C4C-8E22-3BF53F7369E7}">
      <dgm:prSet/>
      <dgm:spPr/>
      <dgm:t>
        <a:bodyPr/>
        <a:lstStyle/>
        <a:p>
          <a:endParaRPr lang="es-ES" sz="2000" noProof="0"/>
        </a:p>
      </dgm:t>
    </dgm:pt>
    <dgm:pt modelId="{AD2872B8-6A0B-1A4C-A27E-74AF4832889B}" type="sibTrans" cxnId="{FDC0368B-0A08-7C4C-8E22-3BF53F7369E7}">
      <dgm:prSet/>
      <dgm:spPr/>
      <dgm:t>
        <a:bodyPr/>
        <a:lstStyle/>
        <a:p>
          <a:endParaRPr lang="es-ES" sz="2000" noProof="0"/>
        </a:p>
      </dgm:t>
    </dgm:pt>
    <dgm:pt modelId="{D7C38758-4440-1847-B421-CD23ED71F5A3}">
      <dgm:prSet phldrT="[Text]" custT="1"/>
      <dgm:spPr/>
      <dgm:t>
        <a:bodyPr/>
        <a:lstStyle/>
        <a:p>
          <a:r>
            <a:rPr lang="es-ES" sz="2000" noProof="0" dirty="0" smtClean="0"/>
            <a:t>Estado de Salud y el acceso y control sobre los recursos</a:t>
          </a:r>
          <a:endParaRPr lang="es-ES" sz="2000" noProof="0" dirty="0"/>
        </a:p>
      </dgm:t>
    </dgm:pt>
    <dgm:pt modelId="{8CDB3AE9-8540-5F44-9A4E-CDB25D51BACC}" type="parTrans" cxnId="{2A1468B6-904E-DC4C-9757-43BF057DDCF5}">
      <dgm:prSet/>
      <dgm:spPr/>
      <dgm:t>
        <a:bodyPr/>
        <a:lstStyle/>
        <a:p>
          <a:endParaRPr lang="es-ES" sz="2000" noProof="0"/>
        </a:p>
      </dgm:t>
    </dgm:pt>
    <dgm:pt modelId="{3A7310A7-0889-1C48-ACF7-94708AD2C428}" type="sibTrans" cxnId="{2A1468B6-904E-DC4C-9757-43BF057DDCF5}">
      <dgm:prSet/>
      <dgm:spPr/>
      <dgm:t>
        <a:bodyPr/>
        <a:lstStyle/>
        <a:p>
          <a:endParaRPr lang="es-ES" sz="2000" noProof="0"/>
        </a:p>
      </dgm:t>
    </dgm:pt>
    <dgm:pt modelId="{B60181CF-B5A9-1948-A471-41B53646AFA5}">
      <dgm:prSet phldrT="[Text]" custT="1"/>
      <dgm:spPr/>
      <dgm:t>
        <a:bodyPr/>
        <a:lstStyle/>
        <a:p>
          <a:r>
            <a:rPr lang="es-ES" sz="2000" noProof="0" dirty="0" smtClean="0"/>
            <a:t>Estado subjetivo y objetivo</a:t>
          </a:r>
          <a:endParaRPr lang="es-ES" sz="2000" noProof="0" dirty="0"/>
        </a:p>
      </dgm:t>
    </dgm:pt>
    <dgm:pt modelId="{46390DAE-7F9C-D74A-B782-7108B39C5AE5}" type="parTrans" cxnId="{A5FAD659-B68C-CA48-BB2E-C3C9216B15B7}">
      <dgm:prSet/>
      <dgm:spPr/>
      <dgm:t>
        <a:bodyPr/>
        <a:lstStyle/>
        <a:p>
          <a:endParaRPr lang="es-ES" sz="2000" noProof="0"/>
        </a:p>
      </dgm:t>
    </dgm:pt>
    <dgm:pt modelId="{44B1537A-F090-024D-BA2F-E71D4704585A}" type="sibTrans" cxnId="{A5FAD659-B68C-CA48-BB2E-C3C9216B15B7}">
      <dgm:prSet/>
      <dgm:spPr/>
      <dgm:t>
        <a:bodyPr/>
        <a:lstStyle/>
        <a:p>
          <a:endParaRPr lang="es-ES" sz="2000" noProof="0"/>
        </a:p>
      </dgm:t>
    </dgm:pt>
    <dgm:pt modelId="{3E6F0017-82E7-5A4A-A595-C10308BE3974}">
      <dgm:prSet custT="1"/>
      <dgm:spPr/>
      <dgm:t>
        <a:bodyPr/>
        <a:lstStyle/>
        <a:p>
          <a:r>
            <a:rPr lang="es-ES" sz="2000" noProof="0" dirty="0" smtClean="0"/>
            <a:t>SABE: Integración Estado de Salud y Determinantes del EA </a:t>
          </a:r>
          <a:endParaRPr lang="es-ES" sz="2000" noProof="0" dirty="0"/>
        </a:p>
      </dgm:t>
    </dgm:pt>
    <dgm:pt modelId="{F0C170C6-E877-914B-816F-880E69B0AA00}" type="parTrans" cxnId="{4339D627-AF4A-FC42-B41B-7347CE7BA639}">
      <dgm:prSet/>
      <dgm:spPr/>
      <dgm:t>
        <a:bodyPr/>
        <a:lstStyle/>
        <a:p>
          <a:endParaRPr lang="es-ES" sz="2000" noProof="0"/>
        </a:p>
      </dgm:t>
    </dgm:pt>
    <dgm:pt modelId="{04A2F2CE-DD69-034E-A817-E685D9FE3C33}" type="sibTrans" cxnId="{4339D627-AF4A-FC42-B41B-7347CE7BA639}">
      <dgm:prSet/>
      <dgm:spPr/>
      <dgm:t>
        <a:bodyPr/>
        <a:lstStyle/>
        <a:p>
          <a:endParaRPr lang="es-ES" sz="2000" noProof="0"/>
        </a:p>
      </dgm:t>
    </dgm:pt>
    <dgm:pt modelId="{4B39F7D7-6CFD-404C-A4E3-793020AFCE75}" type="pres">
      <dgm:prSet presAssocID="{BB146920-B189-8C43-84A9-B04C11070FAA}" presName="CompostProcess" presStyleCnt="0">
        <dgm:presLayoutVars>
          <dgm:dir/>
          <dgm:resizeHandles val="exact"/>
        </dgm:presLayoutVars>
      </dgm:prSet>
      <dgm:spPr/>
    </dgm:pt>
    <dgm:pt modelId="{61C52130-E35E-8E4C-B5DF-2D5B33DBAE57}" type="pres">
      <dgm:prSet presAssocID="{BB146920-B189-8C43-84A9-B04C11070FAA}" presName="arrow" presStyleLbl="bgShp" presStyleIdx="0" presStyleCnt="1"/>
      <dgm:spPr/>
    </dgm:pt>
    <dgm:pt modelId="{6E9B7D09-B147-DD42-A182-5B08C0E53681}" type="pres">
      <dgm:prSet presAssocID="{BB146920-B189-8C43-84A9-B04C11070FAA}" presName="linearProcess" presStyleCnt="0"/>
      <dgm:spPr/>
    </dgm:pt>
    <dgm:pt modelId="{B1157794-FA32-594A-9BA2-7000F4C02D27}" type="pres">
      <dgm:prSet presAssocID="{B60181CF-B5A9-1948-A471-41B53646AFA5}" presName="textNode" presStyleLbl="node1" presStyleIdx="0" presStyleCnt="4">
        <dgm:presLayoutVars>
          <dgm:bulletEnabled val="1"/>
        </dgm:presLayoutVars>
      </dgm:prSet>
      <dgm:spPr/>
      <dgm:t>
        <a:bodyPr/>
        <a:lstStyle/>
        <a:p>
          <a:endParaRPr lang="en-US"/>
        </a:p>
      </dgm:t>
    </dgm:pt>
    <dgm:pt modelId="{F87C3C76-8917-174E-84EC-88E5D4F5163A}" type="pres">
      <dgm:prSet presAssocID="{44B1537A-F090-024D-BA2F-E71D4704585A}" presName="sibTrans" presStyleCnt="0"/>
      <dgm:spPr/>
    </dgm:pt>
    <dgm:pt modelId="{558E2BF8-24EC-514E-9591-EF61D5C29BA7}" type="pres">
      <dgm:prSet presAssocID="{6A664491-505E-0040-91CC-CEB854675E6D}" presName="textNode" presStyleLbl="node1" presStyleIdx="1" presStyleCnt="4">
        <dgm:presLayoutVars>
          <dgm:bulletEnabled val="1"/>
        </dgm:presLayoutVars>
      </dgm:prSet>
      <dgm:spPr/>
      <dgm:t>
        <a:bodyPr/>
        <a:lstStyle/>
        <a:p>
          <a:endParaRPr lang="en-US"/>
        </a:p>
      </dgm:t>
    </dgm:pt>
    <dgm:pt modelId="{872842AE-7E0E-BB48-A60F-8D31DEACF601}" type="pres">
      <dgm:prSet presAssocID="{AD2872B8-6A0B-1A4C-A27E-74AF4832889B}" presName="sibTrans" presStyleCnt="0"/>
      <dgm:spPr/>
    </dgm:pt>
    <dgm:pt modelId="{34D69E24-0999-B746-A158-272DDC9A8CE4}" type="pres">
      <dgm:prSet presAssocID="{D7C38758-4440-1847-B421-CD23ED71F5A3}" presName="textNode" presStyleLbl="node1" presStyleIdx="2" presStyleCnt="4">
        <dgm:presLayoutVars>
          <dgm:bulletEnabled val="1"/>
        </dgm:presLayoutVars>
      </dgm:prSet>
      <dgm:spPr/>
      <dgm:t>
        <a:bodyPr/>
        <a:lstStyle/>
        <a:p>
          <a:endParaRPr lang="en-US"/>
        </a:p>
      </dgm:t>
    </dgm:pt>
    <dgm:pt modelId="{8F16FD97-D80B-7245-8A5B-CBB1E24437B9}" type="pres">
      <dgm:prSet presAssocID="{3A7310A7-0889-1C48-ACF7-94708AD2C428}" presName="sibTrans" presStyleCnt="0"/>
      <dgm:spPr/>
    </dgm:pt>
    <dgm:pt modelId="{C7C5A18E-BE37-184F-903A-3B9C716FB7C4}" type="pres">
      <dgm:prSet presAssocID="{3E6F0017-82E7-5A4A-A595-C10308BE3974}" presName="textNode" presStyleLbl="node1" presStyleIdx="3" presStyleCnt="4" custScaleX="109000" custScaleY="122089">
        <dgm:presLayoutVars>
          <dgm:bulletEnabled val="1"/>
        </dgm:presLayoutVars>
      </dgm:prSet>
      <dgm:spPr/>
      <dgm:t>
        <a:bodyPr/>
        <a:lstStyle/>
        <a:p>
          <a:endParaRPr lang="en-US"/>
        </a:p>
      </dgm:t>
    </dgm:pt>
  </dgm:ptLst>
  <dgm:cxnLst>
    <dgm:cxn modelId="{67E058E7-DBBA-496C-9D22-455615F57499}" type="presOf" srcId="{3E6F0017-82E7-5A4A-A595-C10308BE3974}" destId="{C7C5A18E-BE37-184F-903A-3B9C716FB7C4}" srcOrd="0" destOrd="0" presId="urn:microsoft.com/office/officeart/2005/8/layout/hProcess9"/>
    <dgm:cxn modelId="{FDC0368B-0A08-7C4C-8E22-3BF53F7369E7}" srcId="{BB146920-B189-8C43-84A9-B04C11070FAA}" destId="{6A664491-505E-0040-91CC-CEB854675E6D}" srcOrd="1" destOrd="0" parTransId="{12540434-023F-1349-A38E-B6D84D72FDCF}" sibTransId="{AD2872B8-6A0B-1A4C-A27E-74AF4832889B}"/>
    <dgm:cxn modelId="{A5FAD659-B68C-CA48-BB2E-C3C9216B15B7}" srcId="{BB146920-B189-8C43-84A9-B04C11070FAA}" destId="{B60181CF-B5A9-1948-A471-41B53646AFA5}" srcOrd="0" destOrd="0" parTransId="{46390DAE-7F9C-D74A-B782-7108B39C5AE5}" sibTransId="{44B1537A-F090-024D-BA2F-E71D4704585A}"/>
    <dgm:cxn modelId="{9966FB78-5450-4717-B3D8-3AE2B9773D5A}" type="presOf" srcId="{B60181CF-B5A9-1948-A471-41B53646AFA5}" destId="{B1157794-FA32-594A-9BA2-7000F4C02D27}" srcOrd="0" destOrd="0" presId="urn:microsoft.com/office/officeart/2005/8/layout/hProcess9"/>
    <dgm:cxn modelId="{4339D627-AF4A-FC42-B41B-7347CE7BA639}" srcId="{BB146920-B189-8C43-84A9-B04C11070FAA}" destId="{3E6F0017-82E7-5A4A-A595-C10308BE3974}" srcOrd="3" destOrd="0" parTransId="{F0C170C6-E877-914B-816F-880E69B0AA00}" sibTransId="{04A2F2CE-DD69-034E-A817-E685D9FE3C33}"/>
    <dgm:cxn modelId="{EF0E92AC-D67E-4A8B-9BA2-9A1AA97E5E6E}" type="presOf" srcId="{6A664491-505E-0040-91CC-CEB854675E6D}" destId="{558E2BF8-24EC-514E-9591-EF61D5C29BA7}" srcOrd="0" destOrd="0" presId="urn:microsoft.com/office/officeart/2005/8/layout/hProcess9"/>
    <dgm:cxn modelId="{2A1468B6-904E-DC4C-9757-43BF057DDCF5}" srcId="{BB146920-B189-8C43-84A9-B04C11070FAA}" destId="{D7C38758-4440-1847-B421-CD23ED71F5A3}" srcOrd="2" destOrd="0" parTransId="{8CDB3AE9-8540-5F44-9A4E-CDB25D51BACC}" sibTransId="{3A7310A7-0889-1C48-ACF7-94708AD2C428}"/>
    <dgm:cxn modelId="{976A7B15-D7D2-45CF-8765-B174976BB453}" type="presOf" srcId="{D7C38758-4440-1847-B421-CD23ED71F5A3}" destId="{34D69E24-0999-B746-A158-272DDC9A8CE4}" srcOrd="0" destOrd="0" presId="urn:microsoft.com/office/officeart/2005/8/layout/hProcess9"/>
    <dgm:cxn modelId="{B9C49288-8676-4764-B97C-A2EC8A1EED0C}" type="presOf" srcId="{BB146920-B189-8C43-84A9-B04C11070FAA}" destId="{4B39F7D7-6CFD-404C-A4E3-793020AFCE75}" srcOrd="0" destOrd="0" presId="urn:microsoft.com/office/officeart/2005/8/layout/hProcess9"/>
    <dgm:cxn modelId="{FE013F32-0A1B-4367-AF1D-621F8CAF6141}" type="presParOf" srcId="{4B39F7D7-6CFD-404C-A4E3-793020AFCE75}" destId="{61C52130-E35E-8E4C-B5DF-2D5B33DBAE57}" srcOrd="0" destOrd="0" presId="urn:microsoft.com/office/officeart/2005/8/layout/hProcess9"/>
    <dgm:cxn modelId="{EE4D8D5E-4980-4398-984B-7636A5EB86AC}" type="presParOf" srcId="{4B39F7D7-6CFD-404C-A4E3-793020AFCE75}" destId="{6E9B7D09-B147-DD42-A182-5B08C0E53681}" srcOrd="1" destOrd="0" presId="urn:microsoft.com/office/officeart/2005/8/layout/hProcess9"/>
    <dgm:cxn modelId="{BEE0EF47-D92A-4266-867E-C7ED3F429D68}" type="presParOf" srcId="{6E9B7D09-B147-DD42-A182-5B08C0E53681}" destId="{B1157794-FA32-594A-9BA2-7000F4C02D27}" srcOrd="0" destOrd="0" presId="urn:microsoft.com/office/officeart/2005/8/layout/hProcess9"/>
    <dgm:cxn modelId="{F4825FC7-FB3B-4A3D-BB8A-5AB7E0554A64}" type="presParOf" srcId="{6E9B7D09-B147-DD42-A182-5B08C0E53681}" destId="{F87C3C76-8917-174E-84EC-88E5D4F5163A}" srcOrd="1" destOrd="0" presId="urn:microsoft.com/office/officeart/2005/8/layout/hProcess9"/>
    <dgm:cxn modelId="{8C904A0B-B254-46E6-BDCA-FAAB33AA17C6}" type="presParOf" srcId="{6E9B7D09-B147-DD42-A182-5B08C0E53681}" destId="{558E2BF8-24EC-514E-9591-EF61D5C29BA7}" srcOrd="2" destOrd="0" presId="urn:microsoft.com/office/officeart/2005/8/layout/hProcess9"/>
    <dgm:cxn modelId="{F554A8D3-6EFB-448E-9EB9-038FAE3B233F}" type="presParOf" srcId="{6E9B7D09-B147-DD42-A182-5B08C0E53681}" destId="{872842AE-7E0E-BB48-A60F-8D31DEACF601}" srcOrd="3" destOrd="0" presId="urn:microsoft.com/office/officeart/2005/8/layout/hProcess9"/>
    <dgm:cxn modelId="{01D7B7D0-32A0-4D8F-8C67-DD754023BD80}" type="presParOf" srcId="{6E9B7D09-B147-DD42-A182-5B08C0E53681}" destId="{34D69E24-0999-B746-A158-272DDC9A8CE4}" srcOrd="4" destOrd="0" presId="urn:microsoft.com/office/officeart/2005/8/layout/hProcess9"/>
    <dgm:cxn modelId="{DFD1E4C5-6FB5-4F46-9678-3F21EE9E9A2A}" type="presParOf" srcId="{6E9B7D09-B147-DD42-A182-5B08C0E53681}" destId="{8F16FD97-D80B-7245-8A5B-CBB1E24437B9}" srcOrd="5" destOrd="0" presId="urn:microsoft.com/office/officeart/2005/8/layout/hProcess9"/>
    <dgm:cxn modelId="{1F934087-E124-41E7-9685-25C7AECB4DA6}" type="presParOf" srcId="{6E9B7D09-B147-DD42-A182-5B08C0E53681}" destId="{C7C5A18E-BE37-184F-903A-3B9C716FB7C4}" srcOrd="6" destOrd="0" presId="urn:microsoft.com/office/officeart/2005/8/layout/hProcess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B146920-B189-8C43-84A9-B04C11070FAA}" type="doc">
      <dgm:prSet loTypeId="urn:microsoft.com/office/officeart/2008/layout/BendingPictureCaptionList" loCatId="" qsTypeId="urn:microsoft.com/office/officeart/2005/8/quickstyle/3D2" qsCatId="3D" csTypeId="urn:microsoft.com/office/officeart/2005/8/colors/colorful3" csCatId="colorful" phldr="1"/>
      <dgm:spPr/>
    </dgm:pt>
    <dgm:pt modelId="{6A664491-505E-0040-91CC-CEB854675E6D}">
      <dgm:prSet phldrT="[Text]" custT="1"/>
      <dgm:spPr/>
      <dgm:t>
        <a:bodyPr/>
        <a:lstStyle/>
        <a:p>
          <a:r>
            <a:rPr lang="es-ES" sz="1500" noProof="0" dirty="0" smtClean="0"/>
            <a:t>Trasciende la visión individualista</a:t>
          </a:r>
          <a:endParaRPr lang="es-ES" sz="1500" noProof="0" dirty="0"/>
        </a:p>
      </dgm:t>
    </dgm:pt>
    <dgm:pt modelId="{12540434-023F-1349-A38E-B6D84D72FDCF}" type="parTrans" cxnId="{FDC0368B-0A08-7C4C-8E22-3BF53F7369E7}">
      <dgm:prSet/>
      <dgm:spPr/>
      <dgm:t>
        <a:bodyPr/>
        <a:lstStyle/>
        <a:p>
          <a:endParaRPr lang="es-ES" sz="1500" noProof="0"/>
        </a:p>
      </dgm:t>
    </dgm:pt>
    <dgm:pt modelId="{AD2872B8-6A0B-1A4C-A27E-74AF4832889B}" type="sibTrans" cxnId="{FDC0368B-0A08-7C4C-8E22-3BF53F7369E7}">
      <dgm:prSet/>
      <dgm:spPr/>
      <dgm:t>
        <a:bodyPr/>
        <a:lstStyle/>
        <a:p>
          <a:endParaRPr lang="es-ES" sz="1500" noProof="0"/>
        </a:p>
      </dgm:t>
    </dgm:pt>
    <dgm:pt modelId="{D7C38758-4440-1847-B421-CD23ED71F5A3}">
      <dgm:prSet phldrT="[Text]" custT="1"/>
      <dgm:spPr/>
      <dgm:t>
        <a:bodyPr/>
        <a:lstStyle/>
        <a:p>
          <a:r>
            <a:rPr lang="es-ES" sz="1500" noProof="0" dirty="0" smtClean="0"/>
            <a:t>La persona como ser activo</a:t>
          </a:r>
        </a:p>
        <a:p>
          <a:r>
            <a:rPr lang="es-ES" sz="1500" noProof="0" dirty="0" smtClean="0"/>
            <a:t>Curso de vida </a:t>
          </a:r>
          <a:endParaRPr lang="es-ES" sz="1500" noProof="0" dirty="0"/>
        </a:p>
      </dgm:t>
    </dgm:pt>
    <dgm:pt modelId="{8CDB3AE9-8540-5F44-9A4E-CDB25D51BACC}" type="parTrans" cxnId="{2A1468B6-904E-DC4C-9757-43BF057DDCF5}">
      <dgm:prSet/>
      <dgm:spPr/>
      <dgm:t>
        <a:bodyPr/>
        <a:lstStyle/>
        <a:p>
          <a:endParaRPr lang="es-ES" sz="1500" noProof="0"/>
        </a:p>
      </dgm:t>
    </dgm:pt>
    <dgm:pt modelId="{3A7310A7-0889-1C48-ACF7-94708AD2C428}" type="sibTrans" cxnId="{2A1468B6-904E-DC4C-9757-43BF057DDCF5}">
      <dgm:prSet/>
      <dgm:spPr/>
      <dgm:t>
        <a:bodyPr/>
        <a:lstStyle/>
        <a:p>
          <a:endParaRPr lang="es-ES" sz="1500" noProof="0"/>
        </a:p>
      </dgm:t>
    </dgm:pt>
    <dgm:pt modelId="{B60181CF-B5A9-1948-A471-41B53646AFA5}">
      <dgm:prSet phldrT="[Text]" custT="1"/>
      <dgm:spPr/>
      <dgm:t>
        <a:bodyPr/>
        <a:lstStyle/>
        <a:p>
          <a:r>
            <a:rPr lang="es-ES" sz="1500" noProof="0" dirty="0" smtClean="0"/>
            <a:t>Contexto social y la cultura</a:t>
          </a:r>
          <a:endParaRPr lang="es-ES" sz="1500" noProof="0" dirty="0"/>
        </a:p>
      </dgm:t>
    </dgm:pt>
    <dgm:pt modelId="{46390DAE-7F9C-D74A-B782-7108B39C5AE5}" type="parTrans" cxnId="{A5FAD659-B68C-CA48-BB2E-C3C9216B15B7}">
      <dgm:prSet/>
      <dgm:spPr/>
      <dgm:t>
        <a:bodyPr/>
        <a:lstStyle/>
        <a:p>
          <a:endParaRPr lang="es-ES" sz="1500" noProof="0"/>
        </a:p>
      </dgm:t>
    </dgm:pt>
    <dgm:pt modelId="{44B1537A-F090-024D-BA2F-E71D4704585A}" type="sibTrans" cxnId="{A5FAD659-B68C-CA48-BB2E-C3C9216B15B7}">
      <dgm:prSet/>
      <dgm:spPr/>
      <dgm:t>
        <a:bodyPr/>
        <a:lstStyle/>
        <a:p>
          <a:endParaRPr lang="es-ES" sz="1500" noProof="0"/>
        </a:p>
      </dgm:t>
    </dgm:pt>
    <dgm:pt modelId="{3E6F0017-82E7-5A4A-A595-C10308BE3974}">
      <dgm:prSet custT="1"/>
      <dgm:spPr/>
      <dgm:t>
        <a:bodyPr/>
        <a:lstStyle/>
        <a:p>
          <a:r>
            <a:rPr lang="es-ES" sz="1500" noProof="0" dirty="0" smtClean="0"/>
            <a:t>Rompen con modelos de declive: ganancias toda la vida  </a:t>
          </a:r>
          <a:endParaRPr lang="es-ES" sz="1500" noProof="0" dirty="0"/>
        </a:p>
      </dgm:t>
    </dgm:pt>
    <dgm:pt modelId="{F0C170C6-E877-914B-816F-880E69B0AA00}" type="parTrans" cxnId="{4339D627-AF4A-FC42-B41B-7347CE7BA639}">
      <dgm:prSet/>
      <dgm:spPr/>
      <dgm:t>
        <a:bodyPr/>
        <a:lstStyle/>
        <a:p>
          <a:endParaRPr lang="es-ES" sz="1500" noProof="0"/>
        </a:p>
      </dgm:t>
    </dgm:pt>
    <dgm:pt modelId="{04A2F2CE-DD69-034E-A817-E685D9FE3C33}" type="sibTrans" cxnId="{4339D627-AF4A-FC42-B41B-7347CE7BA639}">
      <dgm:prSet/>
      <dgm:spPr/>
      <dgm:t>
        <a:bodyPr/>
        <a:lstStyle/>
        <a:p>
          <a:endParaRPr lang="es-ES" sz="1500" noProof="0"/>
        </a:p>
      </dgm:t>
    </dgm:pt>
    <dgm:pt modelId="{DAEC5234-FC5E-7D43-BDD1-8BD605FBF297}">
      <dgm:prSet custT="1"/>
      <dgm:spPr/>
      <dgm:t>
        <a:bodyPr/>
        <a:lstStyle/>
        <a:p>
          <a:r>
            <a:rPr lang="en-US" sz="1500" dirty="0" err="1" smtClean="0"/>
            <a:t>Ciclo</a:t>
          </a:r>
          <a:r>
            <a:rPr lang="en-US" sz="1500" dirty="0" smtClean="0"/>
            <a:t> vital</a:t>
          </a:r>
          <a:endParaRPr lang="en-US" sz="1500" dirty="0"/>
        </a:p>
      </dgm:t>
    </dgm:pt>
    <dgm:pt modelId="{41161077-E57D-9F4D-89F4-FD5ECF6DF977}" type="parTrans" cxnId="{325893F0-8789-ED47-A46A-9C8B680893C3}">
      <dgm:prSet/>
      <dgm:spPr/>
      <dgm:t>
        <a:bodyPr/>
        <a:lstStyle/>
        <a:p>
          <a:endParaRPr lang="en-US" sz="1500"/>
        </a:p>
      </dgm:t>
    </dgm:pt>
    <dgm:pt modelId="{DE41C336-F98A-4841-ACE1-A0459698CC97}" type="sibTrans" cxnId="{325893F0-8789-ED47-A46A-9C8B680893C3}">
      <dgm:prSet/>
      <dgm:spPr/>
      <dgm:t>
        <a:bodyPr/>
        <a:lstStyle/>
        <a:p>
          <a:endParaRPr lang="en-US" sz="1500"/>
        </a:p>
      </dgm:t>
    </dgm:pt>
    <dgm:pt modelId="{58758C3B-A454-6D4E-AA62-401569893B85}" type="pres">
      <dgm:prSet presAssocID="{BB146920-B189-8C43-84A9-B04C11070FAA}" presName="Name0" presStyleCnt="0">
        <dgm:presLayoutVars>
          <dgm:dir/>
          <dgm:resizeHandles val="exact"/>
        </dgm:presLayoutVars>
      </dgm:prSet>
      <dgm:spPr/>
    </dgm:pt>
    <dgm:pt modelId="{6769C91C-7E02-2D4A-85B1-00FE403623E9}" type="pres">
      <dgm:prSet presAssocID="{B60181CF-B5A9-1948-A471-41B53646AFA5}" presName="composite" presStyleCnt="0"/>
      <dgm:spPr/>
    </dgm:pt>
    <dgm:pt modelId="{A5F407D9-A019-A54E-B7FB-E008D789D289}" type="pres">
      <dgm:prSet presAssocID="{B60181CF-B5A9-1948-A471-41B53646AFA5}" presName="rect1" presStyleLbl="bgImgPlace1" presStyleIdx="0" presStyleCnt="5"/>
      <dgm:spPr/>
    </dgm:pt>
    <dgm:pt modelId="{F6BF5610-9BA3-2B40-8930-7E5711917566}" type="pres">
      <dgm:prSet presAssocID="{B60181CF-B5A9-1948-A471-41B53646AFA5}" presName="wedgeRectCallout1" presStyleLbl="node1" presStyleIdx="0" presStyleCnt="5" custScaleY="229275" custLinFactY="-67750" custLinFactNeighborX="-5938" custLinFactNeighborY="-100000">
        <dgm:presLayoutVars>
          <dgm:bulletEnabled val="1"/>
        </dgm:presLayoutVars>
      </dgm:prSet>
      <dgm:spPr/>
      <dgm:t>
        <a:bodyPr/>
        <a:lstStyle/>
        <a:p>
          <a:endParaRPr lang="en-US"/>
        </a:p>
      </dgm:t>
    </dgm:pt>
    <dgm:pt modelId="{F9092A92-2BD8-B441-A565-DDCD9939E399}" type="pres">
      <dgm:prSet presAssocID="{44B1537A-F090-024D-BA2F-E71D4704585A}" presName="sibTrans" presStyleCnt="0"/>
      <dgm:spPr/>
    </dgm:pt>
    <dgm:pt modelId="{CA2E0684-2AF2-184D-B619-97C65C87C891}" type="pres">
      <dgm:prSet presAssocID="{6A664491-505E-0040-91CC-CEB854675E6D}" presName="composite" presStyleCnt="0"/>
      <dgm:spPr/>
    </dgm:pt>
    <dgm:pt modelId="{7A903127-62D2-8B4B-ABDD-3EA0ABFA9964}" type="pres">
      <dgm:prSet presAssocID="{6A664491-505E-0040-91CC-CEB854675E6D}" presName="rect1" presStyleLbl="bgImgPlace1" presStyleIdx="1" presStyleCnt="5"/>
      <dgm:spPr/>
    </dgm:pt>
    <dgm:pt modelId="{2D384363-E1AA-AC49-B955-163EF3ABB33F}" type="pres">
      <dgm:prSet presAssocID="{6A664491-505E-0040-91CC-CEB854675E6D}" presName="wedgeRectCallout1" presStyleLbl="node1" presStyleIdx="1" presStyleCnt="5" custScaleY="264471" custLinFactY="-54030" custLinFactNeighborX="-4359" custLinFactNeighborY="-100000">
        <dgm:presLayoutVars>
          <dgm:bulletEnabled val="1"/>
        </dgm:presLayoutVars>
      </dgm:prSet>
      <dgm:spPr/>
      <dgm:t>
        <a:bodyPr/>
        <a:lstStyle/>
        <a:p>
          <a:endParaRPr lang="en-US"/>
        </a:p>
      </dgm:t>
    </dgm:pt>
    <dgm:pt modelId="{B2C0E8DF-1895-7240-A409-01799B8EB0B7}" type="pres">
      <dgm:prSet presAssocID="{AD2872B8-6A0B-1A4C-A27E-74AF4832889B}" presName="sibTrans" presStyleCnt="0"/>
      <dgm:spPr/>
    </dgm:pt>
    <dgm:pt modelId="{39A0876B-D4AA-304D-A8E4-7DE34BE7C723}" type="pres">
      <dgm:prSet presAssocID="{D7C38758-4440-1847-B421-CD23ED71F5A3}" presName="composite" presStyleCnt="0"/>
      <dgm:spPr/>
    </dgm:pt>
    <dgm:pt modelId="{243A4048-E2E1-8041-9F3F-D06A342E8C2B}" type="pres">
      <dgm:prSet presAssocID="{D7C38758-4440-1847-B421-CD23ED71F5A3}" presName="rect1" presStyleLbl="bgImgPlace1" presStyleIdx="2" presStyleCnt="5"/>
      <dgm:spPr/>
    </dgm:pt>
    <dgm:pt modelId="{85A7AFB8-9E05-2541-992E-E3F03AB3A7C1}" type="pres">
      <dgm:prSet presAssocID="{D7C38758-4440-1847-B421-CD23ED71F5A3}" presName="wedgeRectCallout1" presStyleLbl="node1" presStyleIdx="2" presStyleCnt="5" custScaleY="253435" custLinFactY="-62307" custLinFactNeighborX="-7098" custLinFactNeighborY="-100000">
        <dgm:presLayoutVars>
          <dgm:bulletEnabled val="1"/>
        </dgm:presLayoutVars>
      </dgm:prSet>
      <dgm:spPr/>
      <dgm:t>
        <a:bodyPr/>
        <a:lstStyle/>
        <a:p>
          <a:endParaRPr lang="en-US"/>
        </a:p>
      </dgm:t>
    </dgm:pt>
    <dgm:pt modelId="{B4304836-7F00-9D49-A7D4-CA43B64C7AE3}" type="pres">
      <dgm:prSet presAssocID="{3A7310A7-0889-1C48-ACF7-94708AD2C428}" presName="sibTrans" presStyleCnt="0"/>
      <dgm:spPr/>
    </dgm:pt>
    <dgm:pt modelId="{94C59AB3-E56D-5E43-AB2A-CEEEC49A474F}" type="pres">
      <dgm:prSet presAssocID="{3E6F0017-82E7-5A4A-A595-C10308BE3974}" presName="composite" presStyleCnt="0"/>
      <dgm:spPr/>
    </dgm:pt>
    <dgm:pt modelId="{421FF9D0-3F25-E040-9968-56A09DBB4C77}" type="pres">
      <dgm:prSet presAssocID="{3E6F0017-82E7-5A4A-A595-C10308BE3974}" presName="rect1" presStyleLbl="bgImgPlace1" presStyleIdx="3" presStyleCnt="5"/>
      <dgm:spPr/>
    </dgm:pt>
    <dgm:pt modelId="{C82B5F06-96AB-6D4F-A606-979414BECE80}" type="pres">
      <dgm:prSet presAssocID="{3E6F0017-82E7-5A4A-A595-C10308BE3974}" presName="wedgeRectCallout1" presStyleLbl="node1" presStyleIdx="3" presStyleCnt="5" custScaleY="243256" custLinFactY="-63081" custLinFactNeighborX="-1203" custLinFactNeighborY="-100000">
        <dgm:presLayoutVars>
          <dgm:bulletEnabled val="1"/>
        </dgm:presLayoutVars>
      </dgm:prSet>
      <dgm:spPr/>
      <dgm:t>
        <a:bodyPr/>
        <a:lstStyle/>
        <a:p>
          <a:endParaRPr lang="en-US"/>
        </a:p>
      </dgm:t>
    </dgm:pt>
    <dgm:pt modelId="{BAB1A181-68CA-0A4C-8C93-226147A99DBB}" type="pres">
      <dgm:prSet presAssocID="{04A2F2CE-DD69-034E-A817-E685D9FE3C33}" presName="sibTrans" presStyleCnt="0"/>
      <dgm:spPr/>
    </dgm:pt>
    <dgm:pt modelId="{5A216A97-4321-CF49-8AE1-D954C84FDFE8}" type="pres">
      <dgm:prSet presAssocID="{DAEC5234-FC5E-7D43-BDD1-8BD605FBF297}" presName="composite" presStyleCnt="0"/>
      <dgm:spPr/>
    </dgm:pt>
    <dgm:pt modelId="{4029A6A1-24C8-8747-9847-04280E0E450F}" type="pres">
      <dgm:prSet presAssocID="{DAEC5234-FC5E-7D43-BDD1-8BD605FBF297}" presName="rect1" presStyleLbl="bgImgPlace1" presStyleIdx="4" presStyleCnt="5"/>
      <dgm:spPr/>
    </dgm:pt>
    <dgm:pt modelId="{937465D2-63AA-8345-BB2F-F5A6DF645130}" type="pres">
      <dgm:prSet presAssocID="{DAEC5234-FC5E-7D43-BDD1-8BD605FBF297}" presName="wedgeRectCallout1" presStyleLbl="node1" presStyleIdx="4" presStyleCnt="5" custScaleY="237965" custLinFactY="-60231" custLinFactNeighborX="-4388" custLinFactNeighborY="-100000">
        <dgm:presLayoutVars>
          <dgm:bulletEnabled val="1"/>
        </dgm:presLayoutVars>
      </dgm:prSet>
      <dgm:spPr/>
      <dgm:t>
        <a:bodyPr/>
        <a:lstStyle/>
        <a:p>
          <a:endParaRPr lang="en-US"/>
        </a:p>
      </dgm:t>
    </dgm:pt>
  </dgm:ptLst>
  <dgm:cxnLst>
    <dgm:cxn modelId="{508181B5-1D2C-440D-A311-EEEBC11DDF18}" type="presOf" srcId="{BB146920-B189-8C43-84A9-B04C11070FAA}" destId="{58758C3B-A454-6D4E-AA62-401569893B85}" srcOrd="0" destOrd="0" presId="urn:microsoft.com/office/officeart/2008/layout/BendingPictureCaptionList"/>
    <dgm:cxn modelId="{FDC0368B-0A08-7C4C-8E22-3BF53F7369E7}" srcId="{BB146920-B189-8C43-84A9-B04C11070FAA}" destId="{6A664491-505E-0040-91CC-CEB854675E6D}" srcOrd="1" destOrd="0" parTransId="{12540434-023F-1349-A38E-B6D84D72FDCF}" sibTransId="{AD2872B8-6A0B-1A4C-A27E-74AF4832889B}"/>
    <dgm:cxn modelId="{A5FAD659-B68C-CA48-BB2E-C3C9216B15B7}" srcId="{BB146920-B189-8C43-84A9-B04C11070FAA}" destId="{B60181CF-B5A9-1948-A471-41B53646AFA5}" srcOrd="0" destOrd="0" parTransId="{46390DAE-7F9C-D74A-B782-7108B39C5AE5}" sibTransId="{44B1537A-F090-024D-BA2F-E71D4704585A}"/>
    <dgm:cxn modelId="{A18A2973-E256-4712-9D93-C05524935ADF}" type="presOf" srcId="{DAEC5234-FC5E-7D43-BDD1-8BD605FBF297}" destId="{937465D2-63AA-8345-BB2F-F5A6DF645130}" srcOrd="0" destOrd="0" presId="urn:microsoft.com/office/officeart/2008/layout/BendingPictureCaptionList"/>
    <dgm:cxn modelId="{16C173D1-29A2-446E-8C30-E2A2C55704CB}" type="presOf" srcId="{3E6F0017-82E7-5A4A-A595-C10308BE3974}" destId="{C82B5F06-96AB-6D4F-A606-979414BECE80}" srcOrd="0" destOrd="0" presId="urn:microsoft.com/office/officeart/2008/layout/BendingPictureCaptionList"/>
    <dgm:cxn modelId="{4339D627-AF4A-FC42-B41B-7347CE7BA639}" srcId="{BB146920-B189-8C43-84A9-B04C11070FAA}" destId="{3E6F0017-82E7-5A4A-A595-C10308BE3974}" srcOrd="3" destOrd="0" parTransId="{F0C170C6-E877-914B-816F-880E69B0AA00}" sibTransId="{04A2F2CE-DD69-034E-A817-E685D9FE3C33}"/>
    <dgm:cxn modelId="{2A1468B6-904E-DC4C-9757-43BF057DDCF5}" srcId="{BB146920-B189-8C43-84A9-B04C11070FAA}" destId="{D7C38758-4440-1847-B421-CD23ED71F5A3}" srcOrd="2" destOrd="0" parTransId="{8CDB3AE9-8540-5F44-9A4E-CDB25D51BACC}" sibTransId="{3A7310A7-0889-1C48-ACF7-94708AD2C428}"/>
    <dgm:cxn modelId="{CCE88826-180A-4B93-B633-3176E69FFB42}" type="presOf" srcId="{B60181CF-B5A9-1948-A471-41B53646AFA5}" destId="{F6BF5610-9BA3-2B40-8930-7E5711917566}" srcOrd="0" destOrd="0" presId="urn:microsoft.com/office/officeart/2008/layout/BendingPictureCaptionList"/>
    <dgm:cxn modelId="{325893F0-8789-ED47-A46A-9C8B680893C3}" srcId="{BB146920-B189-8C43-84A9-B04C11070FAA}" destId="{DAEC5234-FC5E-7D43-BDD1-8BD605FBF297}" srcOrd="4" destOrd="0" parTransId="{41161077-E57D-9F4D-89F4-FD5ECF6DF977}" sibTransId="{DE41C336-F98A-4841-ACE1-A0459698CC97}"/>
    <dgm:cxn modelId="{7890F67D-8F5B-4411-82A1-F487C73AA659}" type="presOf" srcId="{D7C38758-4440-1847-B421-CD23ED71F5A3}" destId="{85A7AFB8-9E05-2541-992E-E3F03AB3A7C1}" srcOrd="0" destOrd="0" presId="urn:microsoft.com/office/officeart/2008/layout/BendingPictureCaptionList"/>
    <dgm:cxn modelId="{F9982D1C-C188-4473-B336-1A527DCF80AE}" type="presOf" srcId="{6A664491-505E-0040-91CC-CEB854675E6D}" destId="{2D384363-E1AA-AC49-B955-163EF3ABB33F}" srcOrd="0" destOrd="0" presId="urn:microsoft.com/office/officeart/2008/layout/BendingPictureCaptionList"/>
    <dgm:cxn modelId="{515D4F60-5149-41C2-A983-A3958EABB10D}" type="presParOf" srcId="{58758C3B-A454-6D4E-AA62-401569893B85}" destId="{6769C91C-7E02-2D4A-85B1-00FE403623E9}" srcOrd="0" destOrd="0" presId="urn:microsoft.com/office/officeart/2008/layout/BendingPictureCaptionList"/>
    <dgm:cxn modelId="{A2EA602E-D6F7-4310-8D58-66BD1392F440}" type="presParOf" srcId="{6769C91C-7E02-2D4A-85B1-00FE403623E9}" destId="{A5F407D9-A019-A54E-B7FB-E008D789D289}" srcOrd="0" destOrd="0" presId="urn:microsoft.com/office/officeart/2008/layout/BendingPictureCaptionList"/>
    <dgm:cxn modelId="{CE6FF459-47D6-4561-B8F7-63B2CFD46AA3}" type="presParOf" srcId="{6769C91C-7E02-2D4A-85B1-00FE403623E9}" destId="{F6BF5610-9BA3-2B40-8930-7E5711917566}" srcOrd="1" destOrd="0" presId="urn:microsoft.com/office/officeart/2008/layout/BendingPictureCaptionList"/>
    <dgm:cxn modelId="{E5BC355D-7DBC-459D-97E3-8D0FE568EE30}" type="presParOf" srcId="{58758C3B-A454-6D4E-AA62-401569893B85}" destId="{F9092A92-2BD8-B441-A565-DDCD9939E399}" srcOrd="1" destOrd="0" presId="urn:microsoft.com/office/officeart/2008/layout/BendingPictureCaptionList"/>
    <dgm:cxn modelId="{F9A1D03F-2BB7-4BE9-BB7D-2CCB815C1A21}" type="presParOf" srcId="{58758C3B-A454-6D4E-AA62-401569893B85}" destId="{CA2E0684-2AF2-184D-B619-97C65C87C891}" srcOrd="2" destOrd="0" presId="urn:microsoft.com/office/officeart/2008/layout/BendingPictureCaptionList"/>
    <dgm:cxn modelId="{79D85EDE-D1AA-40AC-B385-B1A973C44412}" type="presParOf" srcId="{CA2E0684-2AF2-184D-B619-97C65C87C891}" destId="{7A903127-62D2-8B4B-ABDD-3EA0ABFA9964}" srcOrd="0" destOrd="0" presId="urn:microsoft.com/office/officeart/2008/layout/BendingPictureCaptionList"/>
    <dgm:cxn modelId="{AE5A8B4E-A802-43D0-B939-1CD4227A66EA}" type="presParOf" srcId="{CA2E0684-2AF2-184D-B619-97C65C87C891}" destId="{2D384363-E1AA-AC49-B955-163EF3ABB33F}" srcOrd="1" destOrd="0" presId="urn:microsoft.com/office/officeart/2008/layout/BendingPictureCaptionList"/>
    <dgm:cxn modelId="{024D8D15-E017-4230-A4A7-E77072E145B8}" type="presParOf" srcId="{58758C3B-A454-6D4E-AA62-401569893B85}" destId="{B2C0E8DF-1895-7240-A409-01799B8EB0B7}" srcOrd="3" destOrd="0" presId="urn:microsoft.com/office/officeart/2008/layout/BendingPictureCaptionList"/>
    <dgm:cxn modelId="{CB653EAE-6182-4141-A747-8E933F1CDB56}" type="presParOf" srcId="{58758C3B-A454-6D4E-AA62-401569893B85}" destId="{39A0876B-D4AA-304D-A8E4-7DE34BE7C723}" srcOrd="4" destOrd="0" presId="urn:microsoft.com/office/officeart/2008/layout/BendingPictureCaptionList"/>
    <dgm:cxn modelId="{1337BC52-482E-4D64-9FF9-8A61D2794397}" type="presParOf" srcId="{39A0876B-D4AA-304D-A8E4-7DE34BE7C723}" destId="{243A4048-E2E1-8041-9F3F-D06A342E8C2B}" srcOrd="0" destOrd="0" presId="urn:microsoft.com/office/officeart/2008/layout/BendingPictureCaptionList"/>
    <dgm:cxn modelId="{9794C6B8-AC5B-43E3-BF18-38E8B9ABBB18}" type="presParOf" srcId="{39A0876B-D4AA-304D-A8E4-7DE34BE7C723}" destId="{85A7AFB8-9E05-2541-992E-E3F03AB3A7C1}" srcOrd="1" destOrd="0" presId="urn:microsoft.com/office/officeart/2008/layout/BendingPictureCaptionList"/>
    <dgm:cxn modelId="{942F87B6-D9AC-4A15-978E-76B764B7920F}" type="presParOf" srcId="{58758C3B-A454-6D4E-AA62-401569893B85}" destId="{B4304836-7F00-9D49-A7D4-CA43B64C7AE3}" srcOrd="5" destOrd="0" presId="urn:microsoft.com/office/officeart/2008/layout/BendingPictureCaptionList"/>
    <dgm:cxn modelId="{382675C7-2655-41B3-84E8-9AA3BC2B6127}" type="presParOf" srcId="{58758C3B-A454-6D4E-AA62-401569893B85}" destId="{94C59AB3-E56D-5E43-AB2A-CEEEC49A474F}" srcOrd="6" destOrd="0" presId="urn:microsoft.com/office/officeart/2008/layout/BendingPictureCaptionList"/>
    <dgm:cxn modelId="{BEB6AFBD-2FCD-4607-A533-F7316C851B82}" type="presParOf" srcId="{94C59AB3-E56D-5E43-AB2A-CEEEC49A474F}" destId="{421FF9D0-3F25-E040-9968-56A09DBB4C77}" srcOrd="0" destOrd="0" presId="urn:microsoft.com/office/officeart/2008/layout/BendingPictureCaptionList"/>
    <dgm:cxn modelId="{FDD3C5EA-9BE4-44BA-83D2-A58CA00F5259}" type="presParOf" srcId="{94C59AB3-E56D-5E43-AB2A-CEEEC49A474F}" destId="{C82B5F06-96AB-6D4F-A606-979414BECE80}" srcOrd="1" destOrd="0" presId="urn:microsoft.com/office/officeart/2008/layout/BendingPictureCaptionList"/>
    <dgm:cxn modelId="{F01E055E-1F84-46CC-A462-90061EA386CC}" type="presParOf" srcId="{58758C3B-A454-6D4E-AA62-401569893B85}" destId="{BAB1A181-68CA-0A4C-8C93-226147A99DBB}" srcOrd="7" destOrd="0" presId="urn:microsoft.com/office/officeart/2008/layout/BendingPictureCaptionList"/>
    <dgm:cxn modelId="{1E929E9E-3836-493F-A354-F14575A146BB}" type="presParOf" srcId="{58758C3B-A454-6D4E-AA62-401569893B85}" destId="{5A216A97-4321-CF49-8AE1-D954C84FDFE8}" srcOrd="8" destOrd="0" presId="urn:microsoft.com/office/officeart/2008/layout/BendingPictureCaptionList"/>
    <dgm:cxn modelId="{6A83719A-04FF-4A9A-A569-05041BD477FA}" type="presParOf" srcId="{5A216A97-4321-CF49-8AE1-D954C84FDFE8}" destId="{4029A6A1-24C8-8747-9847-04280E0E450F}" srcOrd="0" destOrd="0" presId="urn:microsoft.com/office/officeart/2008/layout/BendingPictureCaptionList"/>
    <dgm:cxn modelId="{67F0A91B-3F51-4D7D-9DA7-B7CBEF8F579F}" type="presParOf" srcId="{5A216A97-4321-CF49-8AE1-D954C84FDFE8}" destId="{937465D2-63AA-8345-BB2F-F5A6DF645130}" srcOrd="1" destOrd="0" presId="urn:microsoft.com/office/officeart/2008/layout/BendingPictureCaption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F12A3E4-CDD7-7541-8155-8DE76E5931FF}" type="doc">
      <dgm:prSet loTypeId="urn:microsoft.com/office/officeart/2005/8/layout/hProcess3" loCatId="" qsTypeId="urn:microsoft.com/office/officeart/2005/8/quickstyle/simple4" qsCatId="simple" csTypeId="urn:microsoft.com/office/officeart/2005/8/colors/accent0_1" csCatId="mainScheme" phldr="1"/>
      <dgm:spPr/>
      <dgm:t>
        <a:bodyPr/>
        <a:lstStyle/>
        <a:p>
          <a:endParaRPr lang="en-US"/>
        </a:p>
      </dgm:t>
    </dgm:pt>
    <dgm:pt modelId="{E9F01B40-C008-4847-BA21-4D4222A105C2}">
      <dgm:prSet custT="1"/>
      <dgm:spPr/>
      <dgm:t>
        <a:bodyPr/>
        <a:lstStyle/>
        <a:p>
          <a:pPr rtl="0"/>
          <a:r>
            <a:rPr lang="en-US" sz="1800" b="1" dirty="0" smtClean="0">
              <a:latin typeface="Arial Narrow"/>
              <a:cs typeface="Arial Narrow"/>
            </a:rPr>
            <a:t>ENVEJECIMIENTO</a:t>
          </a:r>
          <a:endParaRPr lang="en-US" sz="1800" dirty="0">
            <a:latin typeface="Arial Narrow"/>
            <a:cs typeface="Arial Narrow"/>
          </a:endParaRPr>
        </a:p>
      </dgm:t>
    </dgm:pt>
    <dgm:pt modelId="{AE425A32-4089-FC48-B61F-ED71FA0F5342}" type="parTrans" cxnId="{22CA77F2-478C-2A49-B0B9-DEF60A98AFC8}">
      <dgm:prSet/>
      <dgm:spPr/>
      <dgm:t>
        <a:bodyPr/>
        <a:lstStyle/>
        <a:p>
          <a:endParaRPr lang="en-US"/>
        </a:p>
      </dgm:t>
    </dgm:pt>
    <dgm:pt modelId="{210161F0-CB92-EF42-9D75-CA4877D8279A}" type="sibTrans" cxnId="{22CA77F2-478C-2A49-B0B9-DEF60A98AFC8}">
      <dgm:prSet/>
      <dgm:spPr/>
      <dgm:t>
        <a:bodyPr/>
        <a:lstStyle/>
        <a:p>
          <a:endParaRPr lang="en-US"/>
        </a:p>
      </dgm:t>
    </dgm:pt>
    <dgm:pt modelId="{651E643F-BDEA-BE42-B196-A96B5DD17E76}" type="pres">
      <dgm:prSet presAssocID="{8F12A3E4-CDD7-7541-8155-8DE76E5931FF}" presName="Name0" presStyleCnt="0">
        <dgm:presLayoutVars>
          <dgm:dir/>
          <dgm:animLvl val="lvl"/>
          <dgm:resizeHandles val="exact"/>
        </dgm:presLayoutVars>
      </dgm:prSet>
      <dgm:spPr/>
      <dgm:t>
        <a:bodyPr/>
        <a:lstStyle/>
        <a:p>
          <a:endParaRPr lang="en-US"/>
        </a:p>
      </dgm:t>
    </dgm:pt>
    <dgm:pt modelId="{AD5A202E-6DB0-BC4B-A72D-C22B3300192A}" type="pres">
      <dgm:prSet presAssocID="{8F12A3E4-CDD7-7541-8155-8DE76E5931FF}" presName="dummy" presStyleCnt="0"/>
      <dgm:spPr/>
    </dgm:pt>
    <dgm:pt modelId="{240D5839-15FB-B044-9A67-EEA41D102A2E}" type="pres">
      <dgm:prSet presAssocID="{8F12A3E4-CDD7-7541-8155-8DE76E5931FF}" presName="linH" presStyleCnt="0"/>
      <dgm:spPr/>
    </dgm:pt>
    <dgm:pt modelId="{50DAE6D3-AA62-DD4F-8DC4-D220C7B7E2E8}" type="pres">
      <dgm:prSet presAssocID="{8F12A3E4-CDD7-7541-8155-8DE76E5931FF}" presName="padding1" presStyleCnt="0"/>
      <dgm:spPr/>
    </dgm:pt>
    <dgm:pt modelId="{C3F53A44-BF57-3042-B9BA-2D48B8F595E0}" type="pres">
      <dgm:prSet presAssocID="{E9F01B40-C008-4847-BA21-4D4222A105C2}" presName="linV" presStyleCnt="0"/>
      <dgm:spPr/>
    </dgm:pt>
    <dgm:pt modelId="{FB5A8831-B13A-3F4F-A3E5-7EEFD82B0332}" type="pres">
      <dgm:prSet presAssocID="{E9F01B40-C008-4847-BA21-4D4222A105C2}" presName="spVertical1" presStyleCnt="0"/>
      <dgm:spPr/>
    </dgm:pt>
    <dgm:pt modelId="{F9AD0ECC-36A2-FF4B-8099-704FCB2943D6}" type="pres">
      <dgm:prSet presAssocID="{E9F01B40-C008-4847-BA21-4D4222A105C2}" presName="parTx" presStyleLbl="revTx" presStyleIdx="0" presStyleCnt="1" custScaleY="66674">
        <dgm:presLayoutVars>
          <dgm:chMax val="0"/>
          <dgm:chPref val="0"/>
          <dgm:bulletEnabled val="1"/>
        </dgm:presLayoutVars>
      </dgm:prSet>
      <dgm:spPr/>
      <dgm:t>
        <a:bodyPr/>
        <a:lstStyle/>
        <a:p>
          <a:endParaRPr lang="en-US"/>
        </a:p>
      </dgm:t>
    </dgm:pt>
    <dgm:pt modelId="{5E35D32B-9102-924D-9AEA-90DE13643181}" type="pres">
      <dgm:prSet presAssocID="{E9F01B40-C008-4847-BA21-4D4222A105C2}" presName="spVertical2" presStyleCnt="0"/>
      <dgm:spPr/>
    </dgm:pt>
    <dgm:pt modelId="{9D410CA2-4D09-D74D-97F5-A08A4BF8ADAE}" type="pres">
      <dgm:prSet presAssocID="{E9F01B40-C008-4847-BA21-4D4222A105C2}" presName="spVertical3" presStyleCnt="0"/>
      <dgm:spPr/>
    </dgm:pt>
    <dgm:pt modelId="{553628A0-F7E0-DF46-B3E4-12829214D71D}" type="pres">
      <dgm:prSet presAssocID="{8F12A3E4-CDD7-7541-8155-8DE76E5931FF}" presName="padding2" presStyleCnt="0"/>
      <dgm:spPr/>
    </dgm:pt>
    <dgm:pt modelId="{70AAF77A-EEFF-6C4B-9C76-A12105BBEB46}" type="pres">
      <dgm:prSet presAssocID="{8F12A3E4-CDD7-7541-8155-8DE76E5931FF}" presName="negArrow" presStyleCnt="0"/>
      <dgm:spPr/>
    </dgm:pt>
    <dgm:pt modelId="{2DE4E583-C742-794A-9D68-8708620B1CA6}" type="pres">
      <dgm:prSet presAssocID="{8F12A3E4-CDD7-7541-8155-8DE76E5931FF}" presName="backgroundArrow" presStyleLbl="node1" presStyleIdx="0" presStyleCnt="1" custLinFactNeighborX="1965" custLinFactNeighborY="40000"/>
      <dgm:spPr/>
    </dgm:pt>
  </dgm:ptLst>
  <dgm:cxnLst>
    <dgm:cxn modelId="{22CA77F2-478C-2A49-B0B9-DEF60A98AFC8}" srcId="{8F12A3E4-CDD7-7541-8155-8DE76E5931FF}" destId="{E9F01B40-C008-4847-BA21-4D4222A105C2}" srcOrd="0" destOrd="0" parTransId="{AE425A32-4089-FC48-B61F-ED71FA0F5342}" sibTransId="{210161F0-CB92-EF42-9D75-CA4877D8279A}"/>
    <dgm:cxn modelId="{BB3F71D6-582A-49A9-969F-9326DF168D69}" type="presOf" srcId="{8F12A3E4-CDD7-7541-8155-8DE76E5931FF}" destId="{651E643F-BDEA-BE42-B196-A96B5DD17E76}" srcOrd="0" destOrd="0" presId="urn:microsoft.com/office/officeart/2005/8/layout/hProcess3"/>
    <dgm:cxn modelId="{753D6195-5325-4932-8DD1-1B9E06DD60C1}" type="presOf" srcId="{E9F01B40-C008-4847-BA21-4D4222A105C2}" destId="{F9AD0ECC-36A2-FF4B-8099-704FCB2943D6}" srcOrd="0" destOrd="0" presId="urn:microsoft.com/office/officeart/2005/8/layout/hProcess3"/>
    <dgm:cxn modelId="{B4520BA4-6E0E-4EE5-B839-3F470101620B}" type="presParOf" srcId="{651E643F-BDEA-BE42-B196-A96B5DD17E76}" destId="{AD5A202E-6DB0-BC4B-A72D-C22B3300192A}" srcOrd="0" destOrd="0" presId="urn:microsoft.com/office/officeart/2005/8/layout/hProcess3"/>
    <dgm:cxn modelId="{E21F6464-C828-481D-87CA-87841D7AA7F8}" type="presParOf" srcId="{651E643F-BDEA-BE42-B196-A96B5DD17E76}" destId="{240D5839-15FB-B044-9A67-EEA41D102A2E}" srcOrd="1" destOrd="0" presId="urn:microsoft.com/office/officeart/2005/8/layout/hProcess3"/>
    <dgm:cxn modelId="{EF7F0B2B-7DE1-4D1E-BCD4-46A9A9757BEA}" type="presParOf" srcId="{240D5839-15FB-B044-9A67-EEA41D102A2E}" destId="{50DAE6D3-AA62-DD4F-8DC4-D220C7B7E2E8}" srcOrd="0" destOrd="0" presId="urn:microsoft.com/office/officeart/2005/8/layout/hProcess3"/>
    <dgm:cxn modelId="{B95625B0-B2C0-4C4B-8885-914D79DFCC37}" type="presParOf" srcId="{240D5839-15FB-B044-9A67-EEA41D102A2E}" destId="{C3F53A44-BF57-3042-B9BA-2D48B8F595E0}" srcOrd="1" destOrd="0" presId="urn:microsoft.com/office/officeart/2005/8/layout/hProcess3"/>
    <dgm:cxn modelId="{08D802C2-8815-462C-9A3A-DF3F0C07D02D}" type="presParOf" srcId="{C3F53A44-BF57-3042-B9BA-2D48B8F595E0}" destId="{FB5A8831-B13A-3F4F-A3E5-7EEFD82B0332}" srcOrd="0" destOrd="0" presId="urn:microsoft.com/office/officeart/2005/8/layout/hProcess3"/>
    <dgm:cxn modelId="{6185A95E-B661-43F4-B765-2D729165C818}" type="presParOf" srcId="{C3F53A44-BF57-3042-B9BA-2D48B8F595E0}" destId="{F9AD0ECC-36A2-FF4B-8099-704FCB2943D6}" srcOrd="1" destOrd="0" presId="urn:microsoft.com/office/officeart/2005/8/layout/hProcess3"/>
    <dgm:cxn modelId="{7784ABD2-E880-4AA0-A962-49892BB957D3}" type="presParOf" srcId="{C3F53A44-BF57-3042-B9BA-2D48B8F595E0}" destId="{5E35D32B-9102-924D-9AEA-90DE13643181}" srcOrd="2" destOrd="0" presId="urn:microsoft.com/office/officeart/2005/8/layout/hProcess3"/>
    <dgm:cxn modelId="{27AE421E-9509-48FA-983B-FC866289DB4A}" type="presParOf" srcId="{C3F53A44-BF57-3042-B9BA-2D48B8F595E0}" destId="{9D410CA2-4D09-D74D-97F5-A08A4BF8ADAE}" srcOrd="3" destOrd="0" presId="urn:microsoft.com/office/officeart/2005/8/layout/hProcess3"/>
    <dgm:cxn modelId="{E9F135E7-92DA-4D4D-ADAA-870807487292}" type="presParOf" srcId="{240D5839-15FB-B044-9A67-EEA41D102A2E}" destId="{553628A0-F7E0-DF46-B3E4-12829214D71D}" srcOrd="2" destOrd="0" presId="urn:microsoft.com/office/officeart/2005/8/layout/hProcess3"/>
    <dgm:cxn modelId="{9785CA32-0B08-4BB6-B2A7-9D450C9406E8}" type="presParOf" srcId="{240D5839-15FB-B044-9A67-EEA41D102A2E}" destId="{70AAF77A-EEFF-6C4B-9C76-A12105BBEB46}" srcOrd="3" destOrd="0" presId="urn:microsoft.com/office/officeart/2005/8/layout/hProcess3"/>
    <dgm:cxn modelId="{EAD93FE1-2680-48E7-A88D-A18E5903CD85}" type="presParOf" srcId="{240D5839-15FB-B044-9A67-EEA41D102A2E}" destId="{2DE4E583-C742-794A-9D68-8708620B1CA6}" srcOrd="4" destOrd="0" presId="urn:microsoft.com/office/officeart/2005/8/layout/hProcess3"/>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F1C8F48-8393-4E60-901B-9805B29769F2}" type="doc">
      <dgm:prSet loTypeId="urn:microsoft.com/office/officeart/2005/8/layout/hProcess9" loCatId="process" qsTypeId="urn:microsoft.com/office/officeart/2005/8/quickstyle/simple1" qsCatId="simple" csTypeId="urn:microsoft.com/office/officeart/2005/8/colors/colorful5" csCatId="colorful" phldr="1"/>
      <dgm:spPr/>
    </dgm:pt>
    <dgm:pt modelId="{F50CC28D-53BC-4AEC-9F0E-E5F6856DA81E}">
      <dgm:prSet phldrT="[Texto]" custT="1"/>
      <dgm:spPr/>
      <dgm:t>
        <a:bodyPr/>
        <a:lstStyle/>
        <a:p>
          <a:r>
            <a:rPr lang="es-CO" sz="1800" dirty="0" smtClean="0">
              <a:solidFill>
                <a:schemeClr val="tx1"/>
              </a:solidFill>
            </a:rPr>
            <a:t>Estudios secundarios</a:t>
          </a:r>
          <a:endParaRPr lang="es-CO" sz="1800" dirty="0">
            <a:solidFill>
              <a:schemeClr val="tx1"/>
            </a:solidFill>
          </a:endParaRPr>
        </a:p>
      </dgm:t>
    </dgm:pt>
    <dgm:pt modelId="{F134BEC7-46D6-47BC-8BC3-5E9C4B2FE700}" type="parTrans" cxnId="{2C826AD7-5032-495C-A84D-198FF13C0837}">
      <dgm:prSet/>
      <dgm:spPr/>
      <dgm:t>
        <a:bodyPr/>
        <a:lstStyle/>
        <a:p>
          <a:endParaRPr lang="es-CO"/>
        </a:p>
      </dgm:t>
    </dgm:pt>
    <dgm:pt modelId="{DD6F5A35-07B2-40B1-B3CF-8D7E1972FEC3}" type="sibTrans" cxnId="{2C826AD7-5032-495C-A84D-198FF13C0837}">
      <dgm:prSet/>
      <dgm:spPr/>
      <dgm:t>
        <a:bodyPr/>
        <a:lstStyle/>
        <a:p>
          <a:endParaRPr lang="es-CO"/>
        </a:p>
      </dgm:t>
    </dgm:pt>
    <dgm:pt modelId="{7D5B19CA-06E4-47A1-81E8-CCF3209273B4}">
      <dgm:prSet phldrT="[Texto]" custT="1"/>
      <dgm:spPr/>
      <dgm:t>
        <a:bodyPr/>
        <a:lstStyle/>
        <a:p>
          <a:r>
            <a:rPr lang="es-CO" sz="1400" dirty="0" smtClean="0">
              <a:solidFill>
                <a:schemeClr val="tx1"/>
              </a:solidFill>
            </a:rPr>
            <a:t>Políticas Públicas / Intervención</a:t>
          </a:r>
          <a:endParaRPr lang="es-CO" sz="1400" dirty="0">
            <a:solidFill>
              <a:schemeClr val="tx1"/>
            </a:solidFill>
          </a:endParaRPr>
        </a:p>
      </dgm:t>
    </dgm:pt>
    <dgm:pt modelId="{8781EC94-5A53-413C-BCBD-F319EC836761}" type="parTrans" cxnId="{7A12697F-69B5-4892-AB5F-F3A16EE49D6B}">
      <dgm:prSet/>
      <dgm:spPr/>
      <dgm:t>
        <a:bodyPr/>
        <a:lstStyle/>
        <a:p>
          <a:endParaRPr lang="es-CO"/>
        </a:p>
      </dgm:t>
    </dgm:pt>
    <dgm:pt modelId="{7F749966-D8EB-4DA0-A754-1E68D514145E}" type="sibTrans" cxnId="{7A12697F-69B5-4892-AB5F-F3A16EE49D6B}">
      <dgm:prSet/>
      <dgm:spPr/>
      <dgm:t>
        <a:bodyPr/>
        <a:lstStyle/>
        <a:p>
          <a:endParaRPr lang="es-CO"/>
        </a:p>
      </dgm:t>
    </dgm:pt>
    <dgm:pt modelId="{E02F031F-CC71-4128-BBDC-D08866D22C71}">
      <dgm:prSet phldrT="[Texto]"/>
      <dgm:spPr/>
      <dgm:t>
        <a:bodyPr/>
        <a:lstStyle/>
        <a:p>
          <a:r>
            <a:rPr lang="es-CO" dirty="0" smtClean="0">
              <a:solidFill>
                <a:schemeClr val="tx1"/>
              </a:solidFill>
            </a:rPr>
            <a:t>Comparabilidad Internacional – </a:t>
          </a:r>
          <a:r>
            <a:rPr lang="es-CO" b="1" dirty="0" smtClean="0">
              <a:solidFill>
                <a:schemeClr val="tx1"/>
              </a:solidFill>
            </a:rPr>
            <a:t>INDICADORES EN SALUD</a:t>
          </a:r>
          <a:endParaRPr lang="es-CO" b="1" dirty="0">
            <a:solidFill>
              <a:schemeClr val="tx1"/>
            </a:solidFill>
          </a:endParaRPr>
        </a:p>
      </dgm:t>
    </dgm:pt>
    <dgm:pt modelId="{A9478B4B-12D9-45D5-8D05-15DDD4D4255B}" type="parTrans" cxnId="{547FE136-E807-4281-953D-3AAF28F5F8EF}">
      <dgm:prSet/>
      <dgm:spPr/>
      <dgm:t>
        <a:bodyPr/>
        <a:lstStyle/>
        <a:p>
          <a:endParaRPr lang="es-CO"/>
        </a:p>
      </dgm:t>
    </dgm:pt>
    <dgm:pt modelId="{12E00627-AF1B-459B-9DE8-0EFA53542485}" type="sibTrans" cxnId="{547FE136-E807-4281-953D-3AAF28F5F8EF}">
      <dgm:prSet/>
      <dgm:spPr/>
      <dgm:t>
        <a:bodyPr/>
        <a:lstStyle/>
        <a:p>
          <a:endParaRPr lang="es-CO"/>
        </a:p>
      </dgm:t>
    </dgm:pt>
    <dgm:pt modelId="{97602256-E061-48B2-B28E-B2BEF513747D}">
      <dgm:prSet custT="1"/>
      <dgm:spPr/>
      <dgm:t>
        <a:bodyPr/>
        <a:lstStyle/>
        <a:p>
          <a:r>
            <a:rPr lang="es-CO" sz="1600" dirty="0" smtClean="0">
              <a:solidFill>
                <a:schemeClr val="tx1"/>
              </a:solidFill>
            </a:rPr>
            <a:t>Línea base, Monitoreo, Vigilancia</a:t>
          </a:r>
          <a:endParaRPr lang="es-CO" sz="1600" dirty="0">
            <a:solidFill>
              <a:schemeClr val="tx1"/>
            </a:solidFill>
          </a:endParaRPr>
        </a:p>
      </dgm:t>
    </dgm:pt>
    <dgm:pt modelId="{0F130D28-650B-4EE2-97B0-6472960422C4}" type="parTrans" cxnId="{DAD0D185-237B-4DF5-B9A4-70CD2EF831AD}">
      <dgm:prSet/>
      <dgm:spPr/>
      <dgm:t>
        <a:bodyPr/>
        <a:lstStyle/>
        <a:p>
          <a:endParaRPr lang="es-CO"/>
        </a:p>
      </dgm:t>
    </dgm:pt>
    <dgm:pt modelId="{C565B142-3369-4A93-ACFD-EC098B748BE8}" type="sibTrans" cxnId="{DAD0D185-237B-4DF5-B9A4-70CD2EF831AD}">
      <dgm:prSet/>
      <dgm:spPr/>
      <dgm:t>
        <a:bodyPr/>
        <a:lstStyle/>
        <a:p>
          <a:endParaRPr lang="es-CO"/>
        </a:p>
      </dgm:t>
    </dgm:pt>
    <dgm:pt modelId="{9013B0E4-B088-4A24-AAAA-102881B30186}">
      <dgm:prSet custT="1"/>
      <dgm:spPr/>
      <dgm:t>
        <a:bodyPr/>
        <a:lstStyle/>
        <a:p>
          <a:r>
            <a:rPr lang="es-CO" sz="1600" dirty="0" smtClean="0">
              <a:solidFill>
                <a:schemeClr val="tx1"/>
              </a:solidFill>
            </a:rPr>
            <a:t>Análisis situación - ASIS</a:t>
          </a:r>
          <a:endParaRPr lang="es-CO" sz="1600" dirty="0">
            <a:solidFill>
              <a:schemeClr val="tx1"/>
            </a:solidFill>
          </a:endParaRPr>
        </a:p>
      </dgm:t>
    </dgm:pt>
    <dgm:pt modelId="{0D733A85-E7D5-47E7-B94B-1B2CF0494D28}" type="parTrans" cxnId="{EA6725E6-F9E3-49C1-9328-A2E95135F3F9}">
      <dgm:prSet/>
      <dgm:spPr/>
      <dgm:t>
        <a:bodyPr/>
        <a:lstStyle/>
        <a:p>
          <a:endParaRPr lang="es-CO"/>
        </a:p>
      </dgm:t>
    </dgm:pt>
    <dgm:pt modelId="{28EE428D-F19A-4347-A19D-73D6310381DB}" type="sibTrans" cxnId="{EA6725E6-F9E3-49C1-9328-A2E95135F3F9}">
      <dgm:prSet/>
      <dgm:spPr/>
      <dgm:t>
        <a:bodyPr/>
        <a:lstStyle/>
        <a:p>
          <a:endParaRPr lang="es-CO"/>
        </a:p>
      </dgm:t>
    </dgm:pt>
    <dgm:pt modelId="{A9E71B30-F721-43D9-9341-5E9072A705C8}">
      <dgm:prSet custT="1"/>
      <dgm:spPr/>
      <dgm:t>
        <a:bodyPr/>
        <a:lstStyle/>
        <a:p>
          <a:r>
            <a:rPr lang="es-MX" sz="1400" dirty="0" smtClean="0">
              <a:solidFill>
                <a:schemeClr val="tx1"/>
              </a:solidFill>
            </a:rPr>
            <a:t>Información</a:t>
          </a:r>
          <a:r>
            <a:rPr lang="es-MX" sz="1050" dirty="0" smtClean="0"/>
            <a:t> </a:t>
          </a:r>
          <a:r>
            <a:rPr lang="es-MX" sz="1400" dirty="0" smtClean="0">
              <a:solidFill>
                <a:schemeClr val="tx1"/>
              </a:solidFill>
            </a:rPr>
            <a:t>Geográfica</a:t>
          </a:r>
          <a:endParaRPr lang="es-CO" sz="1400" dirty="0">
            <a:solidFill>
              <a:schemeClr val="tx1"/>
            </a:solidFill>
          </a:endParaRPr>
        </a:p>
      </dgm:t>
    </dgm:pt>
    <dgm:pt modelId="{E451A7D7-A356-4E72-BDC1-3CE964A99C81}" type="parTrans" cxnId="{81F7B3CB-4B64-48C0-A927-E3971A048759}">
      <dgm:prSet/>
      <dgm:spPr/>
      <dgm:t>
        <a:bodyPr/>
        <a:lstStyle/>
        <a:p>
          <a:endParaRPr lang="es-CO"/>
        </a:p>
      </dgm:t>
    </dgm:pt>
    <dgm:pt modelId="{6EC835FE-AC19-4916-A1E1-1C1135C824C3}" type="sibTrans" cxnId="{81F7B3CB-4B64-48C0-A927-E3971A048759}">
      <dgm:prSet/>
      <dgm:spPr/>
      <dgm:t>
        <a:bodyPr/>
        <a:lstStyle/>
        <a:p>
          <a:endParaRPr lang="es-CO"/>
        </a:p>
      </dgm:t>
    </dgm:pt>
    <dgm:pt modelId="{22961463-3E3E-4409-80A5-2BB3017E80A6}" type="pres">
      <dgm:prSet presAssocID="{1F1C8F48-8393-4E60-901B-9805B29769F2}" presName="CompostProcess" presStyleCnt="0">
        <dgm:presLayoutVars>
          <dgm:dir/>
          <dgm:resizeHandles val="exact"/>
        </dgm:presLayoutVars>
      </dgm:prSet>
      <dgm:spPr/>
    </dgm:pt>
    <dgm:pt modelId="{23C9346C-EC43-4B34-95B7-6056BC8E9E72}" type="pres">
      <dgm:prSet presAssocID="{1F1C8F48-8393-4E60-901B-9805B29769F2}" presName="arrow" presStyleLbl="bgShp" presStyleIdx="0" presStyleCnt="1" custScaleX="117647"/>
      <dgm:spPr/>
      <dgm:t>
        <a:bodyPr/>
        <a:lstStyle/>
        <a:p>
          <a:endParaRPr lang="es-CO"/>
        </a:p>
      </dgm:t>
    </dgm:pt>
    <dgm:pt modelId="{C275BA76-F6E6-4AC2-B2F4-05C7611EEDCF}" type="pres">
      <dgm:prSet presAssocID="{1F1C8F48-8393-4E60-901B-9805B29769F2}" presName="linearProcess" presStyleCnt="0"/>
      <dgm:spPr/>
    </dgm:pt>
    <dgm:pt modelId="{AD308E4A-8D5B-4065-BF26-C982B44E6B40}" type="pres">
      <dgm:prSet presAssocID="{A9E71B30-F721-43D9-9341-5E9072A705C8}" presName="textNode" presStyleLbl="node1" presStyleIdx="0" presStyleCnt="6" custLinFactNeighborX="3391" custLinFactNeighborY="304">
        <dgm:presLayoutVars>
          <dgm:bulletEnabled val="1"/>
        </dgm:presLayoutVars>
      </dgm:prSet>
      <dgm:spPr/>
      <dgm:t>
        <a:bodyPr/>
        <a:lstStyle/>
        <a:p>
          <a:endParaRPr lang="es-CO"/>
        </a:p>
      </dgm:t>
    </dgm:pt>
    <dgm:pt modelId="{7DD51A47-C529-4218-A284-6A5C4FB9D6F1}" type="pres">
      <dgm:prSet presAssocID="{6EC835FE-AC19-4916-A1E1-1C1135C824C3}" presName="sibTrans" presStyleCnt="0"/>
      <dgm:spPr/>
    </dgm:pt>
    <dgm:pt modelId="{A675CC90-9902-4B8A-8FFF-76B41CD76557}" type="pres">
      <dgm:prSet presAssocID="{F50CC28D-53BC-4AEC-9F0E-E5F6856DA81E}" presName="textNode" presStyleLbl="node1" presStyleIdx="1" presStyleCnt="6" custScaleX="122156">
        <dgm:presLayoutVars>
          <dgm:bulletEnabled val="1"/>
        </dgm:presLayoutVars>
      </dgm:prSet>
      <dgm:spPr/>
      <dgm:t>
        <a:bodyPr/>
        <a:lstStyle/>
        <a:p>
          <a:endParaRPr lang="es-CO"/>
        </a:p>
      </dgm:t>
    </dgm:pt>
    <dgm:pt modelId="{1A9FF3AA-D397-47A4-8AFD-C919D71DB5B9}" type="pres">
      <dgm:prSet presAssocID="{DD6F5A35-07B2-40B1-B3CF-8D7E1972FEC3}" presName="sibTrans" presStyleCnt="0"/>
      <dgm:spPr/>
    </dgm:pt>
    <dgm:pt modelId="{3E8E1304-DC01-49CF-ABD2-F41F5F2C7F7D}" type="pres">
      <dgm:prSet presAssocID="{7D5B19CA-06E4-47A1-81E8-CCF3209273B4}" presName="textNode" presStyleLbl="node1" presStyleIdx="2" presStyleCnt="6">
        <dgm:presLayoutVars>
          <dgm:bulletEnabled val="1"/>
        </dgm:presLayoutVars>
      </dgm:prSet>
      <dgm:spPr/>
      <dgm:t>
        <a:bodyPr/>
        <a:lstStyle/>
        <a:p>
          <a:endParaRPr lang="es-CO"/>
        </a:p>
      </dgm:t>
    </dgm:pt>
    <dgm:pt modelId="{ED6B7A85-E33F-409F-9720-A722E72AC767}" type="pres">
      <dgm:prSet presAssocID="{7F749966-D8EB-4DA0-A754-1E68D514145E}" presName="sibTrans" presStyleCnt="0"/>
      <dgm:spPr/>
    </dgm:pt>
    <dgm:pt modelId="{859FA590-84DA-4B62-8889-0A22865A8CDE}" type="pres">
      <dgm:prSet presAssocID="{97602256-E061-48B2-B28E-B2BEF513747D}" presName="textNode" presStyleLbl="node1" presStyleIdx="3" presStyleCnt="6">
        <dgm:presLayoutVars>
          <dgm:bulletEnabled val="1"/>
        </dgm:presLayoutVars>
      </dgm:prSet>
      <dgm:spPr/>
      <dgm:t>
        <a:bodyPr/>
        <a:lstStyle/>
        <a:p>
          <a:endParaRPr lang="es-CO"/>
        </a:p>
      </dgm:t>
    </dgm:pt>
    <dgm:pt modelId="{05146BEB-4BDC-4DEC-B52C-76EA221C97FD}" type="pres">
      <dgm:prSet presAssocID="{C565B142-3369-4A93-ACFD-EC098B748BE8}" presName="sibTrans" presStyleCnt="0"/>
      <dgm:spPr/>
    </dgm:pt>
    <dgm:pt modelId="{DCD892B3-CC3F-487F-808A-A9E053138922}" type="pres">
      <dgm:prSet presAssocID="{9013B0E4-B088-4A24-AAAA-102881B30186}" presName="textNode" presStyleLbl="node1" presStyleIdx="4" presStyleCnt="6">
        <dgm:presLayoutVars>
          <dgm:bulletEnabled val="1"/>
        </dgm:presLayoutVars>
      </dgm:prSet>
      <dgm:spPr/>
      <dgm:t>
        <a:bodyPr/>
        <a:lstStyle/>
        <a:p>
          <a:endParaRPr lang="es-CO"/>
        </a:p>
      </dgm:t>
    </dgm:pt>
    <dgm:pt modelId="{1C770799-87FB-48A2-BD35-AA43FAC87B0E}" type="pres">
      <dgm:prSet presAssocID="{28EE428D-F19A-4347-A19D-73D6310381DB}" presName="sibTrans" presStyleCnt="0"/>
      <dgm:spPr/>
    </dgm:pt>
    <dgm:pt modelId="{3B17C67C-9454-4AD0-BA97-48E33F052307}" type="pres">
      <dgm:prSet presAssocID="{E02F031F-CC71-4128-BBDC-D08866D22C71}" presName="textNode" presStyleLbl="node1" presStyleIdx="5" presStyleCnt="6">
        <dgm:presLayoutVars>
          <dgm:bulletEnabled val="1"/>
        </dgm:presLayoutVars>
      </dgm:prSet>
      <dgm:spPr/>
      <dgm:t>
        <a:bodyPr/>
        <a:lstStyle/>
        <a:p>
          <a:endParaRPr lang="es-CO"/>
        </a:p>
      </dgm:t>
    </dgm:pt>
  </dgm:ptLst>
  <dgm:cxnLst>
    <dgm:cxn modelId="{547FE136-E807-4281-953D-3AAF28F5F8EF}" srcId="{1F1C8F48-8393-4E60-901B-9805B29769F2}" destId="{E02F031F-CC71-4128-BBDC-D08866D22C71}" srcOrd="5" destOrd="0" parTransId="{A9478B4B-12D9-45D5-8D05-15DDD4D4255B}" sibTransId="{12E00627-AF1B-459B-9DE8-0EFA53542485}"/>
    <dgm:cxn modelId="{0E514C46-65ED-4E29-BAF5-1E68AB71FF7B}" type="presOf" srcId="{1F1C8F48-8393-4E60-901B-9805B29769F2}" destId="{22961463-3E3E-4409-80A5-2BB3017E80A6}" srcOrd="0" destOrd="0" presId="urn:microsoft.com/office/officeart/2005/8/layout/hProcess9"/>
    <dgm:cxn modelId="{C72DFA7C-3320-4967-BBA7-BACB45F26287}" type="presOf" srcId="{E02F031F-CC71-4128-BBDC-D08866D22C71}" destId="{3B17C67C-9454-4AD0-BA97-48E33F052307}" srcOrd="0" destOrd="0" presId="urn:microsoft.com/office/officeart/2005/8/layout/hProcess9"/>
    <dgm:cxn modelId="{81F7B3CB-4B64-48C0-A927-E3971A048759}" srcId="{1F1C8F48-8393-4E60-901B-9805B29769F2}" destId="{A9E71B30-F721-43D9-9341-5E9072A705C8}" srcOrd="0" destOrd="0" parTransId="{E451A7D7-A356-4E72-BDC1-3CE964A99C81}" sibTransId="{6EC835FE-AC19-4916-A1E1-1C1135C824C3}"/>
    <dgm:cxn modelId="{DAD0D185-237B-4DF5-B9A4-70CD2EF831AD}" srcId="{1F1C8F48-8393-4E60-901B-9805B29769F2}" destId="{97602256-E061-48B2-B28E-B2BEF513747D}" srcOrd="3" destOrd="0" parTransId="{0F130D28-650B-4EE2-97B0-6472960422C4}" sibTransId="{C565B142-3369-4A93-ACFD-EC098B748BE8}"/>
    <dgm:cxn modelId="{7A12697F-69B5-4892-AB5F-F3A16EE49D6B}" srcId="{1F1C8F48-8393-4E60-901B-9805B29769F2}" destId="{7D5B19CA-06E4-47A1-81E8-CCF3209273B4}" srcOrd="2" destOrd="0" parTransId="{8781EC94-5A53-413C-BCBD-F319EC836761}" sibTransId="{7F749966-D8EB-4DA0-A754-1E68D514145E}"/>
    <dgm:cxn modelId="{0AF567F1-EC1D-4D3D-A2E8-831E555FC226}" type="presOf" srcId="{7D5B19CA-06E4-47A1-81E8-CCF3209273B4}" destId="{3E8E1304-DC01-49CF-ABD2-F41F5F2C7F7D}" srcOrd="0" destOrd="0" presId="urn:microsoft.com/office/officeart/2005/8/layout/hProcess9"/>
    <dgm:cxn modelId="{2F58033A-F8D3-4AE3-9C47-6F3A603D3B35}" type="presOf" srcId="{97602256-E061-48B2-B28E-B2BEF513747D}" destId="{859FA590-84DA-4B62-8889-0A22865A8CDE}" srcOrd="0" destOrd="0" presId="urn:microsoft.com/office/officeart/2005/8/layout/hProcess9"/>
    <dgm:cxn modelId="{4E52EB90-E3D9-4A59-BC35-2B7E561928BE}" type="presOf" srcId="{9013B0E4-B088-4A24-AAAA-102881B30186}" destId="{DCD892B3-CC3F-487F-808A-A9E053138922}" srcOrd="0" destOrd="0" presId="urn:microsoft.com/office/officeart/2005/8/layout/hProcess9"/>
    <dgm:cxn modelId="{70BABAD1-E0E6-47B8-92F8-5FA08D051EEA}" type="presOf" srcId="{F50CC28D-53BC-4AEC-9F0E-E5F6856DA81E}" destId="{A675CC90-9902-4B8A-8FFF-76B41CD76557}" srcOrd="0" destOrd="0" presId="urn:microsoft.com/office/officeart/2005/8/layout/hProcess9"/>
    <dgm:cxn modelId="{2C826AD7-5032-495C-A84D-198FF13C0837}" srcId="{1F1C8F48-8393-4E60-901B-9805B29769F2}" destId="{F50CC28D-53BC-4AEC-9F0E-E5F6856DA81E}" srcOrd="1" destOrd="0" parTransId="{F134BEC7-46D6-47BC-8BC3-5E9C4B2FE700}" sibTransId="{DD6F5A35-07B2-40B1-B3CF-8D7E1972FEC3}"/>
    <dgm:cxn modelId="{EA6725E6-F9E3-49C1-9328-A2E95135F3F9}" srcId="{1F1C8F48-8393-4E60-901B-9805B29769F2}" destId="{9013B0E4-B088-4A24-AAAA-102881B30186}" srcOrd="4" destOrd="0" parTransId="{0D733A85-E7D5-47E7-B94B-1B2CF0494D28}" sibTransId="{28EE428D-F19A-4347-A19D-73D6310381DB}"/>
    <dgm:cxn modelId="{38A568BA-C68E-4610-B49C-430A4E90F00C}" type="presOf" srcId="{A9E71B30-F721-43D9-9341-5E9072A705C8}" destId="{AD308E4A-8D5B-4065-BF26-C982B44E6B40}" srcOrd="0" destOrd="0" presId="urn:microsoft.com/office/officeart/2005/8/layout/hProcess9"/>
    <dgm:cxn modelId="{C975771A-0B95-4C35-9A5E-F366AFE12B92}" type="presParOf" srcId="{22961463-3E3E-4409-80A5-2BB3017E80A6}" destId="{23C9346C-EC43-4B34-95B7-6056BC8E9E72}" srcOrd="0" destOrd="0" presId="urn:microsoft.com/office/officeart/2005/8/layout/hProcess9"/>
    <dgm:cxn modelId="{481E90F9-76C5-4240-AD37-5864F2325DFB}" type="presParOf" srcId="{22961463-3E3E-4409-80A5-2BB3017E80A6}" destId="{C275BA76-F6E6-4AC2-B2F4-05C7611EEDCF}" srcOrd="1" destOrd="0" presId="urn:microsoft.com/office/officeart/2005/8/layout/hProcess9"/>
    <dgm:cxn modelId="{054B3F7B-E4DE-42E4-960A-745398FA5697}" type="presParOf" srcId="{C275BA76-F6E6-4AC2-B2F4-05C7611EEDCF}" destId="{AD308E4A-8D5B-4065-BF26-C982B44E6B40}" srcOrd="0" destOrd="0" presId="urn:microsoft.com/office/officeart/2005/8/layout/hProcess9"/>
    <dgm:cxn modelId="{2F616D01-E95D-4A3D-8875-05F45E616251}" type="presParOf" srcId="{C275BA76-F6E6-4AC2-B2F4-05C7611EEDCF}" destId="{7DD51A47-C529-4218-A284-6A5C4FB9D6F1}" srcOrd="1" destOrd="0" presId="urn:microsoft.com/office/officeart/2005/8/layout/hProcess9"/>
    <dgm:cxn modelId="{6C6C37EB-1C43-4C46-883B-31E3ECBAEB59}" type="presParOf" srcId="{C275BA76-F6E6-4AC2-B2F4-05C7611EEDCF}" destId="{A675CC90-9902-4B8A-8FFF-76B41CD76557}" srcOrd="2" destOrd="0" presId="urn:microsoft.com/office/officeart/2005/8/layout/hProcess9"/>
    <dgm:cxn modelId="{11DFAF28-074B-4E58-8B0C-0AA27BA18767}" type="presParOf" srcId="{C275BA76-F6E6-4AC2-B2F4-05C7611EEDCF}" destId="{1A9FF3AA-D397-47A4-8AFD-C919D71DB5B9}" srcOrd="3" destOrd="0" presId="urn:microsoft.com/office/officeart/2005/8/layout/hProcess9"/>
    <dgm:cxn modelId="{A548AC6A-E714-4748-8C59-65EE22B7DAE0}" type="presParOf" srcId="{C275BA76-F6E6-4AC2-B2F4-05C7611EEDCF}" destId="{3E8E1304-DC01-49CF-ABD2-F41F5F2C7F7D}" srcOrd="4" destOrd="0" presId="urn:microsoft.com/office/officeart/2005/8/layout/hProcess9"/>
    <dgm:cxn modelId="{BD011279-F330-4B03-909E-FD633E427A16}" type="presParOf" srcId="{C275BA76-F6E6-4AC2-B2F4-05C7611EEDCF}" destId="{ED6B7A85-E33F-409F-9720-A722E72AC767}" srcOrd="5" destOrd="0" presId="urn:microsoft.com/office/officeart/2005/8/layout/hProcess9"/>
    <dgm:cxn modelId="{C9FA5EE3-EE95-4278-AB62-C932671C0A3A}" type="presParOf" srcId="{C275BA76-F6E6-4AC2-B2F4-05C7611EEDCF}" destId="{859FA590-84DA-4B62-8889-0A22865A8CDE}" srcOrd="6" destOrd="0" presId="urn:microsoft.com/office/officeart/2005/8/layout/hProcess9"/>
    <dgm:cxn modelId="{BBB3964E-C38C-4B39-B1F9-3ABA920E1AA1}" type="presParOf" srcId="{C275BA76-F6E6-4AC2-B2F4-05C7611EEDCF}" destId="{05146BEB-4BDC-4DEC-B52C-76EA221C97FD}" srcOrd="7" destOrd="0" presId="urn:microsoft.com/office/officeart/2005/8/layout/hProcess9"/>
    <dgm:cxn modelId="{E26FD1DD-3D28-4F38-80C7-7DB89C5D7B65}" type="presParOf" srcId="{C275BA76-F6E6-4AC2-B2F4-05C7611EEDCF}" destId="{DCD892B3-CC3F-487F-808A-A9E053138922}" srcOrd="8" destOrd="0" presId="urn:microsoft.com/office/officeart/2005/8/layout/hProcess9"/>
    <dgm:cxn modelId="{AF047B12-24B3-42BE-8EBC-99B8F4509C1D}" type="presParOf" srcId="{C275BA76-F6E6-4AC2-B2F4-05C7611EEDCF}" destId="{1C770799-87FB-48A2-BD35-AA43FAC87B0E}" srcOrd="9" destOrd="0" presId="urn:microsoft.com/office/officeart/2005/8/layout/hProcess9"/>
    <dgm:cxn modelId="{6FA31E85-945E-4A62-996D-CDE16F19AA13}" type="presParOf" srcId="{C275BA76-F6E6-4AC2-B2F4-05C7611EEDCF}" destId="{3B17C67C-9454-4AD0-BA97-48E33F052307}" srcOrd="10"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09D4F15-2124-4607-8587-7929721A0F15}" type="doc">
      <dgm:prSet loTypeId="urn:microsoft.com/office/officeart/2005/8/layout/process1" loCatId="process" qsTypeId="urn:microsoft.com/office/officeart/2005/8/quickstyle/simple1" qsCatId="simple" csTypeId="urn:microsoft.com/office/officeart/2005/8/colors/colorful5" csCatId="colorful" phldr="1"/>
      <dgm:spPr/>
    </dgm:pt>
    <dgm:pt modelId="{698F1600-4A0B-40E8-9781-6128382F744A}">
      <dgm:prSet phldrT="[Texto]"/>
      <dgm:spPr/>
      <dgm:t>
        <a:bodyPr/>
        <a:lstStyle/>
        <a:p>
          <a:r>
            <a:rPr lang="es-CO" dirty="0" smtClean="0"/>
            <a:t>Dirección de Epidemiología y Demografía</a:t>
          </a:r>
          <a:endParaRPr lang="es-CO" dirty="0"/>
        </a:p>
      </dgm:t>
    </dgm:pt>
    <dgm:pt modelId="{159AD0E3-F839-434B-A42D-FD8CB3FE42C2}" type="parTrans" cxnId="{32516387-22E5-41A6-9D47-186FDD487773}">
      <dgm:prSet/>
      <dgm:spPr/>
      <dgm:t>
        <a:bodyPr/>
        <a:lstStyle/>
        <a:p>
          <a:endParaRPr lang="es-CO"/>
        </a:p>
      </dgm:t>
    </dgm:pt>
    <dgm:pt modelId="{8A4C9E59-15C6-4D7C-ABC6-1313D073AC0E}" type="sibTrans" cxnId="{32516387-22E5-41A6-9D47-186FDD487773}">
      <dgm:prSet/>
      <dgm:spPr/>
      <dgm:t>
        <a:bodyPr/>
        <a:lstStyle/>
        <a:p>
          <a:endParaRPr lang="es-CO"/>
        </a:p>
      </dgm:t>
    </dgm:pt>
    <dgm:pt modelId="{6CF4C517-2E6B-4712-BA9F-073A3962F41B}">
      <dgm:prSet phldrT="[Texto]"/>
      <dgm:spPr/>
      <dgm:t>
        <a:bodyPr/>
        <a:lstStyle/>
        <a:p>
          <a:r>
            <a:rPr lang="es-CO" dirty="0" smtClean="0"/>
            <a:t>Inventario  de Investigaciones </a:t>
          </a:r>
          <a:endParaRPr lang="es-CO" dirty="0"/>
        </a:p>
      </dgm:t>
    </dgm:pt>
    <dgm:pt modelId="{DADDE8DC-ED5F-48DF-993A-2D3BB36051EB}" type="parTrans" cxnId="{8AC95712-C408-4421-A4A6-12D86AADA0F4}">
      <dgm:prSet/>
      <dgm:spPr/>
      <dgm:t>
        <a:bodyPr/>
        <a:lstStyle/>
        <a:p>
          <a:endParaRPr lang="es-CO"/>
        </a:p>
      </dgm:t>
    </dgm:pt>
    <dgm:pt modelId="{A3ADC597-0FC5-4F85-9069-FFEA19E5E4BF}" type="sibTrans" cxnId="{8AC95712-C408-4421-A4A6-12D86AADA0F4}">
      <dgm:prSet/>
      <dgm:spPr/>
      <dgm:t>
        <a:bodyPr/>
        <a:lstStyle/>
        <a:p>
          <a:endParaRPr lang="es-CO"/>
        </a:p>
      </dgm:t>
    </dgm:pt>
    <dgm:pt modelId="{C1919B0F-A2A9-4C22-9C03-06CEFBA55051}">
      <dgm:prSet phldrT="[Texto]"/>
      <dgm:spPr/>
      <dgm:t>
        <a:bodyPr/>
        <a:lstStyle/>
        <a:p>
          <a:r>
            <a:rPr lang="es-CO" dirty="0" smtClean="0"/>
            <a:t>Seguimiento a estudios</a:t>
          </a:r>
          <a:endParaRPr lang="es-CO" dirty="0"/>
        </a:p>
      </dgm:t>
    </dgm:pt>
    <dgm:pt modelId="{DD9D9C8F-CA42-4338-9011-23BA78C589DA}" type="parTrans" cxnId="{9CDFF235-BA68-4454-B6E2-A0053C204511}">
      <dgm:prSet/>
      <dgm:spPr/>
      <dgm:t>
        <a:bodyPr/>
        <a:lstStyle/>
        <a:p>
          <a:endParaRPr lang="es-CO"/>
        </a:p>
      </dgm:t>
    </dgm:pt>
    <dgm:pt modelId="{958B6C26-5164-4D0F-A8A3-E93E02C0BA3B}" type="sibTrans" cxnId="{9CDFF235-BA68-4454-B6E2-A0053C204511}">
      <dgm:prSet/>
      <dgm:spPr/>
      <dgm:t>
        <a:bodyPr/>
        <a:lstStyle/>
        <a:p>
          <a:endParaRPr lang="es-CO"/>
        </a:p>
      </dgm:t>
    </dgm:pt>
    <dgm:pt modelId="{92CD27D1-E369-472C-88FC-546616FACD52}">
      <dgm:prSet/>
      <dgm:spPr/>
      <dgm:t>
        <a:bodyPr/>
        <a:lstStyle/>
        <a:p>
          <a:r>
            <a:rPr lang="es-CO" dirty="0" smtClean="0"/>
            <a:t>Estructura</a:t>
          </a:r>
          <a:endParaRPr lang="es-CO" dirty="0"/>
        </a:p>
      </dgm:t>
    </dgm:pt>
    <dgm:pt modelId="{AC7DF7F6-364D-43C2-9EC4-E3DB70061B3E}" type="parTrans" cxnId="{61122205-57EF-4232-BEEA-E06F38F50F27}">
      <dgm:prSet/>
      <dgm:spPr/>
      <dgm:t>
        <a:bodyPr/>
        <a:lstStyle/>
        <a:p>
          <a:endParaRPr lang="es-CO"/>
        </a:p>
      </dgm:t>
    </dgm:pt>
    <dgm:pt modelId="{E9C1C170-F554-4DBC-AC78-CA6CCFB0DB3A}" type="sibTrans" cxnId="{61122205-57EF-4232-BEEA-E06F38F50F27}">
      <dgm:prSet/>
      <dgm:spPr/>
      <dgm:t>
        <a:bodyPr/>
        <a:lstStyle/>
        <a:p>
          <a:endParaRPr lang="es-CO"/>
        </a:p>
      </dgm:t>
    </dgm:pt>
    <dgm:pt modelId="{46C59348-B5CD-476F-8F0F-308482827EBD}" type="pres">
      <dgm:prSet presAssocID="{009D4F15-2124-4607-8587-7929721A0F15}" presName="Name0" presStyleCnt="0">
        <dgm:presLayoutVars>
          <dgm:dir/>
          <dgm:resizeHandles val="exact"/>
        </dgm:presLayoutVars>
      </dgm:prSet>
      <dgm:spPr/>
    </dgm:pt>
    <dgm:pt modelId="{4D8FDC7D-9D46-478C-8747-9B989E4D9F3B}" type="pres">
      <dgm:prSet presAssocID="{698F1600-4A0B-40E8-9781-6128382F744A}" presName="node" presStyleLbl="node1" presStyleIdx="0" presStyleCnt="4">
        <dgm:presLayoutVars>
          <dgm:bulletEnabled val="1"/>
        </dgm:presLayoutVars>
      </dgm:prSet>
      <dgm:spPr/>
      <dgm:t>
        <a:bodyPr/>
        <a:lstStyle/>
        <a:p>
          <a:endParaRPr lang="es-CO"/>
        </a:p>
      </dgm:t>
    </dgm:pt>
    <dgm:pt modelId="{ACB2ADB0-CDEE-457D-87BE-4E92D49CA49C}" type="pres">
      <dgm:prSet presAssocID="{8A4C9E59-15C6-4D7C-ABC6-1313D073AC0E}" presName="sibTrans" presStyleLbl="sibTrans2D1" presStyleIdx="0" presStyleCnt="3"/>
      <dgm:spPr/>
      <dgm:t>
        <a:bodyPr/>
        <a:lstStyle/>
        <a:p>
          <a:endParaRPr lang="es-CO"/>
        </a:p>
      </dgm:t>
    </dgm:pt>
    <dgm:pt modelId="{AD0A3A43-42EA-4B83-B457-60E88A94FF34}" type="pres">
      <dgm:prSet presAssocID="{8A4C9E59-15C6-4D7C-ABC6-1313D073AC0E}" presName="connectorText" presStyleLbl="sibTrans2D1" presStyleIdx="0" presStyleCnt="3"/>
      <dgm:spPr/>
      <dgm:t>
        <a:bodyPr/>
        <a:lstStyle/>
        <a:p>
          <a:endParaRPr lang="es-CO"/>
        </a:p>
      </dgm:t>
    </dgm:pt>
    <dgm:pt modelId="{CD8021C1-1B07-481D-9D6E-0E2274E6BA9F}" type="pres">
      <dgm:prSet presAssocID="{6CF4C517-2E6B-4712-BA9F-073A3962F41B}" presName="node" presStyleLbl="node1" presStyleIdx="1" presStyleCnt="4">
        <dgm:presLayoutVars>
          <dgm:bulletEnabled val="1"/>
        </dgm:presLayoutVars>
      </dgm:prSet>
      <dgm:spPr/>
      <dgm:t>
        <a:bodyPr/>
        <a:lstStyle/>
        <a:p>
          <a:endParaRPr lang="es-CO"/>
        </a:p>
      </dgm:t>
    </dgm:pt>
    <dgm:pt modelId="{6C349351-3B0B-4CE1-AD29-423233A68779}" type="pres">
      <dgm:prSet presAssocID="{A3ADC597-0FC5-4F85-9069-FFEA19E5E4BF}" presName="sibTrans" presStyleLbl="sibTrans2D1" presStyleIdx="1" presStyleCnt="3"/>
      <dgm:spPr/>
      <dgm:t>
        <a:bodyPr/>
        <a:lstStyle/>
        <a:p>
          <a:endParaRPr lang="es-CO"/>
        </a:p>
      </dgm:t>
    </dgm:pt>
    <dgm:pt modelId="{2EF08953-FEF8-49E1-9C4A-FE48869A391F}" type="pres">
      <dgm:prSet presAssocID="{A3ADC597-0FC5-4F85-9069-FFEA19E5E4BF}" presName="connectorText" presStyleLbl="sibTrans2D1" presStyleIdx="1" presStyleCnt="3"/>
      <dgm:spPr/>
      <dgm:t>
        <a:bodyPr/>
        <a:lstStyle/>
        <a:p>
          <a:endParaRPr lang="es-CO"/>
        </a:p>
      </dgm:t>
    </dgm:pt>
    <dgm:pt modelId="{A0DA13ED-C108-449F-BB45-56273B198537}" type="pres">
      <dgm:prSet presAssocID="{C1919B0F-A2A9-4C22-9C03-06CEFBA55051}" presName="node" presStyleLbl="node1" presStyleIdx="2" presStyleCnt="4">
        <dgm:presLayoutVars>
          <dgm:bulletEnabled val="1"/>
        </dgm:presLayoutVars>
      </dgm:prSet>
      <dgm:spPr/>
      <dgm:t>
        <a:bodyPr/>
        <a:lstStyle/>
        <a:p>
          <a:endParaRPr lang="es-CO"/>
        </a:p>
      </dgm:t>
    </dgm:pt>
    <dgm:pt modelId="{E00AD1A7-EECD-480E-B29C-CE9D62B312D0}" type="pres">
      <dgm:prSet presAssocID="{958B6C26-5164-4D0F-A8A3-E93E02C0BA3B}" presName="sibTrans" presStyleLbl="sibTrans2D1" presStyleIdx="2" presStyleCnt="3"/>
      <dgm:spPr/>
      <dgm:t>
        <a:bodyPr/>
        <a:lstStyle/>
        <a:p>
          <a:endParaRPr lang="es-CO"/>
        </a:p>
      </dgm:t>
    </dgm:pt>
    <dgm:pt modelId="{029671BE-A902-432D-81DA-E58FF88DE00A}" type="pres">
      <dgm:prSet presAssocID="{958B6C26-5164-4D0F-A8A3-E93E02C0BA3B}" presName="connectorText" presStyleLbl="sibTrans2D1" presStyleIdx="2" presStyleCnt="3"/>
      <dgm:spPr/>
      <dgm:t>
        <a:bodyPr/>
        <a:lstStyle/>
        <a:p>
          <a:endParaRPr lang="es-CO"/>
        </a:p>
      </dgm:t>
    </dgm:pt>
    <dgm:pt modelId="{BD8135C3-0852-4510-896C-B8BD34D6474E}" type="pres">
      <dgm:prSet presAssocID="{92CD27D1-E369-472C-88FC-546616FACD52}" presName="node" presStyleLbl="node1" presStyleIdx="3" presStyleCnt="4">
        <dgm:presLayoutVars>
          <dgm:bulletEnabled val="1"/>
        </dgm:presLayoutVars>
      </dgm:prSet>
      <dgm:spPr/>
      <dgm:t>
        <a:bodyPr/>
        <a:lstStyle/>
        <a:p>
          <a:endParaRPr lang="es-CO"/>
        </a:p>
      </dgm:t>
    </dgm:pt>
  </dgm:ptLst>
  <dgm:cxnLst>
    <dgm:cxn modelId="{591F087D-B48E-439E-906D-BC67A62E35D5}" type="presOf" srcId="{698F1600-4A0B-40E8-9781-6128382F744A}" destId="{4D8FDC7D-9D46-478C-8747-9B989E4D9F3B}" srcOrd="0" destOrd="0" presId="urn:microsoft.com/office/officeart/2005/8/layout/process1"/>
    <dgm:cxn modelId="{837EAC25-BE6F-4247-9F89-508DF8C6525D}" type="presOf" srcId="{958B6C26-5164-4D0F-A8A3-E93E02C0BA3B}" destId="{E00AD1A7-EECD-480E-B29C-CE9D62B312D0}" srcOrd="0" destOrd="0" presId="urn:microsoft.com/office/officeart/2005/8/layout/process1"/>
    <dgm:cxn modelId="{32516387-22E5-41A6-9D47-186FDD487773}" srcId="{009D4F15-2124-4607-8587-7929721A0F15}" destId="{698F1600-4A0B-40E8-9781-6128382F744A}" srcOrd="0" destOrd="0" parTransId="{159AD0E3-F839-434B-A42D-FD8CB3FE42C2}" sibTransId="{8A4C9E59-15C6-4D7C-ABC6-1313D073AC0E}"/>
    <dgm:cxn modelId="{D040CC65-DB32-43E1-A3D8-5748C9B1276F}" type="presOf" srcId="{A3ADC597-0FC5-4F85-9069-FFEA19E5E4BF}" destId="{6C349351-3B0B-4CE1-AD29-423233A68779}" srcOrd="0" destOrd="0" presId="urn:microsoft.com/office/officeart/2005/8/layout/process1"/>
    <dgm:cxn modelId="{9CDFF235-BA68-4454-B6E2-A0053C204511}" srcId="{009D4F15-2124-4607-8587-7929721A0F15}" destId="{C1919B0F-A2A9-4C22-9C03-06CEFBA55051}" srcOrd="2" destOrd="0" parTransId="{DD9D9C8F-CA42-4338-9011-23BA78C589DA}" sibTransId="{958B6C26-5164-4D0F-A8A3-E93E02C0BA3B}"/>
    <dgm:cxn modelId="{3E9DD872-BFDE-409B-B08C-7FF20452F67C}" type="presOf" srcId="{A3ADC597-0FC5-4F85-9069-FFEA19E5E4BF}" destId="{2EF08953-FEF8-49E1-9C4A-FE48869A391F}" srcOrd="1" destOrd="0" presId="urn:microsoft.com/office/officeart/2005/8/layout/process1"/>
    <dgm:cxn modelId="{D8A89A5C-985D-4820-879E-3E1ED66B3D2A}" type="presOf" srcId="{8A4C9E59-15C6-4D7C-ABC6-1313D073AC0E}" destId="{AD0A3A43-42EA-4B83-B457-60E88A94FF34}" srcOrd="1" destOrd="0" presId="urn:microsoft.com/office/officeart/2005/8/layout/process1"/>
    <dgm:cxn modelId="{E822CE14-5EF3-497F-AECB-47B6EF6BD965}" type="presOf" srcId="{6CF4C517-2E6B-4712-BA9F-073A3962F41B}" destId="{CD8021C1-1B07-481D-9D6E-0E2274E6BA9F}" srcOrd="0" destOrd="0" presId="urn:microsoft.com/office/officeart/2005/8/layout/process1"/>
    <dgm:cxn modelId="{61122205-57EF-4232-BEEA-E06F38F50F27}" srcId="{009D4F15-2124-4607-8587-7929721A0F15}" destId="{92CD27D1-E369-472C-88FC-546616FACD52}" srcOrd="3" destOrd="0" parTransId="{AC7DF7F6-364D-43C2-9EC4-E3DB70061B3E}" sibTransId="{E9C1C170-F554-4DBC-AC78-CA6CCFB0DB3A}"/>
    <dgm:cxn modelId="{80B9E4D4-8248-4165-B343-C4EE97C58FEC}" type="presOf" srcId="{92CD27D1-E369-472C-88FC-546616FACD52}" destId="{BD8135C3-0852-4510-896C-B8BD34D6474E}" srcOrd="0" destOrd="0" presId="urn:microsoft.com/office/officeart/2005/8/layout/process1"/>
    <dgm:cxn modelId="{68D920DC-2509-4B8A-A3F1-3D8A020DB73E}" type="presOf" srcId="{958B6C26-5164-4D0F-A8A3-E93E02C0BA3B}" destId="{029671BE-A902-432D-81DA-E58FF88DE00A}" srcOrd="1" destOrd="0" presId="urn:microsoft.com/office/officeart/2005/8/layout/process1"/>
    <dgm:cxn modelId="{8AC95712-C408-4421-A4A6-12D86AADA0F4}" srcId="{009D4F15-2124-4607-8587-7929721A0F15}" destId="{6CF4C517-2E6B-4712-BA9F-073A3962F41B}" srcOrd="1" destOrd="0" parTransId="{DADDE8DC-ED5F-48DF-993A-2D3BB36051EB}" sibTransId="{A3ADC597-0FC5-4F85-9069-FFEA19E5E4BF}"/>
    <dgm:cxn modelId="{49CD912D-A1E2-4C94-BE8F-D32FE4670477}" type="presOf" srcId="{8A4C9E59-15C6-4D7C-ABC6-1313D073AC0E}" destId="{ACB2ADB0-CDEE-457D-87BE-4E92D49CA49C}" srcOrd="0" destOrd="0" presId="urn:microsoft.com/office/officeart/2005/8/layout/process1"/>
    <dgm:cxn modelId="{6A7D5508-4013-4955-B046-DCF55344108B}" type="presOf" srcId="{009D4F15-2124-4607-8587-7929721A0F15}" destId="{46C59348-B5CD-476F-8F0F-308482827EBD}" srcOrd="0" destOrd="0" presId="urn:microsoft.com/office/officeart/2005/8/layout/process1"/>
    <dgm:cxn modelId="{A50B9817-0C1E-455F-8E61-2423D9CB43F6}" type="presOf" srcId="{C1919B0F-A2A9-4C22-9C03-06CEFBA55051}" destId="{A0DA13ED-C108-449F-BB45-56273B198537}" srcOrd="0" destOrd="0" presId="urn:microsoft.com/office/officeart/2005/8/layout/process1"/>
    <dgm:cxn modelId="{23E84BC7-3035-44A3-B77F-FBB4C5830040}" type="presParOf" srcId="{46C59348-B5CD-476F-8F0F-308482827EBD}" destId="{4D8FDC7D-9D46-478C-8747-9B989E4D9F3B}" srcOrd="0" destOrd="0" presId="urn:microsoft.com/office/officeart/2005/8/layout/process1"/>
    <dgm:cxn modelId="{5DC5B9B4-A233-4238-BC61-A40733831B3A}" type="presParOf" srcId="{46C59348-B5CD-476F-8F0F-308482827EBD}" destId="{ACB2ADB0-CDEE-457D-87BE-4E92D49CA49C}" srcOrd="1" destOrd="0" presId="urn:microsoft.com/office/officeart/2005/8/layout/process1"/>
    <dgm:cxn modelId="{A58276C8-CAA0-4D6B-97C4-1EF3A7E486E1}" type="presParOf" srcId="{ACB2ADB0-CDEE-457D-87BE-4E92D49CA49C}" destId="{AD0A3A43-42EA-4B83-B457-60E88A94FF34}" srcOrd="0" destOrd="0" presId="urn:microsoft.com/office/officeart/2005/8/layout/process1"/>
    <dgm:cxn modelId="{C3321997-F649-4C50-87A3-6DAE196BB60B}" type="presParOf" srcId="{46C59348-B5CD-476F-8F0F-308482827EBD}" destId="{CD8021C1-1B07-481D-9D6E-0E2274E6BA9F}" srcOrd="2" destOrd="0" presId="urn:microsoft.com/office/officeart/2005/8/layout/process1"/>
    <dgm:cxn modelId="{9ED100F7-B93E-49D5-AEF6-4A44A481686C}" type="presParOf" srcId="{46C59348-B5CD-476F-8F0F-308482827EBD}" destId="{6C349351-3B0B-4CE1-AD29-423233A68779}" srcOrd="3" destOrd="0" presId="urn:microsoft.com/office/officeart/2005/8/layout/process1"/>
    <dgm:cxn modelId="{4E930A23-2D49-4FB9-9321-AA24D408056F}" type="presParOf" srcId="{6C349351-3B0B-4CE1-AD29-423233A68779}" destId="{2EF08953-FEF8-49E1-9C4A-FE48869A391F}" srcOrd="0" destOrd="0" presId="urn:microsoft.com/office/officeart/2005/8/layout/process1"/>
    <dgm:cxn modelId="{AC708BC1-009E-4938-8397-528ABC8D1031}" type="presParOf" srcId="{46C59348-B5CD-476F-8F0F-308482827EBD}" destId="{A0DA13ED-C108-449F-BB45-56273B198537}" srcOrd="4" destOrd="0" presId="urn:microsoft.com/office/officeart/2005/8/layout/process1"/>
    <dgm:cxn modelId="{D78A28D3-2905-448E-A2C4-4EE915663C6B}" type="presParOf" srcId="{46C59348-B5CD-476F-8F0F-308482827EBD}" destId="{E00AD1A7-EECD-480E-B29C-CE9D62B312D0}" srcOrd="5" destOrd="0" presId="urn:microsoft.com/office/officeart/2005/8/layout/process1"/>
    <dgm:cxn modelId="{661EF140-8F74-453E-B46F-D0A13BAD1D4D}" type="presParOf" srcId="{E00AD1A7-EECD-480E-B29C-CE9D62B312D0}" destId="{029671BE-A902-432D-81DA-E58FF88DE00A}" srcOrd="0" destOrd="0" presId="urn:microsoft.com/office/officeart/2005/8/layout/process1"/>
    <dgm:cxn modelId="{CB4A2B7B-A70A-4091-BCD4-FE203CEC90BE}" type="presParOf" srcId="{46C59348-B5CD-476F-8F0F-308482827EBD}" destId="{BD8135C3-0852-4510-896C-B8BD34D6474E}" srcOrd="6" destOrd="0" presId="urn:microsoft.com/office/officeart/2005/8/layout/process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3302698-7B03-4559-962E-9A24E5646F25}" type="doc">
      <dgm:prSet loTypeId="urn:microsoft.com/office/officeart/2005/8/layout/cycle4#5" loCatId="cycle" qsTypeId="urn:microsoft.com/office/officeart/2005/8/quickstyle/simple1" qsCatId="simple" csTypeId="urn:microsoft.com/office/officeart/2005/8/colors/colorful5" csCatId="colorful" phldr="1"/>
      <dgm:spPr/>
      <dgm:t>
        <a:bodyPr/>
        <a:lstStyle/>
        <a:p>
          <a:endParaRPr lang="es-CO"/>
        </a:p>
      </dgm:t>
    </dgm:pt>
    <dgm:pt modelId="{C4ED894D-674A-48C6-BC67-B0B5C38B0152}">
      <dgm:prSet phldrT="[Texto]"/>
      <dgm:spPr/>
      <dgm:t>
        <a:bodyPr/>
        <a:lstStyle/>
        <a:p>
          <a:r>
            <a:rPr lang="es-CO" dirty="0" smtClean="0"/>
            <a:t>P</a:t>
          </a:r>
          <a:endParaRPr lang="es-CO" dirty="0"/>
        </a:p>
      </dgm:t>
    </dgm:pt>
    <dgm:pt modelId="{18CC0DE0-41C9-459A-AE8E-A5DAF6125244}" type="parTrans" cxnId="{A8793F27-1484-4B9C-80FC-5FC74BD22126}">
      <dgm:prSet/>
      <dgm:spPr/>
      <dgm:t>
        <a:bodyPr/>
        <a:lstStyle/>
        <a:p>
          <a:endParaRPr lang="es-CO"/>
        </a:p>
      </dgm:t>
    </dgm:pt>
    <dgm:pt modelId="{AF5F5CBD-9E84-4F73-A261-05DD3C8D92C6}" type="sibTrans" cxnId="{A8793F27-1484-4B9C-80FC-5FC74BD22126}">
      <dgm:prSet/>
      <dgm:spPr/>
      <dgm:t>
        <a:bodyPr/>
        <a:lstStyle/>
        <a:p>
          <a:endParaRPr lang="es-CO"/>
        </a:p>
      </dgm:t>
    </dgm:pt>
    <dgm:pt modelId="{0205CBFC-5050-46FF-A692-3805ADAD67B8}">
      <dgm:prSet phldrT="[Texto]"/>
      <dgm:spPr/>
      <dgm:t>
        <a:bodyPr/>
        <a:lstStyle/>
        <a:p>
          <a:r>
            <a:rPr lang="es-CO" dirty="0" smtClean="0"/>
            <a:t>H</a:t>
          </a:r>
          <a:endParaRPr lang="es-CO" dirty="0"/>
        </a:p>
      </dgm:t>
    </dgm:pt>
    <dgm:pt modelId="{0004D7FA-1861-4539-A4E9-04D3E22F6983}" type="parTrans" cxnId="{A672E32B-15AC-4723-A87B-64F4BC2CDE5C}">
      <dgm:prSet/>
      <dgm:spPr/>
      <dgm:t>
        <a:bodyPr/>
        <a:lstStyle/>
        <a:p>
          <a:endParaRPr lang="es-CO"/>
        </a:p>
      </dgm:t>
    </dgm:pt>
    <dgm:pt modelId="{17A6C4B7-F332-4A87-9266-F502BCCC3CF3}" type="sibTrans" cxnId="{A672E32B-15AC-4723-A87B-64F4BC2CDE5C}">
      <dgm:prSet/>
      <dgm:spPr/>
      <dgm:t>
        <a:bodyPr/>
        <a:lstStyle/>
        <a:p>
          <a:endParaRPr lang="es-CO"/>
        </a:p>
      </dgm:t>
    </dgm:pt>
    <dgm:pt modelId="{59AB512C-BCE5-42B8-AA3C-980A8414048E}">
      <dgm:prSet phldrT="[Texto]"/>
      <dgm:spPr/>
      <dgm:t>
        <a:bodyPr/>
        <a:lstStyle/>
        <a:p>
          <a:r>
            <a:rPr lang="es-CO" dirty="0" smtClean="0"/>
            <a:t>V</a:t>
          </a:r>
          <a:endParaRPr lang="es-CO" dirty="0"/>
        </a:p>
      </dgm:t>
    </dgm:pt>
    <dgm:pt modelId="{AC4A5617-6357-4541-B5C9-047CCE85C806}" type="parTrans" cxnId="{88B6B733-3386-44CF-B704-E0C1367AEFED}">
      <dgm:prSet/>
      <dgm:spPr/>
      <dgm:t>
        <a:bodyPr/>
        <a:lstStyle/>
        <a:p>
          <a:endParaRPr lang="es-CO"/>
        </a:p>
      </dgm:t>
    </dgm:pt>
    <dgm:pt modelId="{0C5246A5-6DC0-4056-A6A9-3F068776A63B}" type="sibTrans" cxnId="{88B6B733-3386-44CF-B704-E0C1367AEFED}">
      <dgm:prSet/>
      <dgm:spPr/>
      <dgm:t>
        <a:bodyPr/>
        <a:lstStyle/>
        <a:p>
          <a:endParaRPr lang="es-CO"/>
        </a:p>
      </dgm:t>
    </dgm:pt>
    <dgm:pt modelId="{A1EC1709-69C0-4B24-9952-4FCC70CB9D5D}">
      <dgm:prSet phldrT="[Texto]"/>
      <dgm:spPr/>
      <dgm:t>
        <a:bodyPr/>
        <a:lstStyle/>
        <a:p>
          <a:r>
            <a:rPr lang="es-CO" dirty="0" smtClean="0"/>
            <a:t>A</a:t>
          </a:r>
          <a:endParaRPr lang="es-CO" dirty="0"/>
        </a:p>
      </dgm:t>
    </dgm:pt>
    <dgm:pt modelId="{4852B4B4-DA1C-4352-A39A-61F189EA7756}" type="parTrans" cxnId="{7239D5E2-F27A-48EC-AFF1-A735D03AA005}">
      <dgm:prSet/>
      <dgm:spPr/>
      <dgm:t>
        <a:bodyPr/>
        <a:lstStyle/>
        <a:p>
          <a:endParaRPr lang="es-CO"/>
        </a:p>
      </dgm:t>
    </dgm:pt>
    <dgm:pt modelId="{9A7DD8C7-001C-425B-8372-1A8941184D5A}" type="sibTrans" cxnId="{7239D5E2-F27A-48EC-AFF1-A735D03AA005}">
      <dgm:prSet/>
      <dgm:spPr/>
      <dgm:t>
        <a:bodyPr/>
        <a:lstStyle/>
        <a:p>
          <a:endParaRPr lang="es-CO"/>
        </a:p>
      </dgm:t>
    </dgm:pt>
    <dgm:pt modelId="{A1859DAA-2B62-4A4A-AD11-B6D9F626A1EA}" type="pres">
      <dgm:prSet presAssocID="{A3302698-7B03-4559-962E-9A24E5646F25}" presName="cycleMatrixDiagram" presStyleCnt="0">
        <dgm:presLayoutVars>
          <dgm:chMax val="1"/>
          <dgm:dir/>
          <dgm:animLvl val="lvl"/>
          <dgm:resizeHandles val="exact"/>
        </dgm:presLayoutVars>
      </dgm:prSet>
      <dgm:spPr/>
      <dgm:t>
        <a:bodyPr/>
        <a:lstStyle/>
        <a:p>
          <a:endParaRPr lang="es-CO"/>
        </a:p>
      </dgm:t>
    </dgm:pt>
    <dgm:pt modelId="{EE140157-9F1F-494E-A8FB-E4484A58AE5E}" type="pres">
      <dgm:prSet presAssocID="{A3302698-7B03-4559-962E-9A24E5646F25}" presName="children" presStyleCnt="0"/>
      <dgm:spPr/>
    </dgm:pt>
    <dgm:pt modelId="{9CCD6EE3-07D2-451A-8006-74DD2DC80B1D}" type="pres">
      <dgm:prSet presAssocID="{A3302698-7B03-4559-962E-9A24E5646F25}" presName="childPlaceholder" presStyleCnt="0"/>
      <dgm:spPr/>
    </dgm:pt>
    <dgm:pt modelId="{8BDAF0F7-87E3-4B48-AF05-285C147F8DCD}" type="pres">
      <dgm:prSet presAssocID="{A3302698-7B03-4559-962E-9A24E5646F25}" presName="circle" presStyleCnt="0"/>
      <dgm:spPr/>
    </dgm:pt>
    <dgm:pt modelId="{58F84AC4-1E8B-454A-A874-C0981F8F9177}" type="pres">
      <dgm:prSet presAssocID="{A3302698-7B03-4559-962E-9A24E5646F25}" presName="quadrant1" presStyleLbl="node1" presStyleIdx="0" presStyleCnt="4">
        <dgm:presLayoutVars>
          <dgm:chMax val="1"/>
          <dgm:bulletEnabled val="1"/>
        </dgm:presLayoutVars>
      </dgm:prSet>
      <dgm:spPr/>
      <dgm:t>
        <a:bodyPr/>
        <a:lstStyle/>
        <a:p>
          <a:endParaRPr lang="es-CO"/>
        </a:p>
      </dgm:t>
    </dgm:pt>
    <dgm:pt modelId="{0F1C7F24-3219-4B20-94CB-9564A62B2276}" type="pres">
      <dgm:prSet presAssocID="{A3302698-7B03-4559-962E-9A24E5646F25}" presName="quadrant2" presStyleLbl="node1" presStyleIdx="1" presStyleCnt="4">
        <dgm:presLayoutVars>
          <dgm:chMax val="1"/>
          <dgm:bulletEnabled val="1"/>
        </dgm:presLayoutVars>
      </dgm:prSet>
      <dgm:spPr/>
      <dgm:t>
        <a:bodyPr/>
        <a:lstStyle/>
        <a:p>
          <a:endParaRPr lang="es-CO"/>
        </a:p>
      </dgm:t>
    </dgm:pt>
    <dgm:pt modelId="{87BC8D64-DBA7-40D2-BCB6-166984E14DE9}" type="pres">
      <dgm:prSet presAssocID="{A3302698-7B03-4559-962E-9A24E5646F25}" presName="quadrant3" presStyleLbl="node1" presStyleIdx="2" presStyleCnt="4">
        <dgm:presLayoutVars>
          <dgm:chMax val="1"/>
          <dgm:bulletEnabled val="1"/>
        </dgm:presLayoutVars>
      </dgm:prSet>
      <dgm:spPr/>
      <dgm:t>
        <a:bodyPr/>
        <a:lstStyle/>
        <a:p>
          <a:endParaRPr lang="es-CO"/>
        </a:p>
      </dgm:t>
    </dgm:pt>
    <dgm:pt modelId="{52B1A486-94AD-4488-9C7E-2C68BF38F031}" type="pres">
      <dgm:prSet presAssocID="{A3302698-7B03-4559-962E-9A24E5646F25}" presName="quadrant4" presStyleLbl="node1" presStyleIdx="3" presStyleCnt="4">
        <dgm:presLayoutVars>
          <dgm:chMax val="1"/>
          <dgm:bulletEnabled val="1"/>
        </dgm:presLayoutVars>
      </dgm:prSet>
      <dgm:spPr/>
      <dgm:t>
        <a:bodyPr/>
        <a:lstStyle/>
        <a:p>
          <a:endParaRPr lang="es-CO"/>
        </a:p>
      </dgm:t>
    </dgm:pt>
    <dgm:pt modelId="{3820B2A7-5E37-44A0-A6CB-B80273FAB5D7}" type="pres">
      <dgm:prSet presAssocID="{A3302698-7B03-4559-962E-9A24E5646F25}" presName="quadrantPlaceholder" presStyleCnt="0"/>
      <dgm:spPr/>
    </dgm:pt>
    <dgm:pt modelId="{2B29D85D-AFB1-40FD-8B7F-D0EC6D4AE269}" type="pres">
      <dgm:prSet presAssocID="{A3302698-7B03-4559-962E-9A24E5646F25}" presName="center1" presStyleLbl="fgShp" presStyleIdx="0" presStyleCnt="2"/>
      <dgm:spPr/>
    </dgm:pt>
    <dgm:pt modelId="{8580883A-5D1A-4993-B3C2-44EC99EC1577}" type="pres">
      <dgm:prSet presAssocID="{A3302698-7B03-4559-962E-9A24E5646F25}" presName="center2" presStyleLbl="fgShp" presStyleIdx="1" presStyleCnt="2"/>
      <dgm:spPr/>
    </dgm:pt>
  </dgm:ptLst>
  <dgm:cxnLst>
    <dgm:cxn modelId="{BF5127D2-38AC-4791-8112-3FF77951FF8F}" type="presOf" srcId="{C4ED894D-674A-48C6-BC67-B0B5C38B0152}" destId="{58F84AC4-1E8B-454A-A874-C0981F8F9177}" srcOrd="0" destOrd="0" presId="urn:microsoft.com/office/officeart/2005/8/layout/cycle4#5"/>
    <dgm:cxn modelId="{BEF18DF0-35CD-4B1C-9AC9-1E9EF315663E}" type="presOf" srcId="{A1EC1709-69C0-4B24-9952-4FCC70CB9D5D}" destId="{52B1A486-94AD-4488-9C7E-2C68BF38F031}" srcOrd="0" destOrd="0" presId="urn:microsoft.com/office/officeart/2005/8/layout/cycle4#5"/>
    <dgm:cxn modelId="{A8793F27-1484-4B9C-80FC-5FC74BD22126}" srcId="{A3302698-7B03-4559-962E-9A24E5646F25}" destId="{C4ED894D-674A-48C6-BC67-B0B5C38B0152}" srcOrd="0" destOrd="0" parTransId="{18CC0DE0-41C9-459A-AE8E-A5DAF6125244}" sibTransId="{AF5F5CBD-9E84-4F73-A261-05DD3C8D92C6}"/>
    <dgm:cxn modelId="{6149BAE2-875A-4680-9062-D023F28B43BB}" type="presOf" srcId="{59AB512C-BCE5-42B8-AA3C-980A8414048E}" destId="{87BC8D64-DBA7-40D2-BCB6-166984E14DE9}" srcOrd="0" destOrd="0" presId="urn:microsoft.com/office/officeart/2005/8/layout/cycle4#5"/>
    <dgm:cxn modelId="{0C65A384-69BA-4B79-9FDA-6152471D0D25}" type="presOf" srcId="{0205CBFC-5050-46FF-A692-3805ADAD67B8}" destId="{0F1C7F24-3219-4B20-94CB-9564A62B2276}" srcOrd="0" destOrd="0" presId="urn:microsoft.com/office/officeart/2005/8/layout/cycle4#5"/>
    <dgm:cxn modelId="{7239D5E2-F27A-48EC-AFF1-A735D03AA005}" srcId="{A3302698-7B03-4559-962E-9A24E5646F25}" destId="{A1EC1709-69C0-4B24-9952-4FCC70CB9D5D}" srcOrd="3" destOrd="0" parTransId="{4852B4B4-DA1C-4352-A39A-61F189EA7756}" sibTransId="{9A7DD8C7-001C-425B-8372-1A8941184D5A}"/>
    <dgm:cxn modelId="{B606C6A3-74E8-471B-8B22-D9AB7DED4EC7}" type="presOf" srcId="{A3302698-7B03-4559-962E-9A24E5646F25}" destId="{A1859DAA-2B62-4A4A-AD11-B6D9F626A1EA}" srcOrd="0" destOrd="0" presId="urn:microsoft.com/office/officeart/2005/8/layout/cycle4#5"/>
    <dgm:cxn modelId="{A672E32B-15AC-4723-A87B-64F4BC2CDE5C}" srcId="{A3302698-7B03-4559-962E-9A24E5646F25}" destId="{0205CBFC-5050-46FF-A692-3805ADAD67B8}" srcOrd="1" destOrd="0" parTransId="{0004D7FA-1861-4539-A4E9-04D3E22F6983}" sibTransId="{17A6C4B7-F332-4A87-9266-F502BCCC3CF3}"/>
    <dgm:cxn modelId="{88B6B733-3386-44CF-B704-E0C1367AEFED}" srcId="{A3302698-7B03-4559-962E-9A24E5646F25}" destId="{59AB512C-BCE5-42B8-AA3C-980A8414048E}" srcOrd="2" destOrd="0" parTransId="{AC4A5617-6357-4541-B5C9-047CCE85C806}" sibTransId="{0C5246A5-6DC0-4056-A6A9-3F068776A63B}"/>
    <dgm:cxn modelId="{13AEE5CE-3F23-4D2D-893C-B31CAE42FE43}" type="presParOf" srcId="{A1859DAA-2B62-4A4A-AD11-B6D9F626A1EA}" destId="{EE140157-9F1F-494E-A8FB-E4484A58AE5E}" srcOrd="0" destOrd="0" presId="urn:microsoft.com/office/officeart/2005/8/layout/cycle4#5"/>
    <dgm:cxn modelId="{FFC29F80-27DF-4A61-A621-448F3BB9458D}" type="presParOf" srcId="{EE140157-9F1F-494E-A8FB-E4484A58AE5E}" destId="{9CCD6EE3-07D2-451A-8006-74DD2DC80B1D}" srcOrd="0" destOrd="0" presId="urn:microsoft.com/office/officeart/2005/8/layout/cycle4#5"/>
    <dgm:cxn modelId="{C7CA0760-6496-4521-A88B-88FA315D4A5F}" type="presParOf" srcId="{A1859DAA-2B62-4A4A-AD11-B6D9F626A1EA}" destId="{8BDAF0F7-87E3-4B48-AF05-285C147F8DCD}" srcOrd="1" destOrd="0" presId="urn:microsoft.com/office/officeart/2005/8/layout/cycle4#5"/>
    <dgm:cxn modelId="{C235756D-1A4C-44B9-897B-831BC6641A26}" type="presParOf" srcId="{8BDAF0F7-87E3-4B48-AF05-285C147F8DCD}" destId="{58F84AC4-1E8B-454A-A874-C0981F8F9177}" srcOrd="0" destOrd="0" presId="urn:microsoft.com/office/officeart/2005/8/layout/cycle4#5"/>
    <dgm:cxn modelId="{1FCA2649-725F-4380-A7FC-57496D787A61}" type="presParOf" srcId="{8BDAF0F7-87E3-4B48-AF05-285C147F8DCD}" destId="{0F1C7F24-3219-4B20-94CB-9564A62B2276}" srcOrd="1" destOrd="0" presId="urn:microsoft.com/office/officeart/2005/8/layout/cycle4#5"/>
    <dgm:cxn modelId="{FFC41140-19B6-4186-BEF8-2A1F8D5C51C7}" type="presParOf" srcId="{8BDAF0F7-87E3-4B48-AF05-285C147F8DCD}" destId="{87BC8D64-DBA7-40D2-BCB6-166984E14DE9}" srcOrd="2" destOrd="0" presId="urn:microsoft.com/office/officeart/2005/8/layout/cycle4#5"/>
    <dgm:cxn modelId="{C66689FC-F1B9-42AA-B617-25451489E409}" type="presParOf" srcId="{8BDAF0F7-87E3-4B48-AF05-285C147F8DCD}" destId="{52B1A486-94AD-4488-9C7E-2C68BF38F031}" srcOrd="3" destOrd="0" presId="urn:microsoft.com/office/officeart/2005/8/layout/cycle4#5"/>
    <dgm:cxn modelId="{D3AEFD9B-5809-4D56-8DC1-8585D3842971}" type="presParOf" srcId="{8BDAF0F7-87E3-4B48-AF05-285C147F8DCD}" destId="{3820B2A7-5E37-44A0-A6CB-B80273FAB5D7}" srcOrd="4" destOrd="0" presId="urn:microsoft.com/office/officeart/2005/8/layout/cycle4#5"/>
    <dgm:cxn modelId="{DEAEE53E-F3AB-44B4-85AF-D5B725B76947}" type="presParOf" srcId="{A1859DAA-2B62-4A4A-AD11-B6D9F626A1EA}" destId="{2B29D85D-AFB1-40FD-8B7F-D0EC6D4AE269}" srcOrd="2" destOrd="0" presId="urn:microsoft.com/office/officeart/2005/8/layout/cycle4#5"/>
    <dgm:cxn modelId="{2C3E8EE2-DFF0-498F-B86D-C4D15822D3D1}" type="presParOf" srcId="{A1859DAA-2B62-4A4A-AD11-B6D9F626A1EA}" destId="{8580883A-5D1A-4993-B3C2-44EC99EC1577}" srcOrd="3" destOrd="0" presId="urn:microsoft.com/office/officeart/2005/8/layout/cycle4#5"/>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335C158-5AF8-4294-A535-2090F3572306}" type="doc">
      <dgm:prSet loTypeId="urn:microsoft.com/office/officeart/2005/8/layout/process2" loCatId="process" qsTypeId="urn:microsoft.com/office/officeart/2005/8/quickstyle/simple1" qsCatId="simple" csTypeId="urn:microsoft.com/office/officeart/2005/8/colors/colorful1#1" csCatId="colorful" phldr="1"/>
      <dgm:spPr/>
    </dgm:pt>
    <dgm:pt modelId="{C2706EA5-47A4-4D5E-BB89-79804E32A15F}">
      <dgm:prSet phldrT="[Texto]"/>
      <dgm:spPr/>
      <dgm:t>
        <a:bodyPr/>
        <a:lstStyle/>
        <a:p>
          <a:r>
            <a:rPr lang="es-CO" dirty="0" smtClean="0"/>
            <a:t>Grupos poblacionales</a:t>
          </a:r>
        </a:p>
        <a:p>
          <a:r>
            <a:rPr lang="es-CO" dirty="0" smtClean="0"/>
            <a:t>Descripción demográfica, epidemiológica</a:t>
          </a:r>
          <a:endParaRPr lang="es-CO" dirty="0"/>
        </a:p>
      </dgm:t>
    </dgm:pt>
    <dgm:pt modelId="{1F9687F2-9185-45B3-8662-F9DBD4216375}" type="parTrans" cxnId="{75487D62-28B3-46F8-A5C1-20230F9F46DA}">
      <dgm:prSet/>
      <dgm:spPr/>
      <dgm:t>
        <a:bodyPr/>
        <a:lstStyle/>
        <a:p>
          <a:endParaRPr lang="es-CO"/>
        </a:p>
      </dgm:t>
    </dgm:pt>
    <dgm:pt modelId="{D7A38BE0-FC6C-44F9-8329-1582F3345E8A}" type="sibTrans" cxnId="{75487D62-28B3-46F8-A5C1-20230F9F46DA}">
      <dgm:prSet/>
      <dgm:spPr/>
      <dgm:t>
        <a:bodyPr/>
        <a:lstStyle/>
        <a:p>
          <a:endParaRPr lang="es-CO"/>
        </a:p>
      </dgm:t>
    </dgm:pt>
    <dgm:pt modelId="{915AF09F-C991-4DFF-A788-9E5392EE8509}">
      <dgm:prSet phldrT="[Texto]"/>
      <dgm:spPr/>
      <dgm:t>
        <a:bodyPr/>
        <a:lstStyle/>
        <a:p>
          <a:r>
            <a:rPr lang="es-CO" dirty="0" smtClean="0"/>
            <a:t>Valorando factores económicos,  sociales, culturales, políticos</a:t>
          </a:r>
          <a:endParaRPr lang="es-CO" dirty="0"/>
        </a:p>
      </dgm:t>
    </dgm:pt>
    <dgm:pt modelId="{2F9611B6-F620-4E88-9E84-4DFDFD78C772}" type="parTrans" cxnId="{3728541D-3B50-41FF-8EBD-F289E8A446A0}">
      <dgm:prSet/>
      <dgm:spPr/>
      <dgm:t>
        <a:bodyPr/>
        <a:lstStyle/>
        <a:p>
          <a:endParaRPr lang="es-CO"/>
        </a:p>
      </dgm:t>
    </dgm:pt>
    <dgm:pt modelId="{C0D9235D-9237-43F7-A42F-ED9652CF7087}" type="sibTrans" cxnId="{3728541D-3B50-41FF-8EBD-F289E8A446A0}">
      <dgm:prSet/>
      <dgm:spPr/>
      <dgm:t>
        <a:bodyPr/>
        <a:lstStyle/>
        <a:p>
          <a:endParaRPr lang="es-CO"/>
        </a:p>
      </dgm:t>
    </dgm:pt>
    <dgm:pt modelId="{CBEB0F62-4826-4047-B0C8-F1BC1CEA629F}">
      <dgm:prSet phldrT="[Texto]"/>
      <dgm:spPr/>
      <dgm:t>
        <a:bodyPr/>
        <a:lstStyle/>
        <a:p>
          <a:r>
            <a:rPr lang="es-CO" dirty="0" smtClean="0"/>
            <a:t>Determinantes de la Salud </a:t>
          </a:r>
          <a:endParaRPr lang="es-CO" dirty="0"/>
        </a:p>
      </dgm:t>
    </dgm:pt>
    <dgm:pt modelId="{7D81B078-EBA6-4CDF-998F-04C888F69D41}" type="parTrans" cxnId="{E2F7C253-2149-417F-8568-EA0AECE40665}">
      <dgm:prSet/>
      <dgm:spPr/>
      <dgm:t>
        <a:bodyPr/>
        <a:lstStyle/>
        <a:p>
          <a:endParaRPr lang="es-CO"/>
        </a:p>
      </dgm:t>
    </dgm:pt>
    <dgm:pt modelId="{5153CC3C-6248-4E00-BC57-DAACB7E94CCF}" type="sibTrans" cxnId="{E2F7C253-2149-417F-8568-EA0AECE40665}">
      <dgm:prSet/>
      <dgm:spPr/>
      <dgm:t>
        <a:bodyPr/>
        <a:lstStyle/>
        <a:p>
          <a:endParaRPr lang="es-CO"/>
        </a:p>
      </dgm:t>
    </dgm:pt>
    <dgm:pt modelId="{A940C946-DC15-41EE-8A0B-67CC1CFA981B}" type="pres">
      <dgm:prSet presAssocID="{0335C158-5AF8-4294-A535-2090F3572306}" presName="linearFlow" presStyleCnt="0">
        <dgm:presLayoutVars>
          <dgm:resizeHandles val="exact"/>
        </dgm:presLayoutVars>
      </dgm:prSet>
      <dgm:spPr/>
    </dgm:pt>
    <dgm:pt modelId="{484799F8-1DEC-42A7-A193-F8A8733F3F91}" type="pres">
      <dgm:prSet presAssocID="{C2706EA5-47A4-4D5E-BB89-79804E32A15F}" presName="node" presStyleLbl="node1" presStyleIdx="0" presStyleCnt="3" custScaleX="121179">
        <dgm:presLayoutVars>
          <dgm:bulletEnabled val="1"/>
        </dgm:presLayoutVars>
      </dgm:prSet>
      <dgm:spPr/>
      <dgm:t>
        <a:bodyPr/>
        <a:lstStyle/>
        <a:p>
          <a:endParaRPr lang="es-CO"/>
        </a:p>
      </dgm:t>
    </dgm:pt>
    <dgm:pt modelId="{C1F53D99-3C52-4974-82E8-FAAEE82D7F89}" type="pres">
      <dgm:prSet presAssocID="{D7A38BE0-FC6C-44F9-8329-1582F3345E8A}" presName="sibTrans" presStyleLbl="sibTrans2D1" presStyleIdx="0" presStyleCnt="2"/>
      <dgm:spPr/>
      <dgm:t>
        <a:bodyPr/>
        <a:lstStyle/>
        <a:p>
          <a:endParaRPr lang="es-CO"/>
        </a:p>
      </dgm:t>
    </dgm:pt>
    <dgm:pt modelId="{1DD81D4F-B1FC-4F2F-BE2E-998B4D4ADD94}" type="pres">
      <dgm:prSet presAssocID="{D7A38BE0-FC6C-44F9-8329-1582F3345E8A}" presName="connectorText" presStyleLbl="sibTrans2D1" presStyleIdx="0" presStyleCnt="2"/>
      <dgm:spPr/>
      <dgm:t>
        <a:bodyPr/>
        <a:lstStyle/>
        <a:p>
          <a:endParaRPr lang="es-CO"/>
        </a:p>
      </dgm:t>
    </dgm:pt>
    <dgm:pt modelId="{2BC7AB52-57A2-406A-921E-4623BE8E5992}" type="pres">
      <dgm:prSet presAssocID="{915AF09F-C991-4DFF-A788-9E5392EE8509}" presName="node" presStyleLbl="node1" presStyleIdx="1" presStyleCnt="3">
        <dgm:presLayoutVars>
          <dgm:bulletEnabled val="1"/>
        </dgm:presLayoutVars>
      </dgm:prSet>
      <dgm:spPr/>
      <dgm:t>
        <a:bodyPr/>
        <a:lstStyle/>
        <a:p>
          <a:endParaRPr lang="es-CO"/>
        </a:p>
      </dgm:t>
    </dgm:pt>
    <dgm:pt modelId="{68F88F0D-4B52-49D7-B304-BBA5E2ECEE07}" type="pres">
      <dgm:prSet presAssocID="{C0D9235D-9237-43F7-A42F-ED9652CF7087}" presName="sibTrans" presStyleLbl="sibTrans2D1" presStyleIdx="1" presStyleCnt="2"/>
      <dgm:spPr/>
      <dgm:t>
        <a:bodyPr/>
        <a:lstStyle/>
        <a:p>
          <a:endParaRPr lang="es-CO"/>
        </a:p>
      </dgm:t>
    </dgm:pt>
    <dgm:pt modelId="{FDD3501E-3C13-49FB-9D82-ADD364044AB9}" type="pres">
      <dgm:prSet presAssocID="{C0D9235D-9237-43F7-A42F-ED9652CF7087}" presName="connectorText" presStyleLbl="sibTrans2D1" presStyleIdx="1" presStyleCnt="2"/>
      <dgm:spPr/>
      <dgm:t>
        <a:bodyPr/>
        <a:lstStyle/>
        <a:p>
          <a:endParaRPr lang="es-CO"/>
        </a:p>
      </dgm:t>
    </dgm:pt>
    <dgm:pt modelId="{62862402-62E6-4A26-BF22-8A90EBB31A94}" type="pres">
      <dgm:prSet presAssocID="{CBEB0F62-4826-4047-B0C8-F1BC1CEA629F}" presName="node" presStyleLbl="node1" presStyleIdx="2" presStyleCnt="3">
        <dgm:presLayoutVars>
          <dgm:bulletEnabled val="1"/>
        </dgm:presLayoutVars>
      </dgm:prSet>
      <dgm:spPr/>
      <dgm:t>
        <a:bodyPr/>
        <a:lstStyle/>
        <a:p>
          <a:endParaRPr lang="es-CO"/>
        </a:p>
      </dgm:t>
    </dgm:pt>
  </dgm:ptLst>
  <dgm:cxnLst>
    <dgm:cxn modelId="{75487D62-28B3-46F8-A5C1-20230F9F46DA}" srcId="{0335C158-5AF8-4294-A535-2090F3572306}" destId="{C2706EA5-47A4-4D5E-BB89-79804E32A15F}" srcOrd="0" destOrd="0" parTransId="{1F9687F2-9185-45B3-8662-F9DBD4216375}" sibTransId="{D7A38BE0-FC6C-44F9-8329-1582F3345E8A}"/>
    <dgm:cxn modelId="{121A3571-8F63-4B21-B805-78554B69B92D}" type="presOf" srcId="{915AF09F-C991-4DFF-A788-9E5392EE8509}" destId="{2BC7AB52-57A2-406A-921E-4623BE8E5992}" srcOrd="0" destOrd="0" presId="urn:microsoft.com/office/officeart/2005/8/layout/process2"/>
    <dgm:cxn modelId="{D66E1D76-F5E4-4E64-BE3C-022DDDED1E6D}" type="presOf" srcId="{C0D9235D-9237-43F7-A42F-ED9652CF7087}" destId="{68F88F0D-4B52-49D7-B304-BBA5E2ECEE07}" srcOrd="0" destOrd="0" presId="urn:microsoft.com/office/officeart/2005/8/layout/process2"/>
    <dgm:cxn modelId="{8C1B6B64-8005-42C4-AF30-F9C08F711E8E}" type="presOf" srcId="{CBEB0F62-4826-4047-B0C8-F1BC1CEA629F}" destId="{62862402-62E6-4A26-BF22-8A90EBB31A94}" srcOrd="0" destOrd="0" presId="urn:microsoft.com/office/officeart/2005/8/layout/process2"/>
    <dgm:cxn modelId="{829BA3E0-E63D-4361-A780-5C09EE0985B8}" type="presOf" srcId="{0335C158-5AF8-4294-A535-2090F3572306}" destId="{A940C946-DC15-41EE-8A0B-67CC1CFA981B}" srcOrd="0" destOrd="0" presId="urn:microsoft.com/office/officeart/2005/8/layout/process2"/>
    <dgm:cxn modelId="{3728541D-3B50-41FF-8EBD-F289E8A446A0}" srcId="{0335C158-5AF8-4294-A535-2090F3572306}" destId="{915AF09F-C991-4DFF-A788-9E5392EE8509}" srcOrd="1" destOrd="0" parTransId="{2F9611B6-F620-4E88-9E84-4DFDFD78C772}" sibTransId="{C0D9235D-9237-43F7-A42F-ED9652CF7087}"/>
    <dgm:cxn modelId="{EC7C1505-C02D-49F5-A2DC-D3F9D595EE90}" type="presOf" srcId="{D7A38BE0-FC6C-44F9-8329-1582F3345E8A}" destId="{1DD81D4F-B1FC-4F2F-BE2E-998B4D4ADD94}" srcOrd="1" destOrd="0" presId="urn:microsoft.com/office/officeart/2005/8/layout/process2"/>
    <dgm:cxn modelId="{34279E82-24D9-4162-8A90-D026C7EEB206}" type="presOf" srcId="{C0D9235D-9237-43F7-A42F-ED9652CF7087}" destId="{FDD3501E-3C13-49FB-9D82-ADD364044AB9}" srcOrd="1" destOrd="0" presId="urn:microsoft.com/office/officeart/2005/8/layout/process2"/>
    <dgm:cxn modelId="{E2F7C253-2149-417F-8568-EA0AECE40665}" srcId="{0335C158-5AF8-4294-A535-2090F3572306}" destId="{CBEB0F62-4826-4047-B0C8-F1BC1CEA629F}" srcOrd="2" destOrd="0" parTransId="{7D81B078-EBA6-4CDF-998F-04C888F69D41}" sibTransId="{5153CC3C-6248-4E00-BC57-DAACB7E94CCF}"/>
    <dgm:cxn modelId="{82F89E6C-5E45-49FC-8A3B-C3947EBD176B}" type="presOf" srcId="{D7A38BE0-FC6C-44F9-8329-1582F3345E8A}" destId="{C1F53D99-3C52-4974-82E8-FAAEE82D7F89}" srcOrd="0" destOrd="0" presId="urn:microsoft.com/office/officeart/2005/8/layout/process2"/>
    <dgm:cxn modelId="{5F81FE13-309E-490B-8892-281721954156}" type="presOf" srcId="{C2706EA5-47A4-4D5E-BB89-79804E32A15F}" destId="{484799F8-1DEC-42A7-A193-F8A8733F3F91}" srcOrd="0" destOrd="0" presId="urn:microsoft.com/office/officeart/2005/8/layout/process2"/>
    <dgm:cxn modelId="{3D5C222C-99FB-4169-81F9-BA4077D43472}" type="presParOf" srcId="{A940C946-DC15-41EE-8A0B-67CC1CFA981B}" destId="{484799F8-1DEC-42A7-A193-F8A8733F3F91}" srcOrd="0" destOrd="0" presId="urn:microsoft.com/office/officeart/2005/8/layout/process2"/>
    <dgm:cxn modelId="{B67BB80E-323B-4766-BE0E-3C3012C968E0}" type="presParOf" srcId="{A940C946-DC15-41EE-8A0B-67CC1CFA981B}" destId="{C1F53D99-3C52-4974-82E8-FAAEE82D7F89}" srcOrd="1" destOrd="0" presId="urn:microsoft.com/office/officeart/2005/8/layout/process2"/>
    <dgm:cxn modelId="{48F4EA95-C8C2-40D2-8672-A7A9F38096AB}" type="presParOf" srcId="{C1F53D99-3C52-4974-82E8-FAAEE82D7F89}" destId="{1DD81D4F-B1FC-4F2F-BE2E-998B4D4ADD94}" srcOrd="0" destOrd="0" presId="urn:microsoft.com/office/officeart/2005/8/layout/process2"/>
    <dgm:cxn modelId="{33BF8A17-58E2-4153-81C5-1CEA209F9DB9}" type="presParOf" srcId="{A940C946-DC15-41EE-8A0B-67CC1CFA981B}" destId="{2BC7AB52-57A2-406A-921E-4623BE8E5992}" srcOrd="2" destOrd="0" presId="urn:microsoft.com/office/officeart/2005/8/layout/process2"/>
    <dgm:cxn modelId="{12785352-17C2-4BAB-B193-E4B0F58ECADD}" type="presParOf" srcId="{A940C946-DC15-41EE-8A0B-67CC1CFA981B}" destId="{68F88F0D-4B52-49D7-B304-BBA5E2ECEE07}" srcOrd="3" destOrd="0" presId="urn:microsoft.com/office/officeart/2005/8/layout/process2"/>
    <dgm:cxn modelId="{8C49F768-BE99-41C8-9DF9-6E229DCC6783}" type="presParOf" srcId="{68F88F0D-4B52-49D7-B304-BBA5E2ECEE07}" destId="{FDD3501E-3C13-49FB-9D82-ADD364044AB9}" srcOrd="0" destOrd="0" presId="urn:microsoft.com/office/officeart/2005/8/layout/process2"/>
    <dgm:cxn modelId="{9E6E6A82-D6EC-44C0-AEF2-356BF5E6CACD}" type="presParOf" srcId="{A940C946-DC15-41EE-8A0B-67CC1CFA981B}" destId="{62862402-62E6-4A26-BF22-8A90EBB31A94}" srcOrd="4" destOrd="0" presId="urn:microsoft.com/office/officeart/2005/8/layout/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724339A-C4E4-4AD3-9E50-F0237215D4B7}" type="doc">
      <dgm:prSet loTypeId="urn:microsoft.com/office/officeart/2005/8/layout/bProcess2" loCatId="process" qsTypeId="urn:microsoft.com/office/officeart/2005/8/quickstyle/simple1" qsCatId="simple" csTypeId="urn:microsoft.com/office/officeart/2005/8/colors/colorful5" csCatId="colorful" phldr="1"/>
      <dgm:spPr/>
    </dgm:pt>
    <dgm:pt modelId="{5B4B7073-1344-47C0-9D01-93DA4F873D4D}">
      <dgm:prSet phldrT="[Texto]"/>
      <dgm:spPr/>
      <dgm:t>
        <a:bodyPr/>
        <a:lstStyle/>
        <a:p>
          <a:r>
            <a:rPr lang="es-CO" dirty="0" smtClean="0"/>
            <a:t>Encuestas / Estudios </a:t>
          </a:r>
          <a:r>
            <a:rPr lang="es-CO" b="1" dirty="0" smtClean="0"/>
            <a:t>generales</a:t>
          </a:r>
          <a:endParaRPr lang="es-CO" b="1" dirty="0"/>
        </a:p>
      </dgm:t>
    </dgm:pt>
    <dgm:pt modelId="{88D0C771-D631-4B1D-A94B-26A388DB36A4}" type="parTrans" cxnId="{5E661BBC-5992-45CB-A78E-F3E4F947455D}">
      <dgm:prSet/>
      <dgm:spPr/>
      <dgm:t>
        <a:bodyPr/>
        <a:lstStyle/>
        <a:p>
          <a:endParaRPr lang="es-CO"/>
        </a:p>
      </dgm:t>
    </dgm:pt>
    <dgm:pt modelId="{E8CB7E12-EE13-45C1-97C7-E77C27AC9B16}" type="sibTrans" cxnId="{5E661BBC-5992-45CB-A78E-F3E4F947455D}">
      <dgm:prSet/>
      <dgm:spPr/>
      <dgm:t>
        <a:bodyPr/>
        <a:lstStyle/>
        <a:p>
          <a:endParaRPr lang="es-CO"/>
        </a:p>
      </dgm:t>
    </dgm:pt>
    <dgm:pt modelId="{1B48C4B2-5645-43C8-89C1-BAEEA5B711D4}">
      <dgm:prSet phldrT="[Texto]"/>
      <dgm:spPr/>
      <dgm:t>
        <a:bodyPr/>
        <a:lstStyle/>
        <a:p>
          <a:r>
            <a:rPr lang="es-CO" dirty="0" smtClean="0"/>
            <a:t>Encuestas / Estudios </a:t>
          </a:r>
          <a:r>
            <a:rPr lang="es-CO" b="1" dirty="0" smtClean="0"/>
            <a:t>temáticos</a:t>
          </a:r>
          <a:endParaRPr lang="es-CO" b="1" dirty="0"/>
        </a:p>
      </dgm:t>
    </dgm:pt>
    <dgm:pt modelId="{56BCAAD8-192E-47C4-8067-E499341517AE}" type="parTrans" cxnId="{CFA892A4-E728-4582-A37D-CC62258DC44B}">
      <dgm:prSet/>
      <dgm:spPr/>
      <dgm:t>
        <a:bodyPr/>
        <a:lstStyle/>
        <a:p>
          <a:endParaRPr lang="es-CO"/>
        </a:p>
      </dgm:t>
    </dgm:pt>
    <dgm:pt modelId="{D175F5E6-3CA9-44B1-A596-54F39F674921}" type="sibTrans" cxnId="{CFA892A4-E728-4582-A37D-CC62258DC44B}">
      <dgm:prSet/>
      <dgm:spPr/>
      <dgm:t>
        <a:bodyPr/>
        <a:lstStyle/>
        <a:p>
          <a:endParaRPr lang="es-CO"/>
        </a:p>
      </dgm:t>
    </dgm:pt>
    <dgm:pt modelId="{82C4387F-2A42-4AB3-A504-4FD64D676541}" type="pres">
      <dgm:prSet presAssocID="{1724339A-C4E4-4AD3-9E50-F0237215D4B7}" presName="diagram" presStyleCnt="0">
        <dgm:presLayoutVars>
          <dgm:dir/>
          <dgm:resizeHandles/>
        </dgm:presLayoutVars>
      </dgm:prSet>
      <dgm:spPr/>
    </dgm:pt>
    <dgm:pt modelId="{C807E187-60C9-4FF6-BD6E-E06741FF2016}" type="pres">
      <dgm:prSet presAssocID="{5B4B7073-1344-47C0-9D01-93DA4F873D4D}" presName="firstNode" presStyleLbl="node1" presStyleIdx="0" presStyleCnt="2" custLinFactNeighborX="-26292" custLinFactNeighborY="-92">
        <dgm:presLayoutVars>
          <dgm:bulletEnabled val="1"/>
        </dgm:presLayoutVars>
      </dgm:prSet>
      <dgm:spPr/>
      <dgm:t>
        <a:bodyPr/>
        <a:lstStyle/>
        <a:p>
          <a:endParaRPr lang="es-CO"/>
        </a:p>
      </dgm:t>
    </dgm:pt>
    <dgm:pt modelId="{BB2E777A-0063-4649-8FB7-D4D394BBE6E5}" type="pres">
      <dgm:prSet presAssocID="{E8CB7E12-EE13-45C1-97C7-E77C27AC9B16}" presName="sibTrans" presStyleLbl="sibTrans2D1" presStyleIdx="0" presStyleCnt="1"/>
      <dgm:spPr/>
      <dgm:t>
        <a:bodyPr/>
        <a:lstStyle/>
        <a:p>
          <a:endParaRPr lang="es-CO"/>
        </a:p>
      </dgm:t>
    </dgm:pt>
    <dgm:pt modelId="{FBA78E8C-1805-42C5-8621-A0ACCC78FF7A}" type="pres">
      <dgm:prSet presAssocID="{1B48C4B2-5645-43C8-89C1-BAEEA5B711D4}" presName="lastNode" presStyleLbl="node1" presStyleIdx="1" presStyleCnt="2" custLinFactNeighborX="-26214">
        <dgm:presLayoutVars>
          <dgm:bulletEnabled val="1"/>
        </dgm:presLayoutVars>
      </dgm:prSet>
      <dgm:spPr/>
      <dgm:t>
        <a:bodyPr/>
        <a:lstStyle/>
        <a:p>
          <a:endParaRPr lang="es-CO"/>
        </a:p>
      </dgm:t>
    </dgm:pt>
  </dgm:ptLst>
  <dgm:cxnLst>
    <dgm:cxn modelId="{7D4B7904-0289-4997-829E-BA23E1EBCCCE}" type="presOf" srcId="{5B4B7073-1344-47C0-9D01-93DA4F873D4D}" destId="{C807E187-60C9-4FF6-BD6E-E06741FF2016}" srcOrd="0" destOrd="0" presId="urn:microsoft.com/office/officeart/2005/8/layout/bProcess2"/>
    <dgm:cxn modelId="{BFFDB491-9D00-4306-90DC-ADF837DFC2F7}" type="presOf" srcId="{1724339A-C4E4-4AD3-9E50-F0237215D4B7}" destId="{82C4387F-2A42-4AB3-A504-4FD64D676541}" srcOrd="0" destOrd="0" presId="urn:microsoft.com/office/officeart/2005/8/layout/bProcess2"/>
    <dgm:cxn modelId="{9A91E768-EA2B-4949-BDF8-EF9C47F902EE}" type="presOf" srcId="{E8CB7E12-EE13-45C1-97C7-E77C27AC9B16}" destId="{BB2E777A-0063-4649-8FB7-D4D394BBE6E5}" srcOrd="0" destOrd="0" presId="urn:microsoft.com/office/officeart/2005/8/layout/bProcess2"/>
    <dgm:cxn modelId="{F2161BA1-9945-47E2-A636-62317FF32E48}" type="presOf" srcId="{1B48C4B2-5645-43C8-89C1-BAEEA5B711D4}" destId="{FBA78E8C-1805-42C5-8621-A0ACCC78FF7A}" srcOrd="0" destOrd="0" presId="urn:microsoft.com/office/officeart/2005/8/layout/bProcess2"/>
    <dgm:cxn modelId="{CFA892A4-E728-4582-A37D-CC62258DC44B}" srcId="{1724339A-C4E4-4AD3-9E50-F0237215D4B7}" destId="{1B48C4B2-5645-43C8-89C1-BAEEA5B711D4}" srcOrd="1" destOrd="0" parTransId="{56BCAAD8-192E-47C4-8067-E499341517AE}" sibTransId="{D175F5E6-3CA9-44B1-A596-54F39F674921}"/>
    <dgm:cxn modelId="{5E661BBC-5992-45CB-A78E-F3E4F947455D}" srcId="{1724339A-C4E4-4AD3-9E50-F0237215D4B7}" destId="{5B4B7073-1344-47C0-9D01-93DA4F873D4D}" srcOrd="0" destOrd="0" parTransId="{88D0C771-D631-4B1D-A94B-26A388DB36A4}" sibTransId="{E8CB7E12-EE13-45C1-97C7-E77C27AC9B16}"/>
    <dgm:cxn modelId="{3599BA42-519C-46BD-8927-2D7DA84318EC}" type="presParOf" srcId="{82C4387F-2A42-4AB3-A504-4FD64D676541}" destId="{C807E187-60C9-4FF6-BD6E-E06741FF2016}" srcOrd="0" destOrd="0" presId="urn:microsoft.com/office/officeart/2005/8/layout/bProcess2"/>
    <dgm:cxn modelId="{2581F98D-CFB6-4767-B3C2-917CD4DECF38}" type="presParOf" srcId="{82C4387F-2A42-4AB3-A504-4FD64D676541}" destId="{BB2E777A-0063-4649-8FB7-D4D394BBE6E5}" srcOrd="1" destOrd="0" presId="urn:microsoft.com/office/officeart/2005/8/layout/bProcess2"/>
    <dgm:cxn modelId="{20E04E66-B11D-4823-83EA-81E21554512D}" type="presParOf" srcId="{82C4387F-2A42-4AB3-A504-4FD64D676541}" destId="{FBA78E8C-1805-42C5-8621-A0ACCC78FF7A}" srcOrd="2" destOrd="0" presId="urn:microsoft.com/office/officeart/2005/8/layout/bProcess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05F19C8-4988-4A45-B20B-973EF9B59466}" type="doc">
      <dgm:prSet loTypeId="urn:microsoft.com/office/officeart/2005/8/layout/gear1" loCatId="process" qsTypeId="urn:microsoft.com/office/officeart/2005/8/quickstyle/simple1" qsCatId="simple" csTypeId="urn:microsoft.com/office/officeart/2005/8/colors/colorful1#5" csCatId="colorful" phldr="1"/>
      <dgm:spPr/>
    </dgm:pt>
    <dgm:pt modelId="{7AA41E78-6AF3-4B5D-A503-E01156237463}">
      <dgm:prSet phldrT="[Texto]" custT="1"/>
      <dgm:spPr/>
      <dgm:t>
        <a:bodyPr/>
        <a:lstStyle/>
        <a:p>
          <a:r>
            <a:rPr lang="es-MX" sz="800" dirty="0" smtClean="0"/>
            <a:t>AGENDA PROGRAMÁTICA  </a:t>
          </a:r>
        </a:p>
        <a:p>
          <a:r>
            <a:rPr lang="es-MX" sz="1000" dirty="0" smtClean="0"/>
            <a:t>Estudios nuevo</a:t>
          </a:r>
          <a:r>
            <a:rPr lang="es-MX" sz="1100" dirty="0" smtClean="0"/>
            <a:t>s</a:t>
          </a:r>
          <a:endParaRPr lang="es-CO" sz="1100" dirty="0"/>
        </a:p>
      </dgm:t>
    </dgm:pt>
    <dgm:pt modelId="{D9AA6BCF-2DCA-40E4-804D-0CCFA02E61CF}" type="parTrans" cxnId="{B6F9574E-FB68-4E6B-9E90-761917BEB1E7}">
      <dgm:prSet/>
      <dgm:spPr/>
      <dgm:t>
        <a:bodyPr/>
        <a:lstStyle/>
        <a:p>
          <a:endParaRPr lang="es-CO"/>
        </a:p>
      </dgm:t>
    </dgm:pt>
    <dgm:pt modelId="{3EE1A2B0-0582-4E63-AF5B-94F965EF7F4D}" type="sibTrans" cxnId="{B6F9574E-FB68-4E6B-9E90-761917BEB1E7}">
      <dgm:prSet/>
      <dgm:spPr/>
      <dgm:t>
        <a:bodyPr/>
        <a:lstStyle/>
        <a:p>
          <a:endParaRPr lang="es-CO"/>
        </a:p>
      </dgm:t>
    </dgm:pt>
    <dgm:pt modelId="{1E9A1299-6E71-4A53-B0A7-4A972FF4117A}">
      <dgm:prSet phldrT="[Texto]" custT="1"/>
      <dgm:spPr/>
      <dgm:t>
        <a:bodyPr/>
        <a:lstStyle/>
        <a:p>
          <a:r>
            <a:rPr lang="es-MX" sz="1200" dirty="0" smtClean="0"/>
            <a:t>MUESTRA MAESTRA</a:t>
          </a:r>
          <a:endParaRPr lang="es-CO" sz="1200" dirty="0"/>
        </a:p>
      </dgm:t>
    </dgm:pt>
    <dgm:pt modelId="{A068ADDF-9EE5-4062-A785-43EC9998E9EE}" type="parTrans" cxnId="{BCC4D609-BA0F-42C6-A597-6711EED9D7E6}">
      <dgm:prSet/>
      <dgm:spPr/>
      <dgm:t>
        <a:bodyPr/>
        <a:lstStyle/>
        <a:p>
          <a:endParaRPr lang="es-CO"/>
        </a:p>
      </dgm:t>
    </dgm:pt>
    <dgm:pt modelId="{D79F98B0-8482-433F-8A5F-0E3371F37631}" type="sibTrans" cxnId="{BCC4D609-BA0F-42C6-A597-6711EED9D7E6}">
      <dgm:prSet/>
      <dgm:spPr/>
      <dgm:t>
        <a:bodyPr/>
        <a:lstStyle/>
        <a:p>
          <a:endParaRPr lang="es-CO"/>
        </a:p>
      </dgm:t>
    </dgm:pt>
    <dgm:pt modelId="{4B0E9AD9-8822-4193-A1DA-BB7E4943AA11}">
      <dgm:prSet phldrT="[Texto]"/>
      <dgm:spPr/>
      <dgm:t>
        <a:bodyPr/>
        <a:lstStyle/>
        <a:p>
          <a:endParaRPr lang="es-CO"/>
        </a:p>
      </dgm:t>
    </dgm:pt>
    <dgm:pt modelId="{DFF62AE3-8C66-43B2-B97D-ED9252A0EB95}" type="parTrans" cxnId="{BC009684-1B1E-4BD2-B5DB-100207BC8848}">
      <dgm:prSet/>
      <dgm:spPr/>
      <dgm:t>
        <a:bodyPr/>
        <a:lstStyle/>
        <a:p>
          <a:endParaRPr lang="es-CO"/>
        </a:p>
      </dgm:t>
    </dgm:pt>
    <dgm:pt modelId="{BC2D9E13-BACE-4329-A7E9-CDA128CDF27C}" type="sibTrans" cxnId="{BC009684-1B1E-4BD2-B5DB-100207BC8848}">
      <dgm:prSet/>
      <dgm:spPr/>
      <dgm:t>
        <a:bodyPr/>
        <a:lstStyle/>
        <a:p>
          <a:endParaRPr lang="es-CO"/>
        </a:p>
      </dgm:t>
    </dgm:pt>
    <dgm:pt modelId="{5284D6E1-B8FC-450A-9272-3ECB10822C28}">
      <dgm:prSet phldrT="[Texto]" custT="1"/>
      <dgm:spPr/>
      <dgm:t>
        <a:bodyPr/>
        <a:lstStyle/>
        <a:p>
          <a:r>
            <a:rPr lang="es-MX" sz="900" dirty="0" smtClean="0">
              <a:solidFill>
                <a:schemeClr val="tx1"/>
              </a:solidFill>
            </a:rPr>
            <a:t>LINEAMIENTOS METODOLOGICOS </a:t>
          </a:r>
          <a:endParaRPr lang="es-CO" sz="900" dirty="0">
            <a:solidFill>
              <a:schemeClr val="tx1"/>
            </a:solidFill>
          </a:endParaRPr>
        </a:p>
      </dgm:t>
    </dgm:pt>
    <dgm:pt modelId="{DF425226-5C81-4C30-8A4F-1B1224442661}" type="parTrans" cxnId="{566FF3BF-4BA9-4BA1-9582-BEC094A116FE}">
      <dgm:prSet/>
      <dgm:spPr/>
      <dgm:t>
        <a:bodyPr/>
        <a:lstStyle/>
        <a:p>
          <a:endParaRPr lang="es-CO"/>
        </a:p>
      </dgm:t>
    </dgm:pt>
    <dgm:pt modelId="{950BBC76-1E98-412A-B6E1-DF0EB3523500}" type="sibTrans" cxnId="{566FF3BF-4BA9-4BA1-9582-BEC094A116FE}">
      <dgm:prSet/>
      <dgm:spPr/>
      <dgm:t>
        <a:bodyPr/>
        <a:lstStyle/>
        <a:p>
          <a:endParaRPr lang="es-CO"/>
        </a:p>
      </dgm:t>
    </dgm:pt>
    <dgm:pt modelId="{85625667-6A70-4F6A-910F-1549926C4C66}" type="pres">
      <dgm:prSet presAssocID="{905F19C8-4988-4A45-B20B-973EF9B59466}" presName="composite" presStyleCnt="0">
        <dgm:presLayoutVars>
          <dgm:chMax val="3"/>
          <dgm:animLvl val="lvl"/>
          <dgm:resizeHandles val="exact"/>
        </dgm:presLayoutVars>
      </dgm:prSet>
      <dgm:spPr/>
    </dgm:pt>
    <dgm:pt modelId="{84C1A63F-4488-4AC1-A542-06FB7F11BF18}" type="pres">
      <dgm:prSet presAssocID="{7AA41E78-6AF3-4B5D-A503-E01156237463}" presName="gear1" presStyleLbl="node1" presStyleIdx="0" presStyleCnt="3">
        <dgm:presLayoutVars>
          <dgm:chMax val="1"/>
          <dgm:bulletEnabled val="1"/>
        </dgm:presLayoutVars>
      </dgm:prSet>
      <dgm:spPr/>
      <dgm:t>
        <a:bodyPr/>
        <a:lstStyle/>
        <a:p>
          <a:endParaRPr lang="es-CO"/>
        </a:p>
      </dgm:t>
    </dgm:pt>
    <dgm:pt modelId="{7E73489E-ED27-4801-8E3A-57D6B5F7B374}" type="pres">
      <dgm:prSet presAssocID="{7AA41E78-6AF3-4B5D-A503-E01156237463}" presName="gear1srcNode" presStyleLbl="node1" presStyleIdx="0" presStyleCnt="3"/>
      <dgm:spPr/>
      <dgm:t>
        <a:bodyPr/>
        <a:lstStyle/>
        <a:p>
          <a:endParaRPr lang="es-CO"/>
        </a:p>
      </dgm:t>
    </dgm:pt>
    <dgm:pt modelId="{F561B140-95EC-459A-A921-09F515BF51E8}" type="pres">
      <dgm:prSet presAssocID="{7AA41E78-6AF3-4B5D-A503-E01156237463}" presName="gear1dstNode" presStyleLbl="node1" presStyleIdx="0" presStyleCnt="3"/>
      <dgm:spPr/>
      <dgm:t>
        <a:bodyPr/>
        <a:lstStyle/>
        <a:p>
          <a:endParaRPr lang="es-CO"/>
        </a:p>
      </dgm:t>
    </dgm:pt>
    <dgm:pt modelId="{2B5EE56A-FA13-4F92-9C52-461F94AEAEA2}" type="pres">
      <dgm:prSet presAssocID="{5284D6E1-B8FC-450A-9272-3ECB10822C28}" presName="gear2" presStyleLbl="node1" presStyleIdx="1" presStyleCnt="3" custScaleX="127269" custScaleY="92115" custLinFactNeighborX="-2230" custLinFactNeighborY="2387">
        <dgm:presLayoutVars>
          <dgm:chMax val="1"/>
          <dgm:bulletEnabled val="1"/>
        </dgm:presLayoutVars>
      </dgm:prSet>
      <dgm:spPr/>
      <dgm:t>
        <a:bodyPr/>
        <a:lstStyle/>
        <a:p>
          <a:endParaRPr lang="es-CO"/>
        </a:p>
      </dgm:t>
    </dgm:pt>
    <dgm:pt modelId="{68F3E68E-4089-4782-99F6-473ADC8C065E}" type="pres">
      <dgm:prSet presAssocID="{5284D6E1-B8FC-450A-9272-3ECB10822C28}" presName="gear2srcNode" presStyleLbl="node1" presStyleIdx="1" presStyleCnt="3"/>
      <dgm:spPr/>
      <dgm:t>
        <a:bodyPr/>
        <a:lstStyle/>
        <a:p>
          <a:endParaRPr lang="es-CO"/>
        </a:p>
      </dgm:t>
    </dgm:pt>
    <dgm:pt modelId="{908F7FE4-B303-40D2-96C4-A7CB6EF46098}" type="pres">
      <dgm:prSet presAssocID="{5284D6E1-B8FC-450A-9272-3ECB10822C28}" presName="gear2dstNode" presStyleLbl="node1" presStyleIdx="1" presStyleCnt="3"/>
      <dgm:spPr/>
      <dgm:t>
        <a:bodyPr/>
        <a:lstStyle/>
        <a:p>
          <a:endParaRPr lang="es-CO"/>
        </a:p>
      </dgm:t>
    </dgm:pt>
    <dgm:pt modelId="{B25E62D5-DFFD-43CA-B0FB-DB639F5830A9}" type="pres">
      <dgm:prSet presAssocID="{1E9A1299-6E71-4A53-B0A7-4A972FF4117A}" presName="gear3" presStyleLbl="node1" presStyleIdx="2" presStyleCnt="3"/>
      <dgm:spPr/>
      <dgm:t>
        <a:bodyPr/>
        <a:lstStyle/>
        <a:p>
          <a:endParaRPr lang="es-CO"/>
        </a:p>
      </dgm:t>
    </dgm:pt>
    <dgm:pt modelId="{C2E0077F-5537-45B5-97D3-9428488593FB}" type="pres">
      <dgm:prSet presAssocID="{1E9A1299-6E71-4A53-B0A7-4A972FF4117A}" presName="gear3tx" presStyleLbl="node1" presStyleIdx="2" presStyleCnt="3">
        <dgm:presLayoutVars>
          <dgm:chMax val="1"/>
          <dgm:bulletEnabled val="1"/>
        </dgm:presLayoutVars>
      </dgm:prSet>
      <dgm:spPr/>
      <dgm:t>
        <a:bodyPr/>
        <a:lstStyle/>
        <a:p>
          <a:endParaRPr lang="es-CO"/>
        </a:p>
      </dgm:t>
    </dgm:pt>
    <dgm:pt modelId="{282C9339-1A2F-4963-9B1D-1EAB9F4D0897}" type="pres">
      <dgm:prSet presAssocID="{1E9A1299-6E71-4A53-B0A7-4A972FF4117A}" presName="gear3srcNode" presStyleLbl="node1" presStyleIdx="2" presStyleCnt="3"/>
      <dgm:spPr/>
      <dgm:t>
        <a:bodyPr/>
        <a:lstStyle/>
        <a:p>
          <a:endParaRPr lang="es-CO"/>
        </a:p>
      </dgm:t>
    </dgm:pt>
    <dgm:pt modelId="{46CAF3B6-B2CC-4D84-90AC-EBFAB63F5836}" type="pres">
      <dgm:prSet presAssocID="{1E9A1299-6E71-4A53-B0A7-4A972FF4117A}" presName="gear3dstNode" presStyleLbl="node1" presStyleIdx="2" presStyleCnt="3"/>
      <dgm:spPr/>
      <dgm:t>
        <a:bodyPr/>
        <a:lstStyle/>
        <a:p>
          <a:endParaRPr lang="es-CO"/>
        </a:p>
      </dgm:t>
    </dgm:pt>
    <dgm:pt modelId="{CE898F2D-DBC9-463C-BAFD-5885BD6B4225}" type="pres">
      <dgm:prSet presAssocID="{3EE1A2B0-0582-4E63-AF5B-94F965EF7F4D}" presName="connector1" presStyleLbl="sibTrans2D1" presStyleIdx="0" presStyleCnt="3"/>
      <dgm:spPr/>
      <dgm:t>
        <a:bodyPr/>
        <a:lstStyle/>
        <a:p>
          <a:endParaRPr lang="es-CO"/>
        </a:p>
      </dgm:t>
    </dgm:pt>
    <dgm:pt modelId="{689161F3-5021-4AC4-829A-8BF971D8F94C}" type="pres">
      <dgm:prSet presAssocID="{950BBC76-1E98-412A-B6E1-DF0EB3523500}" presName="connector2" presStyleLbl="sibTrans2D1" presStyleIdx="1" presStyleCnt="3" custLinFactNeighborX="-9094" custLinFactNeighborY="2330"/>
      <dgm:spPr/>
      <dgm:t>
        <a:bodyPr/>
        <a:lstStyle/>
        <a:p>
          <a:endParaRPr lang="es-CO"/>
        </a:p>
      </dgm:t>
    </dgm:pt>
    <dgm:pt modelId="{8C9C93EA-5634-45A8-9F92-2742ED1291CC}" type="pres">
      <dgm:prSet presAssocID="{D79F98B0-8482-433F-8A5F-0E3371F37631}" presName="connector3" presStyleLbl="sibTrans2D1" presStyleIdx="2" presStyleCnt="3"/>
      <dgm:spPr/>
      <dgm:t>
        <a:bodyPr/>
        <a:lstStyle/>
        <a:p>
          <a:endParaRPr lang="es-CO"/>
        </a:p>
      </dgm:t>
    </dgm:pt>
  </dgm:ptLst>
  <dgm:cxnLst>
    <dgm:cxn modelId="{45548334-398C-4378-A527-9D54625EEA0A}" type="presOf" srcId="{1E9A1299-6E71-4A53-B0A7-4A972FF4117A}" destId="{46CAF3B6-B2CC-4D84-90AC-EBFAB63F5836}" srcOrd="3" destOrd="0" presId="urn:microsoft.com/office/officeart/2005/8/layout/gear1"/>
    <dgm:cxn modelId="{5DCE92EA-D72B-4558-95EF-C58FEEBC94F2}" type="presOf" srcId="{3EE1A2B0-0582-4E63-AF5B-94F965EF7F4D}" destId="{CE898F2D-DBC9-463C-BAFD-5885BD6B4225}" srcOrd="0" destOrd="0" presId="urn:microsoft.com/office/officeart/2005/8/layout/gear1"/>
    <dgm:cxn modelId="{4273D14B-BD9F-4B2A-A0C6-F295C0C55DF8}" type="presOf" srcId="{905F19C8-4988-4A45-B20B-973EF9B59466}" destId="{85625667-6A70-4F6A-910F-1549926C4C66}" srcOrd="0" destOrd="0" presId="urn:microsoft.com/office/officeart/2005/8/layout/gear1"/>
    <dgm:cxn modelId="{23DF7009-E6F0-407F-98E3-2B5C5683C579}" type="presOf" srcId="{5284D6E1-B8FC-450A-9272-3ECB10822C28}" destId="{68F3E68E-4089-4782-99F6-473ADC8C065E}" srcOrd="1" destOrd="0" presId="urn:microsoft.com/office/officeart/2005/8/layout/gear1"/>
    <dgm:cxn modelId="{BC009684-1B1E-4BD2-B5DB-100207BC8848}" srcId="{905F19C8-4988-4A45-B20B-973EF9B59466}" destId="{4B0E9AD9-8822-4193-A1DA-BB7E4943AA11}" srcOrd="3" destOrd="0" parTransId="{DFF62AE3-8C66-43B2-B97D-ED9252A0EB95}" sibTransId="{BC2D9E13-BACE-4329-A7E9-CDA128CDF27C}"/>
    <dgm:cxn modelId="{566FF3BF-4BA9-4BA1-9582-BEC094A116FE}" srcId="{905F19C8-4988-4A45-B20B-973EF9B59466}" destId="{5284D6E1-B8FC-450A-9272-3ECB10822C28}" srcOrd="1" destOrd="0" parTransId="{DF425226-5C81-4C30-8A4F-1B1224442661}" sibTransId="{950BBC76-1E98-412A-B6E1-DF0EB3523500}"/>
    <dgm:cxn modelId="{3DA36D0D-1D84-4800-A564-A3BA5EA1D59E}" type="presOf" srcId="{5284D6E1-B8FC-450A-9272-3ECB10822C28}" destId="{908F7FE4-B303-40D2-96C4-A7CB6EF46098}" srcOrd="2" destOrd="0" presId="urn:microsoft.com/office/officeart/2005/8/layout/gear1"/>
    <dgm:cxn modelId="{E7B32E8F-FB29-4968-9CF4-1714DB112AFB}" type="presOf" srcId="{5284D6E1-B8FC-450A-9272-3ECB10822C28}" destId="{2B5EE56A-FA13-4F92-9C52-461F94AEAEA2}" srcOrd="0" destOrd="0" presId="urn:microsoft.com/office/officeart/2005/8/layout/gear1"/>
    <dgm:cxn modelId="{A0C36690-345F-4424-B7CB-C43B9A0B0E79}" type="presOf" srcId="{7AA41E78-6AF3-4B5D-A503-E01156237463}" destId="{84C1A63F-4488-4AC1-A542-06FB7F11BF18}" srcOrd="0" destOrd="0" presId="urn:microsoft.com/office/officeart/2005/8/layout/gear1"/>
    <dgm:cxn modelId="{B6F9574E-FB68-4E6B-9E90-761917BEB1E7}" srcId="{905F19C8-4988-4A45-B20B-973EF9B59466}" destId="{7AA41E78-6AF3-4B5D-A503-E01156237463}" srcOrd="0" destOrd="0" parTransId="{D9AA6BCF-2DCA-40E4-804D-0CCFA02E61CF}" sibTransId="{3EE1A2B0-0582-4E63-AF5B-94F965EF7F4D}"/>
    <dgm:cxn modelId="{41472714-F3CF-4BC5-A2DE-4E203A246A08}" type="presOf" srcId="{7AA41E78-6AF3-4B5D-A503-E01156237463}" destId="{F561B140-95EC-459A-A921-09F515BF51E8}" srcOrd="2" destOrd="0" presId="urn:microsoft.com/office/officeart/2005/8/layout/gear1"/>
    <dgm:cxn modelId="{6B683F71-2306-4E1E-BD65-AB8D6269ACE8}" type="presOf" srcId="{1E9A1299-6E71-4A53-B0A7-4A972FF4117A}" destId="{B25E62D5-DFFD-43CA-B0FB-DB639F5830A9}" srcOrd="0" destOrd="0" presId="urn:microsoft.com/office/officeart/2005/8/layout/gear1"/>
    <dgm:cxn modelId="{792EAAE8-6629-4318-BA9F-7FD674BFA65A}" type="presOf" srcId="{D79F98B0-8482-433F-8A5F-0E3371F37631}" destId="{8C9C93EA-5634-45A8-9F92-2742ED1291CC}" srcOrd="0" destOrd="0" presId="urn:microsoft.com/office/officeart/2005/8/layout/gear1"/>
    <dgm:cxn modelId="{A550D50E-0FEE-45BF-9411-5975CDAEDBB3}" type="presOf" srcId="{7AA41E78-6AF3-4B5D-A503-E01156237463}" destId="{7E73489E-ED27-4801-8E3A-57D6B5F7B374}" srcOrd="1" destOrd="0" presId="urn:microsoft.com/office/officeart/2005/8/layout/gear1"/>
    <dgm:cxn modelId="{BCC4D609-BA0F-42C6-A597-6711EED9D7E6}" srcId="{905F19C8-4988-4A45-B20B-973EF9B59466}" destId="{1E9A1299-6E71-4A53-B0A7-4A972FF4117A}" srcOrd="2" destOrd="0" parTransId="{A068ADDF-9EE5-4062-A785-43EC9998E9EE}" sibTransId="{D79F98B0-8482-433F-8A5F-0E3371F37631}"/>
    <dgm:cxn modelId="{81389239-C561-47AE-A4ED-7833D5720C54}" type="presOf" srcId="{1E9A1299-6E71-4A53-B0A7-4A972FF4117A}" destId="{C2E0077F-5537-45B5-97D3-9428488593FB}" srcOrd="1" destOrd="0" presId="urn:microsoft.com/office/officeart/2005/8/layout/gear1"/>
    <dgm:cxn modelId="{6ADDD37F-7D6B-49D9-8F3F-764A828525E9}" type="presOf" srcId="{950BBC76-1E98-412A-B6E1-DF0EB3523500}" destId="{689161F3-5021-4AC4-829A-8BF971D8F94C}" srcOrd="0" destOrd="0" presId="urn:microsoft.com/office/officeart/2005/8/layout/gear1"/>
    <dgm:cxn modelId="{4537C924-EC8B-4DF2-8D41-136646D1617B}" type="presOf" srcId="{1E9A1299-6E71-4A53-B0A7-4A972FF4117A}" destId="{282C9339-1A2F-4963-9B1D-1EAB9F4D0897}" srcOrd="2" destOrd="0" presId="urn:microsoft.com/office/officeart/2005/8/layout/gear1"/>
    <dgm:cxn modelId="{D14A4F8E-E740-4974-A313-DB21E9DC3C5A}" type="presParOf" srcId="{85625667-6A70-4F6A-910F-1549926C4C66}" destId="{84C1A63F-4488-4AC1-A542-06FB7F11BF18}" srcOrd="0" destOrd="0" presId="urn:microsoft.com/office/officeart/2005/8/layout/gear1"/>
    <dgm:cxn modelId="{CAAFF68D-C02F-4003-BFD0-634391AFB8EA}" type="presParOf" srcId="{85625667-6A70-4F6A-910F-1549926C4C66}" destId="{7E73489E-ED27-4801-8E3A-57D6B5F7B374}" srcOrd="1" destOrd="0" presId="urn:microsoft.com/office/officeart/2005/8/layout/gear1"/>
    <dgm:cxn modelId="{98507E6F-341C-406D-8D82-3D1018CBB669}" type="presParOf" srcId="{85625667-6A70-4F6A-910F-1549926C4C66}" destId="{F561B140-95EC-459A-A921-09F515BF51E8}" srcOrd="2" destOrd="0" presId="urn:microsoft.com/office/officeart/2005/8/layout/gear1"/>
    <dgm:cxn modelId="{A9684C15-4B54-484C-B98D-BA328BFEA5F2}" type="presParOf" srcId="{85625667-6A70-4F6A-910F-1549926C4C66}" destId="{2B5EE56A-FA13-4F92-9C52-461F94AEAEA2}" srcOrd="3" destOrd="0" presId="urn:microsoft.com/office/officeart/2005/8/layout/gear1"/>
    <dgm:cxn modelId="{D403C91F-8BDA-4061-911A-B51EAA3B1E2B}" type="presParOf" srcId="{85625667-6A70-4F6A-910F-1549926C4C66}" destId="{68F3E68E-4089-4782-99F6-473ADC8C065E}" srcOrd="4" destOrd="0" presId="urn:microsoft.com/office/officeart/2005/8/layout/gear1"/>
    <dgm:cxn modelId="{49DE0062-F92E-4273-A13E-6043D8C61C66}" type="presParOf" srcId="{85625667-6A70-4F6A-910F-1549926C4C66}" destId="{908F7FE4-B303-40D2-96C4-A7CB6EF46098}" srcOrd="5" destOrd="0" presId="urn:microsoft.com/office/officeart/2005/8/layout/gear1"/>
    <dgm:cxn modelId="{108121EA-B5F0-464A-878B-5B7338ECBACE}" type="presParOf" srcId="{85625667-6A70-4F6A-910F-1549926C4C66}" destId="{B25E62D5-DFFD-43CA-B0FB-DB639F5830A9}" srcOrd="6" destOrd="0" presId="urn:microsoft.com/office/officeart/2005/8/layout/gear1"/>
    <dgm:cxn modelId="{A1D2DE8D-633C-45AE-97F1-9E99C3C2E91B}" type="presParOf" srcId="{85625667-6A70-4F6A-910F-1549926C4C66}" destId="{C2E0077F-5537-45B5-97D3-9428488593FB}" srcOrd="7" destOrd="0" presId="urn:microsoft.com/office/officeart/2005/8/layout/gear1"/>
    <dgm:cxn modelId="{01788A19-F49F-4DFA-8F74-01959FA943DB}" type="presParOf" srcId="{85625667-6A70-4F6A-910F-1549926C4C66}" destId="{282C9339-1A2F-4963-9B1D-1EAB9F4D0897}" srcOrd="8" destOrd="0" presId="urn:microsoft.com/office/officeart/2005/8/layout/gear1"/>
    <dgm:cxn modelId="{0D52CCD0-A4F3-4BF9-B704-328E84F8CB43}" type="presParOf" srcId="{85625667-6A70-4F6A-910F-1549926C4C66}" destId="{46CAF3B6-B2CC-4D84-90AC-EBFAB63F5836}" srcOrd="9" destOrd="0" presId="urn:microsoft.com/office/officeart/2005/8/layout/gear1"/>
    <dgm:cxn modelId="{0002954D-2C8E-4D63-971E-1A1FA286CC4C}" type="presParOf" srcId="{85625667-6A70-4F6A-910F-1549926C4C66}" destId="{CE898F2D-DBC9-463C-BAFD-5885BD6B4225}" srcOrd="10" destOrd="0" presId="urn:microsoft.com/office/officeart/2005/8/layout/gear1"/>
    <dgm:cxn modelId="{48D714CD-8ACD-4F82-A5AC-6DA2BDB9254F}" type="presParOf" srcId="{85625667-6A70-4F6A-910F-1549926C4C66}" destId="{689161F3-5021-4AC4-829A-8BF971D8F94C}" srcOrd="11" destOrd="0" presId="urn:microsoft.com/office/officeart/2005/8/layout/gear1"/>
    <dgm:cxn modelId="{56FC7EE6-80A0-4C8E-A7B4-7D626C9D7B24}" type="presParOf" srcId="{85625667-6A70-4F6A-910F-1549926C4C66}" destId="{8C9C93EA-5634-45A8-9F92-2742ED1291CC}" srcOrd="12" destOrd="0" presId="urn:microsoft.com/office/officeart/2005/8/layout/gear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ECB5EC5-6014-4016-8451-745FCAE24274}" type="doc">
      <dgm:prSet loTypeId="urn:microsoft.com/office/officeart/2008/layout/AlternatingHexagons" loCatId="list" qsTypeId="urn:microsoft.com/office/officeart/2005/8/quickstyle/simple1" qsCatId="simple" csTypeId="urn:microsoft.com/office/officeart/2005/8/colors/colorful3" csCatId="colorful" phldr="0"/>
      <dgm:spPr/>
      <dgm:t>
        <a:bodyPr/>
        <a:lstStyle/>
        <a:p>
          <a:endParaRPr lang="es-CO"/>
        </a:p>
      </dgm:t>
    </dgm:pt>
    <dgm:pt modelId="{AF11F692-9880-4E1E-9116-122E32138ACD}">
      <dgm:prSet phldrT="[Texto]" phldr="1"/>
      <dgm:spPr/>
      <dgm:t>
        <a:bodyPr/>
        <a:lstStyle/>
        <a:p>
          <a:endParaRPr lang="es-CO" dirty="0"/>
        </a:p>
      </dgm:t>
    </dgm:pt>
    <dgm:pt modelId="{EFDE5612-FC29-47C7-A524-659576EDBB6B}" type="parTrans" cxnId="{5B8C890E-894C-406C-84A4-9960B9EBDA4B}">
      <dgm:prSet/>
      <dgm:spPr/>
      <dgm:t>
        <a:bodyPr/>
        <a:lstStyle/>
        <a:p>
          <a:endParaRPr lang="es-CO"/>
        </a:p>
      </dgm:t>
    </dgm:pt>
    <dgm:pt modelId="{4CCBB2B3-990D-44EB-AB2D-39D33B527A77}" type="sibTrans" cxnId="{5B8C890E-894C-406C-84A4-9960B9EBDA4B}">
      <dgm:prSet/>
      <dgm:spPr/>
      <dgm:t>
        <a:bodyPr/>
        <a:lstStyle/>
        <a:p>
          <a:endParaRPr lang="es-CO"/>
        </a:p>
      </dgm:t>
    </dgm:pt>
    <dgm:pt modelId="{823702D0-C988-445B-A3BA-B117310F69B0}">
      <dgm:prSet phldrT="[Texto]" phldr="1"/>
      <dgm:spPr/>
      <dgm:t>
        <a:bodyPr/>
        <a:lstStyle/>
        <a:p>
          <a:endParaRPr lang="es-CO" dirty="0"/>
        </a:p>
      </dgm:t>
    </dgm:pt>
    <dgm:pt modelId="{D32EA462-3812-41DE-B8A5-D01DF9167186}" type="parTrans" cxnId="{5817EA4B-07EE-464A-8D21-716157B615FE}">
      <dgm:prSet/>
      <dgm:spPr/>
      <dgm:t>
        <a:bodyPr/>
        <a:lstStyle/>
        <a:p>
          <a:endParaRPr lang="es-CO"/>
        </a:p>
      </dgm:t>
    </dgm:pt>
    <dgm:pt modelId="{450EDBDE-EBD6-476A-8CFF-16CCC9E35B32}" type="sibTrans" cxnId="{5817EA4B-07EE-464A-8D21-716157B615FE}">
      <dgm:prSet/>
      <dgm:spPr/>
      <dgm:t>
        <a:bodyPr/>
        <a:lstStyle/>
        <a:p>
          <a:endParaRPr lang="es-CO"/>
        </a:p>
      </dgm:t>
    </dgm:pt>
    <dgm:pt modelId="{CD0AE0BE-A339-4D09-9498-5547513604E0}">
      <dgm:prSet phldrT="[Texto]" phldr="1"/>
      <dgm:spPr/>
      <dgm:t>
        <a:bodyPr/>
        <a:lstStyle/>
        <a:p>
          <a:endParaRPr lang="es-CO" dirty="0"/>
        </a:p>
      </dgm:t>
    </dgm:pt>
    <dgm:pt modelId="{47C0E0EC-0012-4CFF-ABEE-004860CD71BE}" type="sibTrans" cxnId="{B1417C2B-A960-4BA6-A054-125E039AD6B9}">
      <dgm:prSet/>
      <dgm:spPr/>
      <dgm:t>
        <a:bodyPr/>
        <a:lstStyle/>
        <a:p>
          <a:endParaRPr lang="es-CO"/>
        </a:p>
      </dgm:t>
    </dgm:pt>
    <dgm:pt modelId="{CD5B43A0-7194-4FD0-ACBF-6AF175510A8C}" type="parTrans" cxnId="{B1417C2B-A960-4BA6-A054-125E039AD6B9}">
      <dgm:prSet/>
      <dgm:spPr/>
      <dgm:t>
        <a:bodyPr/>
        <a:lstStyle/>
        <a:p>
          <a:endParaRPr lang="es-CO"/>
        </a:p>
      </dgm:t>
    </dgm:pt>
    <dgm:pt modelId="{37716E7B-60BF-46BE-ABD6-66A874CDE3AA}" type="pres">
      <dgm:prSet presAssocID="{0ECB5EC5-6014-4016-8451-745FCAE24274}" presName="Name0" presStyleCnt="0">
        <dgm:presLayoutVars>
          <dgm:chMax/>
          <dgm:chPref/>
          <dgm:dir/>
          <dgm:animLvl val="lvl"/>
        </dgm:presLayoutVars>
      </dgm:prSet>
      <dgm:spPr/>
      <dgm:t>
        <a:bodyPr/>
        <a:lstStyle/>
        <a:p>
          <a:endParaRPr lang="es-CO"/>
        </a:p>
      </dgm:t>
    </dgm:pt>
    <dgm:pt modelId="{81048690-7986-4C01-9899-EFA8A73DBEF9}" type="pres">
      <dgm:prSet presAssocID="{AF11F692-9880-4E1E-9116-122E32138ACD}" presName="composite" presStyleCnt="0"/>
      <dgm:spPr/>
    </dgm:pt>
    <dgm:pt modelId="{697A19C8-1920-44C4-81B6-047C93B27AF1}" type="pres">
      <dgm:prSet presAssocID="{AF11F692-9880-4E1E-9116-122E32138ACD}" presName="Parent1" presStyleLbl="node1" presStyleIdx="0" presStyleCnt="6">
        <dgm:presLayoutVars>
          <dgm:chMax val="1"/>
          <dgm:chPref val="1"/>
          <dgm:bulletEnabled val="1"/>
        </dgm:presLayoutVars>
      </dgm:prSet>
      <dgm:spPr/>
      <dgm:t>
        <a:bodyPr/>
        <a:lstStyle/>
        <a:p>
          <a:endParaRPr lang="es-CO"/>
        </a:p>
      </dgm:t>
    </dgm:pt>
    <dgm:pt modelId="{859F3DE0-52D9-43CC-AB52-AE5E4965DA88}" type="pres">
      <dgm:prSet presAssocID="{AF11F692-9880-4E1E-9116-122E32138ACD}" presName="Childtext1" presStyleLbl="revTx" presStyleIdx="0" presStyleCnt="3">
        <dgm:presLayoutVars>
          <dgm:chMax val="0"/>
          <dgm:chPref val="0"/>
          <dgm:bulletEnabled val="1"/>
        </dgm:presLayoutVars>
      </dgm:prSet>
      <dgm:spPr/>
      <dgm:t>
        <a:bodyPr/>
        <a:lstStyle/>
        <a:p>
          <a:endParaRPr lang="es-CO"/>
        </a:p>
      </dgm:t>
    </dgm:pt>
    <dgm:pt modelId="{6B5FDA70-F83A-4E38-8847-32B5143A657F}" type="pres">
      <dgm:prSet presAssocID="{AF11F692-9880-4E1E-9116-122E32138ACD}" presName="BalanceSpacing" presStyleCnt="0"/>
      <dgm:spPr/>
    </dgm:pt>
    <dgm:pt modelId="{A698871A-B5FB-4D69-A5F3-0D6BF00DE41D}" type="pres">
      <dgm:prSet presAssocID="{AF11F692-9880-4E1E-9116-122E32138ACD}" presName="BalanceSpacing1" presStyleCnt="0"/>
      <dgm:spPr/>
    </dgm:pt>
    <dgm:pt modelId="{797067C3-1786-4D78-B5BD-BEF352831CE7}" type="pres">
      <dgm:prSet presAssocID="{4CCBB2B3-990D-44EB-AB2D-39D33B527A77}" presName="Accent1Text" presStyleLbl="node1" presStyleIdx="1" presStyleCnt="6"/>
      <dgm:spPr/>
      <dgm:t>
        <a:bodyPr/>
        <a:lstStyle/>
        <a:p>
          <a:endParaRPr lang="es-CO"/>
        </a:p>
      </dgm:t>
    </dgm:pt>
    <dgm:pt modelId="{BCADF1E9-5681-4A80-8EFD-9888E7CFF2BB}" type="pres">
      <dgm:prSet presAssocID="{4CCBB2B3-990D-44EB-AB2D-39D33B527A77}" presName="spaceBetweenRectangles" presStyleCnt="0"/>
      <dgm:spPr/>
    </dgm:pt>
    <dgm:pt modelId="{1DB2EE5C-1835-44D0-8AA7-EECAC3F8EA9D}" type="pres">
      <dgm:prSet presAssocID="{823702D0-C988-445B-A3BA-B117310F69B0}" presName="composite" presStyleCnt="0"/>
      <dgm:spPr/>
    </dgm:pt>
    <dgm:pt modelId="{63C6CFB1-2383-4286-8847-748CCC020116}" type="pres">
      <dgm:prSet presAssocID="{823702D0-C988-445B-A3BA-B117310F69B0}" presName="Parent1" presStyleLbl="node1" presStyleIdx="2" presStyleCnt="6">
        <dgm:presLayoutVars>
          <dgm:chMax val="1"/>
          <dgm:chPref val="1"/>
          <dgm:bulletEnabled val="1"/>
        </dgm:presLayoutVars>
      </dgm:prSet>
      <dgm:spPr/>
      <dgm:t>
        <a:bodyPr/>
        <a:lstStyle/>
        <a:p>
          <a:endParaRPr lang="es-CO"/>
        </a:p>
      </dgm:t>
    </dgm:pt>
    <dgm:pt modelId="{C2B9195C-F4EA-4FAD-AE19-FA06249682CC}" type="pres">
      <dgm:prSet presAssocID="{823702D0-C988-445B-A3BA-B117310F69B0}" presName="Childtext1" presStyleLbl="revTx" presStyleIdx="1" presStyleCnt="3">
        <dgm:presLayoutVars>
          <dgm:chMax val="0"/>
          <dgm:chPref val="0"/>
          <dgm:bulletEnabled val="1"/>
        </dgm:presLayoutVars>
      </dgm:prSet>
      <dgm:spPr/>
      <dgm:t>
        <a:bodyPr/>
        <a:lstStyle/>
        <a:p>
          <a:endParaRPr lang="es-CO"/>
        </a:p>
      </dgm:t>
    </dgm:pt>
    <dgm:pt modelId="{5D597B72-D972-4BAF-8BE6-FD051B197810}" type="pres">
      <dgm:prSet presAssocID="{823702D0-C988-445B-A3BA-B117310F69B0}" presName="BalanceSpacing" presStyleCnt="0"/>
      <dgm:spPr/>
    </dgm:pt>
    <dgm:pt modelId="{C20FF112-CC29-47F1-8C5B-D0B132820175}" type="pres">
      <dgm:prSet presAssocID="{823702D0-C988-445B-A3BA-B117310F69B0}" presName="BalanceSpacing1" presStyleCnt="0"/>
      <dgm:spPr/>
    </dgm:pt>
    <dgm:pt modelId="{9BC3A11B-7B0B-4066-A9AF-E395C4328985}" type="pres">
      <dgm:prSet presAssocID="{450EDBDE-EBD6-476A-8CFF-16CCC9E35B32}" presName="Accent1Text" presStyleLbl="node1" presStyleIdx="3" presStyleCnt="6"/>
      <dgm:spPr/>
      <dgm:t>
        <a:bodyPr/>
        <a:lstStyle/>
        <a:p>
          <a:endParaRPr lang="es-CO"/>
        </a:p>
      </dgm:t>
    </dgm:pt>
    <dgm:pt modelId="{7638E509-96DD-4B1F-BA82-571CA657996B}" type="pres">
      <dgm:prSet presAssocID="{450EDBDE-EBD6-476A-8CFF-16CCC9E35B32}" presName="spaceBetweenRectangles" presStyleCnt="0"/>
      <dgm:spPr/>
    </dgm:pt>
    <dgm:pt modelId="{C2809FFE-9AF8-4B30-B791-2AEDE0068B3C}" type="pres">
      <dgm:prSet presAssocID="{CD0AE0BE-A339-4D09-9498-5547513604E0}" presName="composite" presStyleCnt="0"/>
      <dgm:spPr/>
    </dgm:pt>
    <dgm:pt modelId="{0BF84C85-080D-4C5B-8C4D-164F4EE0B34A}" type="pres">
      <dgm:prSet presAssocID="{CD0AE0BE-A339-4D09-9498-5547513604E0}" presName="Parent1" presStyleLbl="node1" presStyleIdx="4" presStyleCnt="6">
        <dgm:presLayoutVars>
          <dgm:chMax val="1"/>
          <dgm:chPref val="1"/>
          <dgm:bulletEnabled val="1"/>
        </dgm:presLayoutVars>
      </dgm:prSet>
      <dgm:spPr/>
      <dgm:t>
        <a:bodyPr/>
        <a:lstStyle/>
        <a:p>
          <a:endParaRPr lang="es-CO"/>
        </a:p>
      </dgm:t>
    </dgm:pt>
    <dgm:pt modelId="{546DA6BF-407B-45C9-BA46-E9A82B35EBE8}" type="pres">
      <dgm:prSet presAssocID="{CD0AE0BE-A339-4D09-9498-5547513604E0}" presName="Childtext1" presStyleLbl="revTx" presStyleIdx="2" presStyleCnt="3">
        <dgm:presLayoutVars>
          <dgm:chMax val="0"/>
          <dgm:chPref val="0"/>
          <dgm:bulletEnabled val="1"/>
        </dgm:presLayoutVars>
      </dgm:prSet>
      <dgm:spPr/>
      <dgm:t>
        <a:bodyPr/>
        <a:lstStyle/>
        <a:p>
          <a:endParaRPr lang="es-CO"/>
        </a:p>
      </dgm:t>
    </dgm:pt>
    <dgm:pt modelId="{FCF019AA-7FB6-4E30-9A55-E22FE9101C08}" type="pres">
      <dgm:prSet presAssocID="{CD0AE0BE-A339-4D09-9498-5547513604E0}" presName="BalanceSpacing" presStyleCnt="0"/>
      <dgm:spPr/>
    </dgm:pt>
    <dgm:pt modelId="{547F6EE2-D8A0-4E92-9950-CB905FBBB689}" type="pres">
      <dgm:prSet presAssocID="{CD0AE0BE-A339-4D09-9498-5547513604E0}" presName="BalanceSpacing1" presStyleCnt="0"/>
      <dgm:spPr/>
    </dgm:pt>
    <dgm:pt modelId="{7E87AB62-84EA-4846-B44D-E8102A639170}" type="pres">
      <dgm:prSet presAssocID="{47C0E0EC-0012-4CFF-ABEE-004860CD71BE}" presName="Accent1Text" presStyleLbl="node1" presStyleIdx="5" presStyleCnt="6"/>
      <dgm:spPr/>
      <dgm:t>
        <a:bodyPr/>
        <a:lstStyle/>
        <a:p>
          <a:endParaRPr lang="es-CO"/>
        </a:p>
      </dgm:t>
    </dgm:pt>
  </dgm:ptLst>
  <dgm:cxnLst>
    <dgm:cxn modelId="{9DDE5614-60A2-47F4-9A38-23B6E4271979}" type="presOf" srcId="{450EDBDE-EBD6-476A-8CFF-16CCC9E35B32}" destId="{9BC3A11B-7B0B-4066-A9AF-E395C4328985}" srcOrd="0" destOrd="0" presId="urn:microsoft.com/office/officeart/2008/layout/AlternatingHexagons"/>
    <dgm:cxn modelId="{8E0BD272-D0A9-4144-99FE-F358A64EE4CC}" type="presOf" srcId="{823702D0-C988-445B-A3BA-B117310F69B0}" destId="{63C6CFB1-2383-4286-8847-748CCC020116}" srcOrd="0" destOrd="0" presId="urn:microsoft.com/office/officeart/2008/layout/AlternatingHexagons"/>
    <dgm:cxn modelId="{9475C625-D1D1-4CC1-AF41-3BE8C44D17A0}" type="presOf" srcId="{AF11F692-9880-4E1E-9116-122E32138ACD}" destId="{697A19C8-1920-44C4-81B6-047C93B27AF1}" srcOrd="0" destOrd="0" presId="urn:microsoft.com/office/officeart/2008/layout/AlternatingHexagons"/>
    <dgm:cxn modelId="{5817EA4B-07EE-464A-8D21-716157B615FE}" srcId="{0ECB5EC5-6014-4016-8451-745FCAE24274}" destId="{823702D0-C988-445B-A3BA-B117310F69B0}" srcOrd="1" destOrd="0" parTransId="{D32EA462-3812-41DE-B8A5-D01DF9167186}" sibTransId="{450EDBDE-EBD6-476A-8CFF-16CCC9E35B32}"/>
    <dgm:cxn modelId="{E62680C1-FB9C-47B5-BD67-0A82711F93A2}" type="presOf" srcId="{CD0AE0BE-A339-4D09-9498-5547513604E0}" destId="{0BF84C85-080D-4C5B-8C4D-164F4EE0B34A}" srcOrd="0" destOrd="0" presId="urn:microsoft.com/office/officeart/2008/layout/AlternatingHexagons"/>
    <dgm:cxn modelId="{40BF7815-A242-4312-BBE7-25EE69AD45BC}" type="presOf" srcId="{4CCBB2B3-990D-44EB-AB2D-39D33B527A77}" destId="{797067C3-1786-4D78-B5BD-BEF352831CE7}" srcOrd="0" destOrd="0" presId="urn:microsoft.com/office/officeart/2008/layout/AlternatingHexagons"/>
    <dgm:cxn modelId="{8254F417-DE11-4437-9E08-A85D0DD74F23}" type="presOf" srcId="{0ECB5EC5-6014-4016-8451-745FCAE24274}" destId="{37716E7B-60BF-46BE-ABD6-66A874CDE3AA}" srcOrd="0" destOrd="0" presId="urn:microsoft.com/office/officeart/2008/layout/AlternatingHexagons"/>
    <dgm:cxn modelId="{5B8C890E-894C-406C-84A4-9960B9EBDA4B}" srcId="{0ECB5EC5-6014-4016-8451-745FCAE24274}" destId="{AF11F692-9880-4E1E-9116-122E32138ACD}" srcOrd="0" destOrd="0" parTransId="{EFDE5612-FC29-47C7-A524-659576EDBB6B}" sibTransId="{4CCBB2B3-990D-44EB-AB2D-39D33B527A77}"/>
    <dgm:cxn modelId="{B1417C2B-A960-4BA6-A054-125E039AD6B9}" srcId="{0ECB5EC5-6014-4016-8451-745FCAE24274}" destId="{CD0AE0BE-A339-4D09-9498-5547513604E0}" srcOrd="2" destOrd="0" parTransId="{CD5B43A0-7194-4FD0-ACBF-6AF175510A8C}" sibTransId="{47C0E0EC-0012-4CFF-ABEE-004860CD71BE}"/>
    <dgm:cxn modelId="{2836A6AA-554B-4362-A165-346E6A80E1E7}" type="presOf" srcId="{47C0E0EC-0012-4CFF-ABEE-004860CD71BE}" destId="{7E87AB62-84EA-4846-B44D-E8102A639170}" srcOrd="0" destOrd="0" presId="urn:microsoft.com/office/officeart/2008/layout/AlternatingHexagons"/>
    <dgm:cxn modelId="{0DE27D16-B747-4628-867B-4275966217D8}" type="presParOf" srcId="{37716E7B-60BF-46BE-ABD6-66A874CDE3AA}" destId="{81048690-7986-4C01-9899-EFA8A73DBEF9}" srcOrd="0" destOrd="0" presId="urn:microsoft.com/office/officeart/2008/layout/AlternatingHexagons"/>
    <dgm:cxn modelId="{29049B22-A9EB-43D5-AB72-D30145307E25}" type="presParOf" srcId="{81048690-7986-4C01-9899-EFA8A73DBEF9}" destId="{697A19C8-1920-44C4-81B6-047C93B27AF1}" srcOrd="0" destOrd="0" presId="urn:microsoft.com/office/officeart/2008/layout/AlternatingHexagons"/>
    <dgm:cxn modelId="{F6952B9E-7A8F-46AB-A68B-B7E13CAAD7DF}" type="presParOf" srcId="{81048690-7986-4C01-9899-EFA8A73DBEF9}" destId="{859F3DE0-52D9-43CC-AB52-AE5E4965DA88}" srcOrd="1" destOrd="0" presId="urn:microsoft.com/office/officeart/2008/layout/AlternatingHexagons"/>
    <dgm:cxn modelId="{8C434D41-A653-4CB3-95FE-D67B7434E9FA}" type="presParOf" srcId="{81048690-7986-4C01-9899-EFA8A73DBEF9}" destId="{6B5FDA70-F83A-4E38-8847-32B5143A657F}" srcOrd="2" destOrd="0" presId="urn:microsoft.com/office/officeart/2008/layout/AlternatingHexagons"/>
    <dgm:cxn modelId="{F45E963E-4D7D-410C-A871-5176F0D64640}" type="presParOf" srcId="{81048690-7986-4C01-9899-EFA8A73DBEF9}" destId="{A698871A-B5FB-4D69-A5F3-0D6BF00DE41D}" srcOrd="3" destOrd="0" presId="urn:microsoft.com/office/officeart/2008/layout/AlternatingHexagons"/>
    <dgm:cxn modelId="{CAF32B29-D462-4D7B-841E-BE3FD26344D8}" type="presParOf" srcId="{81048690-7986-4C01-9899-EFA8A73DBEF9}" destId="{797067C3-1786-4D78-B5BD-BEF352831CE7}" srcOrd="4" destOrd="0" presId="urn:microsoft.com/office/officeart/2008/layout/AlternatingHexagons"/>
    <dgm:cxn modelId="{7E6A61D5-529C-4766-87F7-295A06F30F65}" type="presParOf" srcId="{37716E7B-60BF-46BE-ABD6-66A874CDE3AA}" destId="{BCADF1E9-5681-4A80-8EFD-9888E7CFF2BB}" srcOrd="1" destOrd="0" presId="urn:microsoft.com/office/officeart/2008/layout/AlternatingHexagons"/>
    <dgm:cxn modelId="{9F3EB590-58C6-4ECE-87D1-803E42ADD976}" type="presParOf" srcId="{37716E7B-60BF-46BE-ABD6-66A874CDE3AA}" destId="{1DB2EE5C-1835-44D0-8AA7-EECAC3F8EA9D}" srcOrd="2" destOrd="0" presId="urn:microsoft.com/office/officeart/2008/layout/AlternatingHexagons"/>
    <dgm:cxn modelId="{508A93B6-BB05-455A-A570-5BA049B7AE44}" type="presParOf" srcId="{1DB2EE5C-1835-44D0-8AA7-EECAC3F8EA9D}" destId="{63C6CFB1-2383-4286-8847-748CCC020116}" srcOrd="0" destOrd="0" presId="urn:microsoft.com/office/officeart/2008/layout/AlternatingHexagons"/>
    <dgm:cxn modelId="{3D50FBDE-16AB-494D-AAE3-5F5DB6D41F08}" type="presParOf" srcId="{1DB2EE5C-1835-44D0-8AA7-EECAC3F8EA9D}" destId="{C2B9195C-F4EA-4FAD-AE19-FA06249682CC}" srcOrd="1" destOrd="0" presId="urn:microsoft.com/office/officeart/2008/layout/AlternatingHexagons"/>
    <dgm:cxn modelId="{50608771-E29D-44A1-AB34-55AE85ABA257}" type="presParOf" srcId="{1DB2EE5C-1835-44D0-8AA7-EECAC3F8EA9D}" destId="{5D597B72-D972-4BAF-8BE6-FD051B197810}" srcOrd="2" destOrd="0" presId="urn:microsoft.com/office/officeart/2008/layout/AlternatingHexagons"/>
    <dgm:cxn modelId="{14D22C5B-890C-4181-91EC-940D1250DA4D}" type="presParOf" srcId="{1DB2EE5C-1835-44D0-8AA7-EECAC3F8EA9D}" destId="{C20FF112-CC29-47F1-8C5B-D0B132820175}" srcOrd="3" destOrd="0" presId="urn:microsoft.com/office/officeart/2008/layout/AlternatingHexagons"/>
    <dgm:cxn modelId="{76082EC9-50BE-4E63-B624-02612B0A8FC4}" type="presParOf" srcId="{1DB2EE5C-1835-44D0-8AA7-EECAC3F8EA9D}" destId="{9BC3A11B-7B0B-4066-A9AF-E395C4328985}" srcOrd="4" destOrd="0" presId="urn:microsoft.com/office/officeart/2008/layout/AlternatingHexagons"/>
    <dgm:cxn modelId="{DA6622CD-EE76-4A24-86F7-57C498B2721F}" type="presParOf" srcId="{37716E7B-60BF-46BE-ABD6-66A874CDE3AA}" destId="{7638E509-96DD-4B1F-BA82-571CA657996B}" srcOrd="3" destOrd="0" presId="urn:microsoft.com/office/officeart/2008/layout/AlternatingHexagons"/>
    <dgm:cxn modelId="{987150B0-F61E-4900-A1A4-34DF56D16712}" type="presParOf" srcId="{37716E7B-60BF-46BE-ABD6-66A874CDE3AA}" destId="{C2809FFE-9AF8-4B30-B791-2AEDE0068B3C}" srcOrd="4" destOrd="0" presId="urn:microsoft.com/office/officeart/2008/layout/AlternatingHexagons"/>
    <dgm:cxn modelId="{DDBFCC47-29D0-48F9-A30C-423352508DB3}" type="presParOf" srcId="{C2809FFE-9AF8-4B30-B791-2AEDE0068B3C}" destId="{0BF84C85-080D-4C5B-8C4D-164F4EE0B34A}" srcOrd="0" destOrd="0" presId="urn:microsoft.com/office/officeart/2008/layout/AlternatingHexagons"/>
    <dgm:cxn modelId="{0199FE0D-71B8-4F9D-BE8C-1A5E3D56909E}" type="presParOf" srcId="{C2809FFE-9AF8-4B30-B791-2AEDE0068B3C}" destId="{546DA6BF-407B-45C9-BA46-E9A82B35EBE8}" srcOrd="1" destOrd="0" presId="urn:microsoft.com/office/officeart/2008/layout/AlternatingHexagons"/>
    <dgm:cxn modelId="{083EFF75-13C9-4317-AE19-F1B99B4CCFA4}" type="presParOf" srcId="{C2809FFE-9AF8-4B30-B791-2AEDE0068B3C}" destId="{FCF019AA-7FB6-4E30-9A55-E22FE9101C08}" srcOrd="2" destOrd="0" presId="urn:microsoft.com/office/officeart/2008/layout/AlternatingHexagons"/>
    <dgm:cxn modelId="{3A916F8A-0EFB-4C74-B498-8B2F7AB3F4AD}" type="presParOf" srcId="{C2809FFE-9AF8-4B30-B791-2AEDE0068B3C}" destId="{547F6EE2-D8A0-4E92-9950-CB905FBBB689}" srcOrd="3" destOrd="0" presId="urn:microsoft.com/office/officeart/2008/layout/AlternatingHexagons"/>
    <dgm:cxn modelId="{4501CA40-1F83-4689-92D1-E310B535A415}" type="presParOf" srcId="{C2809FFE-9AF8-4B30-B791-2AEDE0068B3C}" destId="{7E87AB62-84EA-4846-B44D-E8102A639170}" srcOrd="4" destOrd="0" presId="urn:microsoft.com/office/officeart/2008/layout/AlternatingHexagons"/>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F2B548B-5795-4254-A064-C789FB4247FF}" type="doc">
      <dgm:prSet loTypeId="urn:microsoft.com/office/officeart/2005/8/layout/gear1" loCatId="process" qsTypeId="urn:microsoft.com/office/officeart/2005/8/quickstyle/simple1" qsCatId="simple" csTypeId="urn:microsoft.com/office/officeart/2005/8/colors/colorful2" csCatId="colorful" phldr="1"/>
      <dgm:spPr/>
    </dgm:pt>
    <dgm:pt modelId="{5A3756F9-1C2A-4836-9A19-862670F0CCF4}">
      <dgm:prSet phldrT="[Texto]"/>
      <dgm:spPr/>
      <dgm:t>
        <a:bodyPr/>
        <a:lstStyle/>
        <a:p>
          <a:r>
            <a:rPr lang="es-CO" dirty="0" smtClean="0"/>
            <a:t>Agenda Programática</a:t>
          </a:r>
          <a:endParaRPr lang="es-CO" dirty="0"/>
        </a:p>
      </dgm:t>
    </dgm:pt>
    <dgm:pt modelId="{305E9E39-7876-496A-9692-5C3067F45135}" type="parTrans" cxnId="{11616651-39C5-4CF8-B82F-53C0629DD3E4}">
      <dgm:prSet/>
      <dgm:spPr/>
      <dgm:t>
        <a:bodyPr/>
        <a:lstStyle/>
        <a:p>
          <a:endParaRPr lang="es-CO"/>
        </a:p>
      </dgm:t>
    </dgm:pt>
    <dgm:pt modelId="{5D3174A3-6B34-4B5A-B845-A1CF6ECD11B3}" type="sibTrans" cxnId="{11616651-39C5-4CF8-B82F-53C0629DD3E4}">
      <dgm:prSet/>
      <dgm:spPr/>
      <dgm:t>
        <a:bodyPr/>
        <a:lstStyle/>
        <a:p>
          <a:endParaRPr lang="es-CO"/>
        </a:p>
      </dgm:t>
    </dgm:pt>
    <dgm:pt modelId="{CDF754CD-B06A-4EE5-8D8B-DC313C3F519E}">
      <dgm:prSet phldrT="[Texto]" custT="1"/>
      <dgm:spPr/>
      <dgm:t>
        <a:bodyPr/>
        <a:lstStyle/>
        <a:p>
          <a:r>
            <a:rPr lang="es-CO" sz="1400" dirty="0" smtClean="0"/>
            <a:t>Metodología</a:t>
          </a:r>
          <a:endParaRPr lang="es-CO" sz="1400" dirty="0"/>
        </a:p>
      </dgm:t>
    </dgm:pt>
    <dgm:pt modelId="{438601C5-E9AC-4B92-98D3-3890038511F7}" type="parTrans" cxnId="{88A10DB5-D21B-4E3A-B07D-E42422065BB4}">
      <dgm:prSet/>
      <dgm:spPr/>
      <dgm:t>
        <a:bodyPr/>
        <a:lstStyle/>
        <a:p>
          <a:endParaRPr lang="es-CO"/>
        </a:p>
      </dgm:t>
    </dgm:pt>
    <dgm:pt modelId="{7DDA4F9C-6F96-4AC8-8B78-B38A096DD672}" type="sibTrans" cxnId="{88A10DB5-D21B-4E3A-B07D-E42422065BB4}">
      <dgm:prSet/>
      <dgm:spPr/>
      <dgm:t>
        <a:bodyPr/>
        <a:lstStyle/>
        <a:p>
          <a:endParaRPr lang="es-CO"/>
        </a:p>
      </dgm:t>
    </dgm:pt>
    <dgm:pt modelId="{810FE0EE-2997-4D31-AEFE-7219E6A02F79}">
      <dgm:prSet phldrT="[Texto]"/>
      <dgm:spPr/>
      <dgm:t>
        <a:bodyPr/>
        <a:lstStyle/>
        <a:p>
          <a:endParaRPr lang="es-CO" dirty="0"/>
        </a:p>
      </dgm:t>
    </dgm:pt>
    <dgm:pt modelId="{7AF92C91-4486-4E37-B746-0C6F9A83297D}" type="parTrans" cxnId="{4D23A12E-0B94-4995-A170-5A0A3DA97E09}">
      <dgm:prSet/>
      <dgm:spPr/>
      <dgm:t>
        <a:bodyPr/>
        <a:lstStyle/>
        <a:p>
          <a:endParaRPr lang="es-CO"/>
        </a:p>
      </dgm:t>
    </dgm:pt>
    <dgm:pt modelId="{4C1351A4-E882-44CB-8899-E5AFF220D7A7}" type="sibTrans" cxnId="{4D23A12E-0B94-4995-A170-5A0A3DA97E09}">
      <dgm:prSet/>
      <dgm:spPr/>
      <dgm:t>
        <a:bodyPr/>
        <a:lstStyle/>
        <a:p>
          <a:endParaRPr lang="es-CO"/>
        </a:p>
      </dgm:t>
    </dgm:pt>
    <dgm:pt modelId="{A6EC2C29-B960-48F6-B88A-EE2895FFA70D}">
      <dgm:prSet phldrT="[Texto]"/>
      <dgm:spPr/>
      <dgm:t>
        <a:bodyPr/>
        <a:lstStyle/>
        <a:p>
          <a:endParaRPr lang="es-CO" dirty="0"/>
        </a:p>
      </dgm:t>
    </dgm:pt>
    <dgm:pt modelId="{A2E86440-FE25-4764-8431-55EDDE9AB84A}" type="parTrans" cxnId="{4347B15D-6E6F-4C7C-8B13-4DBFEC66E9CC}">
      <dgm:prSet/>
      <dgm:spPr/>
      <dgm:t>
        <a:bodyPr/>
        <a:lstStyle/>
        <a:p>
          <a:endParaRPr lang="es-CO"/>
        </a:p>
      </dgm:t>
    </dgm:pt>
    <dgm:pt modelId="{F7B4E6A0-DCE3-44F6-A2AC-BAE9B391C5E7}" type="sibTrans" cxnId="{4347B15D-6E6F-4C7C-8B13-4DBFEC66E9CC}">
      <dgm:prSet/>
      <dgm:spPr/>
      <dgm:t>
        <a:bodyPr/>
        <a:lstStyle/>
        <a:p>
          <a:endParaRPr lang="es-CO"/>
        </a:p>
      </dgm:t>
    </dgm:pt>
    <dgm:pt modelId="{6C3882C1-2A6E-45AA-B6DE-592E9CF4B070}">
      <dgm:prSet phldrT="[Texto]" custScaleX="110300" custScaleY="108498"/>
      <dgm:spPr/>
      <dgm:t>
        <a:bodyPr/>
        <a:lstStyle/>
        <a:p>
          <a:endParaRPr lang="es-CO" dirty="0"/>
        </a:p>
      </dgm:t>
    </dgm:pt>
    <dgm:pt modelId="{EC2E0087-A58E-43F8-AE0C-7F779836DF00}" type="parTrans" cxnId="{9E5017E2-7C58-4FAE-BDE9-F7241EAB586A}">
      <dgm:prSet/>
      <dgm:spPr/>
      <dgm:t>
        <a:bodyPr/>
        <a:lstStyle/>
        <a:p>
          <a:endParaRPr lang="es-CO"/>
        </a:p>
      </dgm:t>
    </dgm:pt>
    <dgm:pt modelId="{B00C252E-C90F-4249-8C77-847AEFBABEF7}" type="sibTrans" cxnId="{9E5017E2-7C58-4FAE-BDE9-F7241EAB586A}">
      <dgm:prSet/>
      <dgm:spPr/>
      <dgm:t>
        <a:bodyPr/>
        <a:lstStyle/>
        <a:p>
          <a:endParaRPr lang="es-CO"/>
        </a:p>
      </dgm:t>
    </dgm:pt>
    <dgm:pt modelId="{CAF9C009-52BE-484F-AD1B-73D8F2FF1BEE}">
      <dgm:prSet phldrT="[Texto]"/>
      <dgm:spPr/>
      <dgm:t>
        <a:bodyPr/>
        <a:lstStyle/>
        <a:p>
          <a:r>
            <a:rPr lang="es-CO" dirty="0" smtClean="0"/>
            <a:t>Muestra Maestra</a:t>
          </a:r>
          <a:endParaRPr lang="es-CO" dirty="0"/>
        </a:p>
      </dgm:t>
    </dgm:pt>
    <dgm:pt modelId="{E2232E68-6EAD-4E62-8265-90D9115BB0F7}" type="parTrans" cxnId="{8D05AF78-35FF-47CD-A415-BC6203E90AD5}">
      <dgm:prSet/>
      <dgm:spPr/>
      <dgm:t>
        <a:bodyPr/>
        <a:lstStyle/>
        <a:p>
          <a:endParaRPr lang="es-CO"/>
        </a:p>
      </dgm:t>
    </dgm:pt>
    <dgm:pt modelId="{52F63411-7C14-4D27-81E4-3486CB0A98DF}" type="sibTrans" cxnId="{8D05AF78-35FF-47CD-A415-BC6203E90AD5}">
      <dgm:prSet/>
      <dgm:spPr/>
      <dgm:t>
        <a:bodyPr/>
        <a:lstStyle/>
        <a:p>
          <a:endParaRPr lang="es-CO"/>
        </a:p>
      </dgm:t>
    </dgm:pt>
    <dgm:pt modelId="{EC8E1703-D5E8-4286-9EF3-02223345B40F}">
      <dgm:prSet phldrT="[Texto]" custScaleX="110300" custScaleY="108498" custLinFactNeighborX="-4694" custLinFactNeighborY="-11764"/>
      <dgm:spPr/>
      <dgm:t>
        <a:bodyPr/>
        <a:lstStyle/>
        <a:p>
          <a:endParaRPr lang="es-CO" dirty="0"/>
        </a:p>
      </dgm:t>
    </dgm:pt>
    <dgm:pt modelId="{051066F9-E93A-465C-8EBD-9B5087DAAEA6}" type="parTrans" cxnId="{ED02BD0F-77A1-4F94-8090-6A31B3EF5A0F}">
      <dgm:prSet/>
      <dgm:spPr/>
      <dgm:t>
        <a:bodyPr/>
        <a:lstStyle/>
        <a:p>
          <a:endParaRPr lang="es-CO"/>
        </a:p>
      </dgm:t>
    </dgm:pt>
    <dgm:pt modelId="{FDBA8BD3-1414-4080-8D73-8AAF90212C3F}" type="sibTrans" cxnId="{ED02BD0F-77A1-4F94-8090-6A31B3EF5A0F}">
      <dgm:prSet/>
      <dgm:spPr/>
      <dgm:t>
        <a:bodyPr/>
        <a:lstStyle/>
        <a:p>
          <a:endParaRPr lang="es-CO"/>
        </a:p>
      </dgm:t>
    </dgm:pt>
    <dgm:pt modelId="{174EAE08-C966-4706-8A07-22A3F983343E}" type="pres">
      <dgm:prSet presAssocID="{AF2B548B-5795-4254-A064-C789FB4247FF}" presName="composite" presStyleCnt="0">
        <dgm:presLayoutVars>
          <dgm:chMax val="3"/>
          <dgm:animLvl val="lvl"/>
          <dgm:resizeHandles val="exact"/>
        </dgm:presLayoutVars>
      </dgm:prSet>
      <dgm:spPr/>
    </dgm:pt>
    <dgm:pt modelId="{C4134ED4-7415-4DD7-BADB-2F1619A3F5B4}" type="pres">
      <dgm:prSet presAssocID="{5A3756F9-1C2A-4836-9A19-862670F0CCF4}" presName="gear1" presStyleLbl="node1" presStyleIdx="0" presStyleCnt="3" custScaleX="83609" custScaleY="70816" custLinFactNeighborX="35096" custLinFactNeighborY="-30502">
        <dgm:presLayoutVars>
          <dgm:chMax val="1"/>
          <dgm:bulletEnabled val="1"/>
        </dgm:presLayoutVars>
      </dgm:prSet>
      <dgm:spPr/>
      <dgm:t>
        <a:bodyPr/>
        <a:lstStyle/>
        <a:p>
          <a:endParaRPr lang="es-CO"/>
        </a:p>
      </dgm:t>
    </dgm:pt>
    <dgm:pt modelId="{F64CE97A-B747-4DB4-9711-2C75F3FBF828}" type="pres">
      <dgm:prSet presAssocID="{5A3756F9-1C2A-4836-9A19-862670F0CCF4}" presName="gear1srcNode" presStyleLbl="node1" presStyleIdx="0" presStyleCnt="3"/>
      <dgm:spPr/>
      <dgm:t>
        <a:bodyPr/>
        <a:lstStyle/>
        <a:p>
          <a:endParaRPr lang="es-CO"/>
        </a:p>
      </dgm:t>
    </dgm:pt>
    <dgm:pt modelId="{BDE21FA5-EB5D-4C2F-93DF-AC2204F51543}" type="pres">
      <dgm:prSet presAssocID="{5A3756F9-1C2A-4836-9A19-862670F0CCF4}" presName="gear1dstNode" presStyleLbl="node1" presStyleIdx="0" presStyleCnt="3"/>
      <dgm:spPr/>
      <dgm:t>
        <a:bodyPr/>
        <a:lstStyle/>
        <a:p>
          <a:endParaRPr lang="es-CO"/>
        </a:p>
      </dgm:t>
    </dgm:pt>
    <dgm:pt modelId="{47DCCBCF-214C-4D9B-A630-09BEF0970681}" type="pres">
      <dgm:prSet presAssocID="{CDF754CD-B06A-4EE5-8D8B-DC313C3F519E}" presName="gear2" presStyleLbl="node1" presStyleIdx="1" presStyleCnt="3" custScaleX="110300" custScaleY="108498" custLinFactNeighborX="44018" custLinFactNeighborY="-7853">
        <dgm:presLayoutVars>
          <dgm:chMax val="1"/>
          <dgm:bulletEnabled val="1"/>
        </dgm:presLayoutVars>
      </dgm:prSet>
      <dgm:spPr/>
      <dgm:t>
        <a:bodyPr/>
        <a:lstStyle/>
        <a:p>
          <a:endParaRPr lang="es-CO"/>
        </a:p>
      </dgm:t>
    </dgm:pt>
    <dgm:pt modelId="{F6F8AE45-3531-4B46-BB60-D2C9C624A2FC}" type="pres">
      <dgm:prSet presAssocID="{CDF754CD-B06A-4EE5-8D8B-DC313C3F519E}" presName="gear2srcNode" presStyleLbl="node1" presStyleIdx="1" presStyleCnt="3"/>
      <dgm:spPr/>
      <dgm:t>
        <a:bodyPr/>
        <a:lstStyle/>
        <a:p>
          <a:endParaRPr lang="es-CO"/>
        </a:p>
      </dgm:t>
    </dgm:pt>
    <dgm:pt modelId="{ED2B8D2B-7E1E-4CE7-9196-A14EAF45F4D3}" type="pres">
      <dgm:prSet presAssocID="{CDF754CD-B06A-4EE5-8D8B-DC313C3F519E}" presName="gear2dstNode" presStyleLbl="node1" presStyleIdx="1" presStyleCnt="3"/>
      <dgm:spPr/>
      <dgm:t>
        <a:bodyPr/>
        <a:lstStyle/>
        <a:p>
          <a:endParaRPr lang="es-CO"/>
        </a:p>
      </dgm:t>
    </dgm:pt>
    <dgm:pt modelId="{F4E51986-5F99-4685-A83C-8DB1A2FE0010}" type="pres">
      <dgm:prSet presAssocID="{CAF9C009-52BE-484F-AD1B-73D8F2FF1BEE}" presName="gear3" presStyleLbl="node1" presStyleIdx="2" presStyleCnt="3" custScaleX="110300" custScaleY="108498" custLinFactNeighborX="60010" custLinFactNeighborY="7174"/>
      <dgm:spPr/>
      <dgm:t>
        <a:bodyPr/>
        <a:lstStyle/>
        <a:p>
          <a:endParaRPr lang="es-CO"/>
        </a:p>
      </dgm:t>
    </dgm:pt>
    <dgm:pt modelId="{0A2B9230-C7F3-4D5E-80E1-0C0BAB82FD2C}" type="pres">
      <dgm:prSet presAssocID="{CAF9C009-52BE-484F-AD1B-73D8F2FF1BEE}" presName="gear3tx" presStyleLbl="node1" presStyleIdx="2" presStyleCnt="3">
        <dgm:presLayoutVars>
          <dgm:chMax val="1"/>
          <dgm:bulletEnabled val="1"/>
        </dgm:presLayoutVars>
      </dgm:prSet>
      <dgm:spPr/>
      <dgm:t>
        <a:bodyPr/>
        <a:lstStyle/>
        <a:p>
          <a:endParaRPr lang="es-CO"/>
        </a:p>
      </dgm:t>
    </dgm:pt>
    <dgm:pt modelId="{4C0B53EB-CC18-47EF-A7B7-19D0B23E1095}" type="pres">
      <dgm:prSet presAssocID="{CAF9C009-52BE-484F-AD1B-73D8F2FF1BEE}" presName="gear3srcNode" presStyleLbl="node1" presStyleIdx="2" presStyleCnt="3"/>
      <dgm:spPr/>
      <dgm:t>
        <a:bodyPr/>
        <a:lstStyle/>
        <a:p>
          <a:endParaRPr lang="es-CO"/>
        </a:p>
      </dgm:t>
    </dgm:pt>
    <dgm:pt modelId="{AA217D13-016F-452D-943F-BB397A894C1A}" type="pres">
      <dgm:prSet presAssocID="{CAF9C009-52BE-484F-AD1B-73D8F2FF1BEE}" presName="gear3dstNode" presStyleLbl="node1" presStyleIdx="2" presStyleCnt="3"/>
      <dgm:spPr/>
      <dgm:t>
        <a:bodyPr/>
        <a:lstStyle/>
        <a:p>
          <a:endParaRPr lang="es-CO"/>
        </a:p>
      </dgm:t>
    </dgm:pt>
    <dgm:pt modelId="{7C2C7323-812D-49B4-A68D-9D4599FF78E4}" type="pres">
      <dgm:prSet presAssocID="{5D3174A3-6B34-4B5A-B845-A1CF6ECD11B3}" presName="connector1" presStyleLbl="sibTrans2D1" presStyleIdx="0" presStyleCnt="3" custAng="6034388" custLinFactNeighborX="10146" custLinFactNeighborY="-15882"/>
      <dgm:spPr/>
      <dgm:t>
        <a:bodyPr/>
        <a:lstStyle/>
        <a:p>
          <a:endParaRPr lang="es-CO"/>
        </a:p>
      </dgm:t>
    </dgm:pt>
    <dgm:pt modelId="{C7D514CA-E48D-45BD-BC97-543B3421858C}" type="pres">
      <dgm:prSet presAssocID="{7DDA4F9C-6F96-4AC8-8B78-B38A096DD672}" presName="connector2" presStyleLbl="sibTrans2D1" presStyleIdx="1" presStyleCnt="3" custLinFactNeighborX="26473" custLinFactNeighborY="-9834"/>
      <dgm:spPr/>
      <dgm:t>
        <a:bodyPr/>
        <a:lstStyle/>
        <a:p>
          <a:endParaRPr lang="es-CO"/>
        </a:p>
      </dgm:t>
    </dgm:pt>
    <dgm:pt modelId="{39104D3A-EFCA-4A78-9294-8B6969C988CC}" type="pres">
      <dgm:prSet presAssocID="{52F63411-7C14-4D27-81E4-3486CB0A98DF}" presName="connector3" presStyleLbl="sibTrans2D1" presStyleIdx="2" presStyleCnt="3" custAng="1713499" custLinFactNeighborX="35559" custLinFactNeighborY="3313"/>
      <dgm:spPr/>
      <dgm:t>
        <a:bodyPr/>
        <a:lstStyle/>
        <a:p>
          <a:endParaRPr lang="es-CO"/>
        </a:p>
      </dgm:t>
    </dgm:pt>
  </dgm:ptLst>
  <dgm:cxnLst>
    <dgm:cxn modelId="{42528402-802B-48A2-92AE-0FBEC3C456E4}" type="presOf" srcId="{CAF9C009-52BE-484F-AD1B-73D8F2FF1BEE}" destId="{0A2B9230-C7F3-4D5E-80E1-0C0BAB82FD2C}" srcOrd="1" destOrd="0" presId="urn:microsoft.com/office/officeart/2005/8/layout/gear1"/>
    <dgm:cxn modelId="{11616651-39C5-4CF8-B82F-53C0629DD3E4}" srcId="{AF2B548B-5795-4254-A064-C789FB4247FF}" destId="{5A3756F9-1C2A-4836-9A19-862670F0CCF4}" srcOrd="0" destOrd="0" parTransId="{305E9E39-7876-496A-9692-5C3067F45135}" sibTransId="{5D3174A3-6B34-4B5A-B845-A1CF6ECD11B3}"/>
    <dgm:cxn modelId="{024D2B2A-F45A-4E69-BB2E-59CDA54D3A4E}" type="presOf" srcId="{7DDA4F9C-6F96-4AC8-8B78-B38A096DD672}" destId="{C7D514CA-E48D-45BD-BC97-543B3421858C}" srcOrd="0" destOrd="0" presId="urn:microsoft.com/office/officeart/2005/8/layout/gear1"/>
    <dgm:cxn modelId="{1C55F3E5-76F6-48A2-8AA6-A9917D8180C0}" type="presOf" srcId="{CDF754CD-B06A-4EE5-8D8B-DC313C3F519E}" destId="{47DCCBCF-214C-4D9B-A630-09BEF0970681}" srcOrd="0" destOrd="0" presId="urn:microsoft.com/office/officeart/2005/8/layout/gear1"/>
    <dgm:cxn modelId="{8F3BC65D-E6F4-4892-84AC-D52B7A03F797}" type="presOf" srcId="{CAF9C009-52BE-484F-AD1B-73D8F2FF1BEE}" destId="{AA217D13-016F-452D-943F-BB397A894C1A}" srcOrd="3" destOrd="0" presId="urn:microsoft.com/office/officeart/2005/8/layout/gear1"/>
    <dgm:cxn modelId="{92A76CEA-9F21-423F-9861-59D168597F79}" type="presOf" srcId="{AF2B548B-5795-4254-A064-C789FB4247FF}" destId="{174EAE08-C966-4706-8A07-22A3F983343E}" srcOrd="0" destOrd="0" presId="urn:microsoft.com/office/officeart/2005/8/layout/gear1"/>
    <dgm:cxn modelId="{88A10DB5-D21B-4E3A-B07D-E42422065BB4}" srcId="{AF2B548B-5795-4254-A064-C789FB4247FF}" destId="{CDF754CD-B06A-4EE5-8D8B-DC313C3F519E}" srcOrd="1" destOrd="0" parTransId="{438601C5-E9AC-4B92-98D3-3890038511F7}" sibTransId="{7DDA4F9C-6F96-4AC8-8B78-B38A096DD672}"/>
    <dgm:cxn modelId="{42186C1F-5443-499D-971D-FD69437C0505}" type="presOf" srcId="{52F63411-7C14-4D27-81E4-3486CB0A98DF}" destId="{39104D3A-EFCA-4A78-9294-8B6969C988CC}" srcOrd="0" destOrd="0" presId="urn:microsoft.com/office/officeart/2005/8/layout/gear1"/>
    <dgm:cxn modelId="{9490A584-926D-4556-8CA0-A00D016409CA}" type="presOf" srcId="{CDF754CD-B06A-4EE5-8D8B-DC313C3F519E}" destId="{ED2B8D2B-7E1E-4CE7-9196-A14EAF45F4D3}" srcOrd="2" destOrd="0" presId="urn:microsoft.com/office/officeart/2005/8/layout/gear1"/>
    <dgm:cxn modelId="{4ACC2B40-915D-4926-B0E7-0552A283A7CD}" type="presOf" srcId="{CAF9C009-52BE-484F-AD1B-73D8F2FF1BEE}" destId="{4C0B53EB-CC18-47EF-A7B7-19D0B23E1095}" srcOrd="2" destOrd="0" presId="urn:microsoft.com/office/officeart/2005/8/layout/gear1"/>
    <dgm:cxn modelId="{928D4928-E4CA-42DA-A863-9DDCEECEF84A}" type="presOf" srcId="{5A3756F9-1C2A-4836-9A19-862670F0CCF4}" destId="{BDE21FA5-EB5D-4C2F-93DF-AC2204F51543}" srcOrd="2" destOrd="0" presId="urn:microsoft.com/office/officeart/2005/8/layout/gear1"/>
    <dgm:cxn modelId="{4347B15D-6E6F-4C7C-8B13-4DBFEC66E9CC}" srcId="{AF2B548B-5795-4254-A064-C789FB4247FF}" destId="{A6EC2C29-B960-48F6-B88A-EE2895FFA70D}" srcOrd="4" destOrd="0" parTransId="{A2E86440-FE25-4764-8431-55EDDE9AB84A}" sibTransId="{F7B4E6A0-DCE3-44F6-A2AC-BAE9B391C5E7}"/>
    <dgm:cxn modelId="{48D82789-C648-45E7-BE75-1BFC62C422F5}" type="presOf" srcId="{5D3174A3-6B34-4B5A-B845-A1CF6ECD11B3}" destId="{7C2C7323-812D-49B4-A68D-9D4599FF78E4}" srcOrd="0" destOrd="0" presId="urn:microsoft.com/office/officeart/2005/8/layout/gear1"/>
    <dgm:cxn modelId="{4D23A12E-0B94-4995-A170-5A0A3DA97E09}" srcId="{AF2B548B-5795-4254-A064-C789FB4247FF}" destId="{810FE0EE-2997-4D31-AEFE-7219E6A02F79}" srcOrd="6" destOrd="0" parTransId="{7AF92C91-4486-4E37-B746-0C6F9A83297D}" sibTransId="{4C1351A4-E882-44CB-8899-E5AFF220D7A7}"/>
    <dgm:cxn modelId="{ED02BD0F-77A1-4F94-8090-6A31B3EF5A0F}" srcId="{AF2B548B-5795-4254-A064-C789FB4247FF}" destId="{EC8E1703-D5E8-4286-9EF3-02223345B40F}" srcOrd="3" destOrd="0" parTransId="{051066F9-E93A-465C-8EBD-9B5087DAAEA6}" sibTransId="{FDBA8BD3-1414-4080-8D73-8AAF90212C3F}"/>
    <dgm:cxn modelId="{8D05AF78-35FF-47CD-A415-BC6203E90AD5}" srcId="{AF2B548B-5795-4254-A064-C789FB4247FF}" destId="{CAF9C009-52BE-484F-AD1B-73D8F2FF1BEE}" srcOrd="2" destOrd="0" parTransId="{E2232E68-6EAD-4E62-8265-90D9115BB0F7}" sibTransId="{52F63411-7C14-4D27-81E4-3486CB0A98DF}"/>
    <dgm:cxn modelId="{534448CE-2464-4F04-8345-A91C485032B7}" type="presOf" srcId="{5A3756F9-1C2A-4836-9A19-862670F0CCF4}" destId="{C4134ED4-7415-4DD7-BADB-2F1619A3F5B4}" srcOrd="0" destOrd="0" presId="urn:microsoft.com/office/officeart/2005/8/layout/gear1"/>
    <dgm:cxn modelId="{84916FBC-D0A1-4B58-B37D-492663F1E5FE}" type="presOf" srcId="{CDF754CD-B06A-4EE5-8D8B-DC313C3F519E}" destId="{F6F8AE45-3531-4B46-BB60-D2C9C624A2FC}" srcOrd="1" destOrd="0" presId="urn:microsoft.com/office/officeart/2005/8/layout/gear1"/>
    <dgm:cxn modelId="{BCB4742F-75B9-4BEF-B929-47696CAEC9BD}" type="presOf" srcId="{CAF9C009-52BE-484F-AD1B-73D8F2FF1BEE}" destId="{F4E51986-5F99-4685-A83C-8DB1A2FE0010}" srcOrd="0" destOrd="0" presId="urn:microsoft.com/office/officeart/2005/8/layout/gear1"/>
    <dgm:cxn modelId="{D8A8473F-4ECC-46EF-AEE8-D19EFE0B05FE}" type="presOf" srcId="{5A3756F9-1C2A-4836-9A19-862670F0CCF4}" destId="{F64CE97A-B747-4DB4-9711-2C75F3FBF828}" srcOrd="1" destOrd="0" presId="urn:microsoft.com/office/officeart/2005/8/layout/gear1"/>
    <dgm:cxn modelId="{9E5017E2-7C58-4FAE-BDE9-F7241EAB586A}" srcId="{AF2B548B-5795-4254-A064-C789FB4247FF}" destId="{6C3882C1-2A6E-45AA-B6DE-592E9CF4B070}" srcOrd="5" destOrd="0" parTransId="{EC2E0087-A58E-43F8-AE0C-7F779836DF00}" sibTransId="{B00C252E-C90F-4249-8C77-847AEFBABEF7}"/>
    <dgm:cxn modelId="{6A870663-907E-4903-A1BB-776A9570F312}" type="presParOf" srcId="{174EAE08-C966-4706-8A07-22A3F983343E}" destId="{C4134ED4-7415-4DD7-BADB-2F1619A3F5B4}" srcOrd="0" destOrd="0" presId="urn:microsoft.com/office/officeart/2005/8/layout/gear1"/>
    <dgm:cxn modelId="{09A6E880-3721-4D4E-BD7E-E9CF722BFA38}" type="presParOf" srcId="{174EAE08-C966-4706-8A07-22A3F983343E}" destId="{F64CE97A-B747-4DB4-9711-2C75F3FBF828}" srcOrd="1" destOrd="0" presId="urn:microsoft.com/office/officeart/2005/8/layout/gear1"/>
    <dgm:cxn modelId="{40F483B5-7261-46B8-A757-AE0DBC77C009}" type="presParOf" srcId="{174EAE08-C966-4706-8A07-22A3F983343E}" destId="{BDE21FA5-EB5D-4C2F-93DF-AC2204F51543}" srcOrd="2" destOrd="0" presId="urn:microsoft.com/office/officeart/2005/8/layout/gear1"/>
    <dgm:cxn modelId="{B9B4AE5A-51E5-4D10-8972-AA878EB037EC}" type="presParOf" srcId="{174EAE08-C966-4706-8A07-22A3F983343E}" destId="{47DCCBCF-214C-4D9B-A630-09BEF0970681}" srcOrd="3" destOrd="0" presId="urn:microsoft.com/office/officeart/2005/8/layout/gear1"/>
    <dgm:cxn modelId="{A092E213-663C-434B-BBCA-F919BE123CB2}" type="presParOf" srcId="{174EAE08-C966-4706-8A07-22A3F983343E}" destId="{F6F8AE45-3531-4B46-BB60-D2C9C624A2FC}" srcOrd="4" destOrd="0" presId="urn:microsoft.com/office/officeart/2005/8/layout/gear1"/>
    <dgm:cxn modelId="{5956C604-7CE6-4BB4-9C42-5B109F25C9C1}" type="presParOf" srcId="{174EAE08-C966-4706-8A07-22A3F983343E}" destId="{ED2B8D2B-7E1E-4CE7-9196-A14EAF45F4D3}" srcOrd="5" destOrd="0" presId="urn:microsoft.com/office/officeart/2005/8/layout/gear1"/>
    <dgm:cxn modelId="{5ED5CA23-641F-4070-AB26-46355B475E70}" type="presParOf" srcId="{174EAE08-C966-4706-8A07-22A3F983343E}" destId="{F4E51986-5F99-4685-A83C-8DB1A2FE0010}" srcOrd="6" destOrd="0" presId="urn:microsoft.com/office/officeart/2005/8/layout/gear1"/>
    <dgm:cxn modelId="{539D7BEF-B271-431C-B107-C256EEC2B2B9}" type="presParOf" srcId="{174EAE08-C966-4706-8A07-22A3F983343E}" destId="{0A2B9230-C7F3-4D5E-80E1-0C0BAB82FD2C}" srcOrd="7" destOrd="0" presId="urn:microsoft.com/office/officeart/2005/8/layout/gear1"/>
    <dgm:cxn modelId="{6D5EA223-8CE8-434A-AFED-58F8671A8B69}" type="presParOf" srcId="{174EAE08-C966-4706-8A07-22A3F983343E}" destId="{4C0B53EB-CC18-47EF-A7B7-19D0B23E1095}" srcOrd="8" destOrd="0" presId="urn:microsoft.com/office/officeart/2005/8/layout/gear1"/>
    <dgm:cxn modelId="{9915A29A-8558-4E11-8243-2504972412CA}" type="presParOf" srcId="{174EAE08-C966-4706-8A07-22A3F983343E}" destId="{AA217D13-016F-452D-943F-BB397A894C1A}" srcOrd="9" destOrd="0" presId="urn:microsoft.com/office/officeart/2005/8/layout/gear1"/>
    <dgm:cxn modelId="{FF202493-2157-4C56-A82D-AC085014232D}" type="presParOf" srcId="{174EAE08-C966-4706-8A07-22A3F983343E}" destId="{7C2C7323-812D-49B4-A68D-9D4599FF78E4}" srcOrd="10" destOrd="0" presId="urn:microsoft.com/office/officeart/2005/8/layout/gear1"/>
    <dgm:cxn modelId="{DBDE2299-EFE8-40DD-9118-4C1255F776BC}" type="presParOf" srcId="{174EAE08-C966-4706-8A07-22A3F983343E}" destId="{C7D514CA-E48D-45BD-BC97-543B3421858C}" srcOrd="11" destOrd="0" presId="urn:microsoft.com/office/officeart/2005/8/layout/gear1"/>
    <dgm:cxn modelId="{2B5DBD06-64AF-42D9-9B00-E978AE644E9B}" type="presParOf" srcId="{174EAE08-C966-4706-8A07-22A3F983343E}" destId="{39104D3A-EFCA-4A78-9294-8B6969C988CC}" srcOrd="12" destOrd="0" presId="urn:microsoft.com/office/officeart/2005/8/layout/gear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F0187E9-A194-47CB-A315-7654DA8D11A5}" type="doc">
      <dgm:prSet loTypeId="urn:microsoft.com/office/officeart/2005/8/layout/venn2" loCatId="relationship" qsTypeId="urn:microsoft.com/office/officeart/2005/8/quickstyle/simple1" qsCatId="simple" csTypeId="urn:microsoft.com/office/officeart/2005/8/colors/colorful5" csCatId="colorful" phldr="1"/>
      <dgm:spPr/>
      <dgm:t>
        <a:bodyPr/>
        <a:lstStyle/>
        <a:p>
          <a:endParaRPr lang="es-CO"/>
        </a:p>
      </dgm:t>
    </dgm:pt>
    <dgm:pt modelId="{E8BF992E-A188-43B5-92FE-3761161A4F3C}">
      <dgm:prSet phldrT="[Texto]" custT="1"/>
      <dgm:spPr/>
      <dgm:t>
        <a:bodyPr/>
        <a:lstStyle/>
        <a:p>
          <a:r>
            <a:rPr lang="es-CO" sz="1800" b="1" dirty="0" smtClean="0">
              <a:solidFill>
                <a:schemeClr val="tx2">
                  <a:lumMod val="50000"/>
                </a:schemeClr>
              </a:solidFill>
            </a:rPr>
            <a:t>Nacional</a:t>
          </a:r>
          <a:endParaRPr lang="es-CO" sz="1800" b="1" dirty="0">
            <a:solidFill>
              <a:schemeClr val="tx2">
                <a:lumMod val="50000"/>
              </a:schemeClr>
            </a:solidFill>
          </a:endParaRPr>
        </a:p>
      </dgm:t>
    </dgm:pt>
    <dgm:pt modelId="{D08AE9A5-B903-4BEA-A26F-6A850A189C76}" type="parTrans" cxnId="{115F4B76-C56B-4ACF-A2DF-FD96F64C95C1}">
      <dgm:prSet/>
      <dgm:spPr/>
      <dgm:t>
        <a:bodyPr/>
        <a:lstStyle/>
        <a:p>
          <a:endParaRPr lang="es-CO"/>
        </a:p>
      </dgm:t>
    </dgm:pt>
    <dgm:pt modelId="{95888A2E-A4C0-47F9-AA2B-F1EB8D1AFA0D}" type="sibTrans" cxnId="{115F4B76-C56B-4ACF-A2DF-FD96F64C95C1}">
      <dgm:prSet/>
      <dgm:spPr/>
      <dgm:t>
        <a:bodyPr/>
        <a:lstStyle/>
        <a:p>
          <a:endParaRPr lang="es-CO"/>
        </a:p>
      </dgm:t>
    </dgm:pt>
    <dgm:pt modelId="{F1159217-0261-4195-B95B-BA8ED6BA8F88}">
      <dgm:prSet phldrT="[Texto]" custT="1"/>
      <dgm:spPr/>
      <dgm:t>
        <a:bodyPr/>
        <a:lstStyle/>
        <a:p>
          <a:r>
            <a:rPr lang="es-CO" sz="1600" b="1" dirty="0" smtClean="0">
              <a:solidFill>
                <a:schemeClr val="tx2">
                  <a:lumMod val="50000"/>
                </a:schemeClr>
              </a:solidFill>
            </a:rPr>
            <a:t>Regional</a:t>
          </a:r>
          <a:endParaRPr lang="es-CO" sz="1600" b="1" dirty="0">
            <a:solidFill>
              <a:schemeClr val="tx2">
                <a:lumMod val="50000"/>
              </a:schemeClr>
            </a:solidFill>
          </a:endParaRPr>
        </a:p>
      </dgm:t>
    </dgm:pt>
    <dgm:pt modelId="{9912F122-D2F8-4247-AB5F-A80AF4218F01}" type="parTrans" cxnId="{C76BBBA2-E067-4600-9C8F-FC81EAE34188}">
      <dgm:prSet/>
      <dgm:spPr/>
      <dgm:t>
        <a:bodyPr/>
        <a:lstStyle/>
        <a:p>
          <a:endParaRPr lang="es-CO"/>
        </a:p>
      </dgm:t>
    </dgm:pt>
    <dgm:pt modelId="{9865F468-5C49-4384-A634-59E50CD46533}" type="sibTrans" cxnId="{C76BBBA2-E067-4600-9C8F-FC81EAE34188}">
      <dgm:prSet/>
      <dgm:spPr/>
      <dgm:t>
        <a:bodyPr/>
        <a:lstStyle/>
        <a:p>
          <a:endParaRPr lang="es-CO"/>
        </a:p>
      </dgm:t>
    </dgm:pt>
    <dgm:pt modelId="{FC700AAD-4E13-4287-AE3A-FD8DF5569D02}">
      <dgm:prSet phldrT="[Texto]" custT="1"/>
      <dgm:spPr/>
      <dgm:t>
        <a:bodyPr/>
        <a:lstStyle/>
        <a:p>
          <a:r>
            <a:rPr lang="es-CO" sz="1400" b="1" dirty="0" smtClean="0">
              <a:solidFill>
                <a:schemeClr val="tx2">
                  <a:lumMod val="50000"/>
                </a:schemeClr>
              </a:solidFill>
            </a:rPr>
            <a:t>Subregional</a:t>
          </a:r>
          <a:endParaRPr lang="es-CO" sz="1400" b="1" dirty="0">
            <a:solidFill>
              <a:schemeClr val="tx2">
                <a:lumMod val="50000"/>
              </a:schemeClr>
            </a:solidFill>
          </a:endParaRPr>
        </a:p>
      </dgm:t>
    </dgm:pt>
    <dgm:pt modelId="{482940E2-AFE1-4645-8F37-A129E7541645}" type="parTrans" cxnId="{B78ACC54-5470-4B0F-82BF-BC887480103A}">
      <dgm:prSet/>
      <dgm:spPr/>
      <dgm:t>
        <a:bodyPr/>
        <a:lstStyle/>
        <a:p>
          <a:endParaRPr lang="es-CO"/>
        </a:p>
      </dgm:t>
    </dgm:pt>
    <dgm:pt modelId="{307CB46B-8777-4FDC-9BA2-F07875307958}" type="sibTrans" cxnId="{B78ACC54-5470-4B0F-82BF-BC887480103A}">
      <dgm:prSet/>
      <dgm:spPr/>
      <dgm:t>
        <a:bodyPr/>
        <a:lstStyle/>
        <a:p>
          <a:endParaRPr lang="es-CO"/>
        </a:p>
      </dgm:t>
    </dgm:pt>
    <dgm:pt modelId="{78F62627-0C0C-421C-B1B5-5A1B54ED97A6}">
      <dgm:prSet phldrT="[Texto]" custT="1"/>
      <dgm:spPr/>
      <dgm:t>
        <a:bodyPr/>
        <a:lstStyle/>
        <a:p>
          <a:r>
            <a:rPr lang="es-CO" sz="1200" b="1" dirty="0" smtClean="0">
              <a:solidFill>
                <a:schemeClr val="tx2">
                  <a:lumMod val="50000"/>
                </a:schemeClr>
              </a:solidFill>
            </a:rPr>
            <a:t>Departamental</a:t>
          </a:r>
          <a:endParaRPr lang="es-CO" sz="1200" b="1" dirty="0">
            <a:solidFill>
              <a:schemeClr val="tx2">
                <a:lumMod val="50000"/>
              </a:schemeClr>
            </a:solidFill>
          </a:endParaRPr>
        </a:p>
      </dgm:t>
    </dgm:pt>
    <dgm:pt modelId="{F69C124B-1E78-4568-A501-19993F3288AA}" type="parTrans" cxnId="{2687595A-208B-4D0D-A509-9B418B2F470A}">
      <dgm:prSet/>
      <dgm:spPr/>
      <dgm:t>
        <a:bodyPr/>
        <a:lstStyle/>
        <a:p>
          <a:endParaRPr lang="es-CO"/>
        </a:p>
      </dgm:t>
    </dgm:pt>
    <dgm:pt modelId="{865B5B1F-E4AB-4347-A098-268E446A08A2}" type="sibTrans" cxnId="{2687595A-208B-4D0D-A509-9B418B2F470A}">
      <dgm:prSet/>
      <dgm:spPr/>
      <dgm:t>
        <a:bodyPr/>
        <a:lstStyle/>
        <a:p>
          <a:endParaRPr lang="es-CO"/>
        </a:p>
      </dgm:t>
    </dgm:pt>
    <dgm:pt modelId="{8186E762-A918-43E8-8A19-CD8156682C91}" type="pres">
      <dgm:prSet presAssocID="{1F0187E9-A194-47CB-A315-7654DA8D11A5}" presName="Name0" presStyleCnt="0">
        <dgm:presLayoutVars>
          <dgm:chMax val="7"/>
          <dgm:resizeHandles val="exact"/>
        </dgm:presLayoutVars>
      </dgm:prSet>
      <dgm:spPr/>
      <dgm:t>
        <a:bodyPr/>
        <a:lstStyle/>
        <a:p>
          <a:endParaRPr lang="es-CO"/>
        </a:p>
      </dgm:t>
    </dgm:pt>
    <dgm:pt modelId="{FE9CC854-0B40-4C8B-95CC-A4E579BE95B4}" type="pres">
      <dgm:prSet presAssocID="{1F0187E9-A194-47CB-A315-7654DA8D11A5}" presName="comp1" presStyleCnt="0"/>
      <dgm:spPr/>
    </dgm:pt>
    <dgm:pt modelId="{158C9862-3926-42B1-B6BD-617D4A926BF8}" type="pres">
      <dgm:prSet presAssocID="{1F0187E9-A194-47CB-A315-7654DA8D11A5}" presName="circle1" presStyleLbl="node1" presStyleIdx="0" presStyleCnt="4"/>
      <dgm:spPr/>
      <dgm:t>
        <a:bodyPr/>
        <a:lstStyle/>
        <a:p>
          <a:endParaRPr lang="es-CO"/>
        </a:p>
      </dgm:t>
    </dgm:pt>
    <dgm:pt modelId="{1842044F-3518-4C7F-886A-290966E74D70}" type="pres">
      <dgm:prSet presAssocID="{1F0187E9-A194-47CB-A315-7654DA8D11A5}" presName="c1text" presStyleLbl="node1" presStyleIdx="0" presStyleCnt="4">
        <dgm:presLayoutVars>
          <dgm:bulletEnabled val="1"/>
        </dgm:presLayoutVars>
      </dgm:prSet>
      <dgm:spPr/>
      <dgm:t>
        <a:bodyPr/>
        <a:lstStyle/>
        <a:p>
          <a:endParaRPr lang="es-CO"/>
        </a:p>
      </dgm:t>
    </dgm:pt>
    <dgm:pt modelId="{CF157FF8-25F3-4743-A1F6-2877A140F1C5}" type="pres">
      <dgm:prSet presAssocID="{1F0187E9-A194-47CB-A315-7654DA8D11A5}" presName="comp2" presStyleCnt="0"/>
      <dgm:spPr/>
    </dgm:pt>
    <dgm:pt modelId="{322F543B-C1AD-418A-826F-A376D0B84554}" type="pres">
      <dgm:prSet presAssocID="{1F0187E9-A194-47CB-A315-7654DA8D11A5}" presName="circle2" presStyleLbl="node1" presStyleIdx="1" presStyleCnt="4"/>
      <dgm:spPr/>
      <dgm:t>
        <a:bodyPr/>
        <a:lstStyle/>
        <a:p>
          <a:endParaRPr lang="es-CO"/>
        </a:p>
      </dgm:t>
    </dgm:pt>
    <dgm:pt modelId="{B1997411-C133-4196-A9B7-B25FC0A1EA85}" type="pres">
      <dgm:prSet presAssocID="{1F0187E9-A194-47CB-A315-7654DA8D11A5}" presName="c2text" presStyleLbl="node1" presStyleIdx="1" presStyleCnt="4">
        <dgm:presLayoutVars>
          <dgm:bulletEnabled val="1"/>
        </dgm:presLayoutVars>
      </dgm:prSet>
      <dgm:spPr/>
      <dgm:t>
        <a:bodyPr/>
        <a:lstStyle/>
        <a:p>
          <a:endParaRPr lang="es-CO"/>
        </a:p>
      </dgm:t>
    </dgm:pt>
    <dgm:pt modelId="{16DB4A08-1B64-4E4C-B6C2-38BF3FF7727E}" type="pres">
      <dgm:prSet presAssocID="{1F0187E9-A194-47CB-A315-7654DA8D11A5}" presName="comp3" presStyleCnt="0"/>
      <dgm:spPr/>
    </dgm:pt>
    <dgm:pt modelId="{811DDB46-5058-4651-9EBB-6F08A4C8FB45}" type="pres">
      <dgm:prSet presAssocID="{1F0187E9-A194-47CB-A315-7654DA8D11A5}" presName="circle3" presStyleLbl="node1" presStyleIdx="2" presStyleCnt="4"/>
      <dgm:spPr/>
      <dgm:t>
        <a:bodyPr/>
        <a:lstStyle/>
        <a:p>
          <a:endParaRPr lang="es-CO"/>
        </a:p>
      </dgm:t>
    </dgm:pt>
    <dgm:pt modelId="{C4C978BD-2424-453C-AC0B-67876C58EBE7}" type="pres">
      <dgm:prSet presAssocID="{1F0187E9-A194-47CB-A315-7654DA8D11A5}" presName="c3text" presStyleLbl="node1" presStyleIdx="2" presStyleCnt="4">
        <dgm:presLayoutVars>
          <dgm:bulletEnabled val="1"/>
        </dgm:presLayoutVars>
      </dgm:prSet>
      <dgm:spPr/>
      <dgm:t>
        <a:bodyPr/>
        <a:lstStyle/>
        <a:p>
          <a:endParaRPr lang="es-CO"/>
        </a:p>
      </dgm:t>
    </dgm:pt>
    <dgm:pt modelId="{D7A615FF-4C9D-454E-B816-CCF441910827}" type="pres">
      <dgm:prSet presAssocID="{1F0187E9-A194-47CB-A315-7654DA8D11A5}" presName="comp4" presStyleCnt="0"/>
      <dgm:spPr/>
    </dgm:pt>
    <dgm:pt modelId="{EE8D271F-3ED4-4F19-AE62-B7161916E45A}" type="pres">
      <dgm:prSet presAssocID="{1F0187E9-A194-47CB-A315-7654DA8D11A5}" presName="circle4" presStyleLbl="node1" presStyleIdx="3" presStyleCnt="4" custScaleX="113636"/>
      <dgm:spPr/>
      <dgm:t>
        <a:bodyPr/>
        <a:lstStyle/>
        <a:p>
          <a:endParaRPr lang="es-CO"/>
        </a:p>
      </dgm:t>
    </dgm:pt>
    <dgm:pt modelId="{B42EEA86-1E3D-4640-8385-95EB4FE1CAB8}" type="pres">
      <dgm:prSet presAssocID="{1F0187E9-A194-47CB-A315-7654DA8D11A5}" presName="c4text" presStyleLbl="node1" presStyleIdx="3" presStyleCnt="4">
        <dgm:presLayoutVars>
          <dgm:bulletEnabled val="1"/>
        </dgm:presLayoutVars>
      </dgm:prSet>
      <dgm:spPr/>
      <dgm:t>
        <a:bodyPr/>
        <a:lstStyle/>
        <a:p>
          <a:endParaRPr lang="es-CO"/>
        </a:p>
      </dgm:t>
    </dgm:pt>
  </dgm:ptLst>
  <dgm:cxnLst>
    <dgm:cxn modelId="{115F4B76-C56B-4ACF-A2DF-FD96F64C95C1}" srcId="{1F0187E9-A194-47CB-A315-7654DA8D11A5}" destId="{E8BF992E-A188-43B5-92FE-3761161A4F3C}" srcOrd="0" destOrd="0" parTransId="{D08AE9A5-B903-4BEA-A26F-6A850A189C76}" sibTransId="{95888A2E-A4C0-47F9-AA2B-F1EB8D1AFA0D}"/>
    <dgm:cxn modelId="{B78ACC54-5470-4B0F-82BF-BC887480103A}" srcId="{1F0187E9-A194-47CB-A315-7654DA8D11A5}" destId="{FC700AAD-4E13-4287-AE3A-FD8DF5569D02}" srcOrd="2" destOrd="0" parTransId="{482940E2-AFE1-4645-8F37-A129E7541645}" sibTransId="{307CB46B-8777-4FDC-9BA2-F07875307958}"/>
    <dgm:cxn modelId="{DE78D6CE-3D09-42B7-B76B-8A80797EFE19}" type="presOf" srcId="{78F62627-0C0C-421C-B1B5-5A1B54ED97A6}" destId="{EE8D271F-3ED4-4F19-AE62-B7161916E45A}" srcOrd="0" destOrd="0" presId="urn:microsoft.com/office/officeart/2005/8/layout/venn2"/>
    <dgm:cxn modelId="{FF2FD94F-FDDF-4C91-A1C5-3A8E13BA6493}" type="presOf" srcId="{78F62627-0C0C-421C-B1B5-5A1B54ED97A6}" destId="{B42EEA86-1E3D-4640-8385-95EB4FE1CAB8}" srcOrd="1" destOrd="0" presId="urn:microsoft.com/office/officeart/2005/8/layout/venn2"/>
    <dgm:cxn modelId="{A24798B1-EA64-4EEB-BDE8-DD67D5D3E577}" type="presOf" srcId="{F1159217-0261-4195-B95B-BA8ED6BA8F88}" destId="{322F543B-C1AD-418A-826F-A376D0B84554}" srcOrd="0" destOrd="0" presId="urn:microsoft.com/office/officeart/2005/8/layout/venn2"/>
    <dgm:cxn modelId="{A1DD12DF-7DA3-4C49-801D-F8CA6AC441FB}" type="presOf" srcId="{E8BF992E-A188-43B5-92FE-3761161A4F3C}" destId="{158C9862-3926-42B1-B6BD-617D4A926BF8}" srcOrd="0" destOrd="0" presId="urn:microsoft.com/office/officeart/2005/8/layout/venn2"/>
    <dgm:cxn modelId="{5CCAE090-BB6B-4C64-B2E0-A0429AD1264D}" type="presOf" srcId="{E8BF992E-A188-43B5-92FE-3761161A4F3C}" destId="{1842044F-3518-4C7F-886A-290966E74D70}" srcOrd="1" destOrd="0" presId="urn:microsoft.com/office/officeart/2005/8/layout/venn2"/>
    <dgm:cxn modelId="{E90500D0-3686-4E4F-998B-A3B23BC0080E}" type="presOf" srcId="{FC700AAD-4E13-4287-AE3A-FD8DF5569D02}" destId="{811DDB46-5058-4651-9EBB-6F08A4C8FB45}" srcOrd="0" destOrd="0" presId="urn:microsoft.com/office/officeart/2005/8/layout/venn2"/>
    <dgm:cxn modelId="{2339B5C4-3A61-497F-942C-F7D9D76D89D7}" type="presOf" srcId="{1F0187E9-A194-47CB-A315-7654DA8D11A5}" destId="{8186E762-A918-43E8-8A19-CD8156682C91}" srcOrd="0" destOrd="0" presId="urn:microsoft.com/office/officeart/2005/8/layout/venn2"/>
    <dgm:cxn modelId="{90B19C88-B89B-4A22-88C5-165E3F642A5C}" type="presOf" srcId="{FC700AAD-4E13-4287-AE3A-FD8DF5569D02}" destId="{C4C978BD-2424-453C-AC0B-67876C58EBE7}" srcOrd="1" destOrd="0" presId="urn:microsoft.com/office/officeart/2005/8/layout/venn2"/>
    <dgm:cxn modelId="{2AAF4C18-EBE4-42B3-99EA-E3844B9F2D8A}" type="presOf" srcId="{F1159217-0261-4195-B95B-BA8ED6BA8F88}" destId="{B1997411-C133-4196-A9B7-B25FC0A1EA85}" srcOrd="1" destOrd="0" presId="urn:microsoft.com/office/officeart/2005/8/layout/venn2"/>
    <dgm:cxn modelId="{C76BBBA2-E067-4600-9C8F-FC81EAE34188}" srcId="{1F0187E9-A194-47CB-A315-7654DA8D11A5}" destId="{F1159217-0261-4195-B95B-BA8ED6BA8F88}" srcOrd="1" destOrd="0" parTransId="{9912F122-D2F8-4247-AB5F-A80AF4218F01}" sibTransId="{9865F468-5C49-4384-A634-59E50CD46533}"/>
    <dgm:cxn modelId="{2687595A-208B-4D0D-A509-9B418B2F470A}" srcId="{1F0187E9-A194-47CB-A315-7654DA8D11A5}" destId="{78F62627-0C0C-421C-B1B5-5A1B54ED97A6}" srcOrd="3" destOrd="0" parTransId="{F69C124B-1E78-4568-A501-19993F3288AA}" sibTransId="{865B5B1F-E4AB-4347-A098-268E446A08A2}"/>
    <dgm:cxn modelId="{F40ADC7B-8881-4B90-A485-9E071039E2C1}" type="presParOf" srcId="{8186E762-A918-43E8-8A19-CD8156682C91}" destId="{FE9CC854-0B40-4C8B-95CC-A4E579BE95B4}" srcOrd="0" destOrd="0" presId="urn:microsoft.com/office/officeart/2005/8/layout/venn2"/>
    <dgm:cxn modelId="{4BE67420-FF1D-43EC-80A3-A915D3E3BCE0}" type="presParOf" srcId="{FE9CC854-0B40-4C8B-95CC-A4E579BE95B4}" destId="{158C9862-3926-42B1-B6BD-617D4A926BF8}" srcOrd="0" destOrd="0" presId="urn:microsoft.com/office/officeart/2005/8/layout/venn2"/>
    <dgm:cxn modelId="{208DD8A6-B05C-44E8-9FAE-CB8D5C3D3960}" type="presParOf" srcId="{FE9CC854-0B40-4C8B-95CC-A4E579BE95B4}" destId="{1842044F-3518-4C7F-886A-290966E74D70}" srcOrd="1" destOrd="0" presId="urn:microsoft.com/office/officeart/2005/8/layout/venn2"/>
    <dgm:cxn modelId="{0BEE0C4E-D980-46C5-9646-9457BE457A33}" type="presParOf" srcId="{8186E762-A918-43E8-8A19-CD8156682C91}" destId="{CF157FF8-25F3-4743-A1F6-2877A140F1C5}" srcOrd="1" destOrd="0" presId="urn:microsoft.com/office/officeart/2005/8/layout/venn2"/>
    <dgm:cxn modelId="{313E36E5-AFE6-4D82-A38D-CBB929176565}" type="presParOf" srcId="{CF157FF8-25F3-4743-A1F6-2877A140F1C5}" destId="{322F543B-C1AD-418A-826F-A376D0B84554}" srcOrd="0" destOrd="0" presId="urn:microsoft.com/office/officeart/2005/8/layout/venn2"/>
    <dgm:cxn modelId="{FE59A2B2-D3F9-4859-ADFE-44625F342E1C}" type="presParOf" srcId="{CF157FF8-25F3-4743-A1F6-2877A140F1C5}" destId="{B1997411-C133-4196-A9B7-B25FC0A1EA85}" srcOrd="1" destOrd="0" presId="urn:microsoft.com/office/officeart/2005/8/layout/venn2"/>
    <dgm:cxn modelId="{51FFC945-3126-4CF6-9EEA-64958E318D41}" type="presParOf" srcId="{8186E762-A918-43E8-8A19-CD8156682C91}" destId="{16DB4A08-1B64-4E4C-B6C2-38BF3FF7727E}" srcOrd="2" destOrd="0" presId="urn:microsoft.com/office/officeart/2005/8/layout/venn2"/>
    <dgm:cxn modelId="{131830AC-645E-4529-9FAE-CC4E4DAE8060}" type="presParOf" srcId="{16DB4A08-1B64-4E4C-B6C2-38BF3FF7727E}" destId="{811DDB46-5058-4651-9EBB-6F08A4C8FB45}" srcOrd="0" destOrd="0" presId="urn:microsoft.com/office/officeart/2005/8/layout/venn2"/>
    <dgm:cxn modelId="{AB9392E7-6999-4ABC-A226-A1A2D4547034}" type="presParOf" srcId="{16DB4A08-1B64-4E4C-B6C2-38BF3FF7727E}" destId="{C4C978BD-2424-453C-AC0B-67876C58EBE7}" srcOrd="1" destOrd="0" presId="urn:microsoft.com/office/officeart/2005/8/layout/venn2"/>
    <dgm:cxn modelId="{117B88B0-26A2-4631-930A-325A6F126914}" type="presParOf" srcId="{8186E762-A918-43E8-8A19-CD8156682C91}" destId="{D7A615FF-4C9D-454E-B816-CCF441910827}" srcOrd="3" destOrd="0" presId="urn:microsoft.com/office/officeart/2005/8/layout/venn2"/>
    <dgm:cxn modelId="{178BAF40-F260-4F32-B6A6-F806FE8C8A13}" type="presParOf" srcId="{D7A615FF-4C9D-454E-B816-CCF441910827}" destId="{EE8D271F-3ED4-4F19-AE62-B7161916E45A}" srcOrd="0" destOrd="0" presId="urn:microsoft.com/office/officeart/2005/8/layout/venn2"/>
    <dgm:cxn modelId="{DEE4B33F-35C4-4219-97C5-21B544BCC286}" type="presParOf" srcId="{D7A615FF-4C9D-454E-B816-CCF441910827}" destId="{B42EEA86-1E3D-4640-8385-95EB4FE1CAB8}" srcOrd="1" destOrd="0" presId="urn:microsoft.com/office/officeart/2005/8/layout/ven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8F84AC4-1E8B-454A-A874-C0981F8F9177}">
      <dsp:nvSpPr>
        <dsp:cNvPr id="0" name=""/>
        <dsp:cNvSpPr/>
      </dsp:nvSpPr>
      <dsp:spPr>
        <a:xfrm>
          <a:off x="802907" y="78883"/>
          <a:ext cx="599240" cy="599240"/>
        </a:xfrm>
        <a:prstGeom prst="pieWedg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CO" sz="1500" kern="1200" dirty="0" smtClean="0"/>
            <a:t>P</a:t>
          </a:r>
          <a:endParaRPr lang="es-CO" sz="1500" kern="1200" dirty="0"/>
        </a:p>
      </dsp:txBody>
      <dsp:txXfrm>
        <a:off x="802907" y="78883"/>
        <a:ext cx="599240" cy="599240"/>
      </dsp:txXfrm>
    </dsp:sp>
    <dsp:sp modelId="{0F1C7F24-3219-4B20-94CB-9564A62B2276}">
      <dsp:nvSpPr>
        <dsp:cNvPr id="0" name=""/>
        <dsp:cNvSpPr/>
      </dsp:nvSpPr>
      <dsp:spPr>
        <a:xfrm rot="5400000">
          <a:off x="1429827" y="78883"/>
          <a:ext cx="599240" cy="599240"/>
        </a:xfrm>
        <a:prstGeom prst="pieWedge">
          <a:avLst/>
        </a:prstGeom>
        <a:solidFill>
          <a:schemeClr val="accent5">
            <a:hueOff val="-3311292"/>
            <a:satOff val="13270"/>
            <a:lumOff val="2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CO" sz="1500" kern="1200" dirty="0" smtClean="0"/>
            <a:t>H</a:t>
          </a:r>
          <a:endParaRPr lang="es-CO" sz="1500" kern="1200" dirty="0"/>
        </a:p>
      </dsp:txBody>
      <dsp:txXfrm rot="5400000">
        <a:off x="1429827" y="78883"/>
        <a:ext cx="599240" cy="599240"/>
      </dsp:txXfrm>
    </dsp:sp>
    <dsp:sp modelId="{87BC8D64-DBA7-40D2-BCB6-166984E14DE9}">
      <dsp:nvSpPr>
        <dsp:cNvPr id="0" name=""/>
        <dsp:cNvSpPr/>
      </dsp:nvSpPr>
      <dsp:spPr>
        <a:xfrm rot="10800000">
          <a:off x="1429827" y="705803"/>
          <a:ext cx="599240" cy="599240"/>
        </a:xfrm>
        <a:prstGeom prst="pieWedge">
          <a:avLst/>
        </a:prstGeom>
        <a:solidFill>
          <a:schemeClr val="accent5">
            <a:hueOff val="-6622584"/>
            <a:satOff val="26541"/>
            <a:lumOff val="5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CO" sz="1500" kern="1200" dirty="0" smtClean="0"/>
            <a:t>V</a:t>
          </a:r>
          <a:endParaRPr lang="es-CO" sz="1500" kern="1200" dirty="0"/>
        </a:p>
      </dsp:txBody>
      <dsp:txXfrm rot="10800000">
        <a:off x="1429827" y="705803"/>
        <a:ext cx="599240" cy="599240"/>
      </dsp:txXfrm>
    </dsp:sp>
    <dsp:sp modelId="{52B1A486-94AD-4488-9C7E-2C68BF38F031}">
      <dsp:nvSpPr>
        <dsp:cNvPr id="0" name=""/>
        <dsp:cNvSpPr/>
      </dsp:nvSpPr>
      <dsp:spPr>
        <a:xfrm rot="16200000">
          <a:off x="802907" y="705803"/>
          <a:ext cx="599240" cy="599240"/>
        </a:xfrm>
        <a:prstGeom prst="pieWedge">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CO" sz="1500" kern="1200" dirty="0" smtClean="0"/>
            <a:t>A</a:t>
          </a:r>
          <a:endParaRPr lang="es-CO" sz="1500" kern="1200" dirty="0"/>
        </a:p>
      </dsp:txBody>
      <dsp:txXfrm rot="16200000">
        <a:off x="802907" y="705803"/>
        <a:ext cx="599240" cy="599240"/>
      </dsp:txXfrm>
    </dsp:sp>
    <dsp:sp modelId="{2B29D85D-AFB1-40FD-8B7F-D0EC6D4AE269}">
      <dsp:nvSpPr>
        <dsp:cNvPr id="0" name=""/>
        <dsp:cNvSpPr/>
      </dsp:nvSpPr>
      <dsp:spPr>
        <a:xfrm>
          <a:off x="1312539" y="567410"/>
          <a:ext cx="206897" cy="179910"/>
        </a:xfrm>
        <a:prstGeom prst="circularArrow">
          <a:avLst/>
        </a:prstGeom>
        <a:solidFill>
          <a:schemeClr val="accent5">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580883A-5D1A-4993-B3C2-44EC99EC1577}">
      <dsp:nvSpPr>
        <dsp:cNvPr id="0" name=""/>
        <dsp:cNvSpPr/>
      </dsp:nvSpPr>
      <dsp:spPr>
        <a:xfrm rot="10800000">
          <a:off x="1312539" y="636606"/>
          <a:ext cx="206897" cy="179910"/>
        </a:xfrm>
        <a:prstGeom prst="circularArrow">
          <a:avLst/>
        </a:prstGeom>
        <a:solidFill>
          <a:schemeClr val="accent5">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8DAFED3-40E6-0A4A-A0CE-6748D507211E}">
      <dsp:nvSpPr>
        <dsp:cNvPr id="0" name=""/>
        <dsp:cNvSpPr/>
      </dsp:nvSpPr>
      <dsp:spPr>
        <a:xfrm>
          <a:off x="615668" y="0"/>
          <a:ext cx="6977575" cy="4064000"/>
        </a:xfrm>
        <a:prstGeom prst="rightArrow">
          <a:avLst/>
        </a:prstGeom>
        <a:solidFill>
          <a:schemeClr val="accent5">
            <a:lumMod val="75000"/>
          </a:schemeClr>
        </a:solidFill>
        <a:ln>
          <a:noFill/>
        </a:ln>
        <a:effectLst>
          <a:outerShdw blurRad="40000" dist="23000" dir="5400000" rotWithShape="0">
            <a:srgbClr val="000000">
              <a:alpha val="35000"/>
            </a:srgbClr>
          </a:outerShdw>
        </a:effectLst>
        <a:scene3d>
          <a:camera prst="orthographicFront"/>
          <a:lightRig rig="threePt" dir="t"/>
        </a:scene3d>
        <a:sp3d>
          <a:bevelT/>
        </a:sp3d>
      </dsp:spPr>
      <dsp:style>
        <a:lnRef idx="0">
          <a:scrgbClr r="0" g="0" b="0"/>
        </a:lnRef>
        <a:fillRef idx="1">
          <a:scrgbClr r="0" g="0" b="0"/>
        </a:fillRef>
        <a:effectRef idx="2">
          <a:scrgbClr r="0" g="0" b="0"/>
        </a:effectRef>
        <a:fontRef idx="minor"/>
      </dsp:style>
    </dsp:sp>
    <dsp:sp modelId="{5899FC48-4EFD-5446-9BCA-B3437324BE62}">
      <dsp:nvSpPr>
        <dsp:cNvPr id="0" name=""/>
        <dsp:cNvSpPr/>
      </dsp:nvSpPr>
      <dsp:spPr>
        <a:xfrm>
          <a:off x="2693" y="1219199"/>
          <a:ext cx="2506037" cy="162560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s-CO" sz="2400" kern="1200" dirty="0" smtClean="0">
              <a:solidFill>
                <a:schemeClr val="bg1"/>
              </a:solidFill>
              <a:latin typeface="Arial Narrow" charset="0"/>
              <a:ea typeface="MS PGothic" charset="0"/>
              <a:cs typeface="Arial Narrow" charset="0"/>
            </a:rPr>
            <a:t>El EA incorpora la definición de Salud de la OMS</a:t>
          </a:r>
          <a:endParaRPr lang="en-US" sz="2400" kern="1200" dirty="0">
            <a:solidFill>
              <a:schemeClr val="bg1"/>
            </a:solidFill>
          </a:endParaRPr>
        </a:p>
      </dsp:txBody>
      <dsp:txXfrm>
        <a:off x="2693" y="1219199"/>
        <a:ext cx="2506037" cy="1625600"/>
      </dsp:txXfrm>
    </dsp:sp>
    <dsp:sp modelId="{D2B47850-9F76-6542-9469-FBE02098C58F}">
      <dsp:nvSpPr>
        <dsp:cNvPr id="0" name=""/>
        <dsp:cNvSpPr/>
      </dsp:nvSpPr>
      <dsp:spPr>
        <a:xfrm>
          <a:off x="2851437" y="1219199"/>
          <a:ext cx="2506037" cy="1625600"/>
        </a:xfrm>
        <a:prstGeom prst="roundRect">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s-CO" sz="2400" kern="1200" dirty="0" smtClean="0">
              <a:solidFill>
                <a:schemeClr val="bg1"/>
              </a:solidFill>
              <a:latin typeface="Arial Narrow" charset="0"/>
              <a:ea typeface="MS PGothic" charset="0"/>
              <a:cs typeface="Arial Narrow" charset="0"/>
            </a:rPr>
            <a:t>Salud como el desarrollo de capacidades y potencialidades</a:t>
          </a:r>
          <a:endParaRPr lang="en-US" sz="2400" kern="1200" dirty="0">
            <a:solidFill>
              <a:schemeClr val="bg1"/>
            </a:solidFill>
          </a:endParaRPr>
        </a:p>
      </dsp:txBody>
      <dsp:txXfrm>
        <a:off x="2851437" y="1219199"/>
        <a:ext cx="2506037" cy="1625600"/>
      </dsp:txXfrm>
    </dsp:sp>
    <dsp:sp modelId="{D05A08A2-864C-AE49-ABD8-2175621BC4FA}">
      <dsp:nvSpPr>
        <dsp:cNvPr id="0" name=""/>
        <dsp:cNvSpPr/>
      </dsp:nvSpPr>
      <dsp:spPr>
        <a:xfrm>
          <a:off x="5700181" y="1219199"/>
          <a:ext cx="2506037" cy="1625600"/>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CO" sz="2000" kern="1200" dirty="0" smtClean="0">
              <a:solidFill>
                <a:schemeClr val="bg1"/>
              </a:solidFill>
              <a:latin typeface="Arial Narrow" charset="0"/>
              <a:ea typeface="ＭＳ Ｐゴシック" charset="0"/>
              <a:cs typeface="Arial Narrow" charset="0"/>
            </a:rPr>
            <a:t>SABE:</a:t>
          </a:r>
        </a:p>
        <a:p>
          <a:pPr lvl="0" algn="ctr" defTabSz="889000">
            <a:lnSpc>
              <a:spcPct val="90000"/>
            </a:lnSpc>
            <a:spcBef>
              <a:spcPct val="0"/>
            </a:spcBef>
            <a:spcAft>
              <a:spcPct val="35000"/>
            </a:spcAft>
          </a:pPr>
          <a:r>
            <a:rPr lang="es-CO" sz="2000" kern="1200" dirty="0" smtClean="0">
              <a:solidFill>
                <a:schemeClr val="bg1"/>
              </a:solidFill>
              <a:latin typeface="Arial Narrow" charset="0"/>
              <a:ea typeface="ＭＳ Ｐゴシック" charset="0"/>
              <a:cs typeface="Arial Narrow" charset="0"/>
            </a:rPr>
            <a:t>Daños a la salud.</a:t>
          </a:r>
        </a:p>
        <a:p>
          <a:pPr lvl="0" algn="ctr" defTabSz="889000">
            <a:lnSpc>
              <a:spcPct val="90000"/>
            </a:lnSpc>
            <a:spcBef>
              <a:spcPct val="0"/>
            </a:spcBef>
            <a:spcAft>
              <a:spcPct val="35000"/>
            </a:spcAft>
          </a:pPr>
          <a:r>
            <a:rPr lang="es-CO" sz="2000" kern="1200" dirty="0" smtClean="0">
              <a:solidFill>
                <a:schemeClr val="bg1"/>
              </a:solidFill>
              <a:latin typeface="Arial Narrow" charset="0"/>
              <a:ea typeface="ＭＳ Ｐゴシック" charset="0"/>
              <a:cs typeface="Arial Narrow" charset="0"/>
            </a:rPr>
            <a:t>Funcionalidad y autonomía.</a:t>
          </a:r>
        </a:p>
        <a:p>
          <a:pPr lvl="0" algn="ctr" defTabSz="889000">
            <a:lnSpc>
              <a:spcPct val="90000"/>
            </a:lnSpc>
            <a:spcBef>
              <a:spcPct val="0"/>
            </a:spcBef>
            <a:spcAft>
              <a:spcPct val="35000"/>
            </a:spcAft>
          </a:pPr>
          <a:r>
            <a:rPr lang="es-CO" sz="2000" kern="1200" dirty="0" smtClean="0">
              <a:solidFill>
                <a:schemeClr val="bg1"/>
              </a:solidFill>
              <a:latin typeface="Arial Narrow" charset="0"/>
              <a:ea typeface="ＭＳ Ｐゴシック" charset="0"/>
              <a:cs typeface="Arial Narrow" charset="0"/>
            </a:rPr>
            <a:t>Interacción social</a:t>
          </a:r>
        </a:p>
      </dsp:txBody>
      <dsp:txXfrm>
        <a:off x="5700181" y="1219199"/>
        <a:ext cx="2506037" cy="1625600"/>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1C52130-E35E-8E4C-B5DF-2D5B33DBAE57}">
      <dsp:nvSpPr>
        <dsp:cNvPr id="0" name=""/>
        <dsp:cNvSpPr/>
      </dsp:nvSpPr>
      <dsp:spPr>
        <a:xfrm>
          <a:off x="626469" y="0"/>
          <a:ext cx="7099989" cy="4063999"/>
        </a:xfrm>
        <a:prstGeom prst="rightArrow">
          <a:avLst/>
        </a:prstGeom>
        <a:gradFill rotWithShape="0">
          <a:gsLst>
            <a:gs pos="0">
              <a:schemeClr val="accent2">
                <a:tint val="40000"/>
                <a:hueOff val="0"/>
                <a:satOff val="0"/>
                <a:lumOff val="0"/>
                <a:alphaOff val="0"/>
                <a:shade val="51000"/>
                <a:satMod val="130000"/>
              </a:schemeClr>
            </a:gs>
            <a:gs pos="80000">
              <a:schemeClr val="accent2">
                <a:tint val="40000"/>
                <a:hueOff val="0"/>
                <a:satOff val="0"/>
                <a:lumOff val="0"/>
                <a:alphaOff val="0"/>
                <a:shade val="93000"/>
                <a:satMod val="130000"/>
              </a:schemeClr>
            </a:gs>
            <a:gs pos="100000">
              <a:schemeClr val="accent2">
                <a:tint val="40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B1157794-FA32-594A-9BA2-7000F4C02D27}">
      <dsp:nvSpPr>
        <dsp:cNvPr id="0" name=""/>
        <dsp:cNvSpPr/>
      </dsp:nvSpPr>
      <dsp:spPr>
        <a:xfrm>
          <a:off x="3625" y="1219199"/>
          <a:ext cx="1818230" cy="1625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kern="1200" noProof="0" dirty="0" smtClean="0"/>
            <a:t>Estado subjetivo y objetivo</a:t>
          </a:r>
          <a:endParaRPr lang="es-ES" sz="2000" kern="1200" noProof="0" dirty="0"/>
        </a:p>
      </dsp:txBody>
      <dsp:txXfrm>
        <a:off x="3625" y="1219199"/>
        <a:ext cx="1818230" cy="1625600"/>
      </dsp:txXfrm>
    </dsp:sp>
    <dsp:sp modelId="{558E2BF8-24EC-514E-9591-EF61D5C29BA7}">
      <dsp:nvSpPr>
        <dsp:cNvPr id="0" name=""/>
        <dsp:cNvSpPr/>
      </dsp:nvSpPr>
      <dsp:spPr>
        <a:xfrm>
          <a:off x="2124894" y="1219199"/>
          <a:ext cx="1818230" cy="162560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kern="1200" noProof="0" dirty="0" smtClean="0"/>
            <a:t>Salud física y mental, las redes sociales y el entorno</a:t>
          </a:r>
          <a:endParaRPr lang="es-ES" sz="2000" kern="1200" noProof="0" dirty="0"/>
        </a:p>
      </dsp:txBody>
      <dsp:txXfrm>
        <a:off x="2124894" y="1219199"/>
        <a:ext cx="1818230" cy="1625600"/>
      </dsp:txXfrm>
    </dsp:sp>
    <dsp:sp modelId="{34D69E24-0999-B746-A158-272DDC9A8CE4}">
      <dsp:nvSpPr>
        <dsp:cNvPr id="0" name=""/>
        <dsp:cNvSpPr/>
      </dsp:nvSpPr>
      <dsp:spPr>
        <a:xfrm>
          <a:off x="4246163" y="1219199"/>
          <a:ext cx="1818230" cy="162560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kern="1200" noProof="0" dirty="0" smtClean="0"/>
            <a:t>Estado de Salud y el acceso y control sobre los recursos</a:t>
          </a:r>
          <a:endParaRPr lang="es-ES" sz="2000" kern="1200" noProof="0" dirty="0"/>
        </a:p>
      </dsp:txBody>
      <dsp:txXfrm>
        <a:off x="4246163" y="1219199"/>
        <a:ext cx="1818230" cy="1625600"/>
      </dsp:txXfrm>
    </dsp:sp>
    <dsp:sp modelId="{C7C5A18E-BE37-184F-903A-3B9C716FB7C4}">
      <dsp:nvSpPr>
        <dsp:cNvPr id="0" name=""/>
        <dsp:cNvSpPr/>
      </dsp:nvSpPr>
      <dsp:spPr>
        <a:xfrm>
          <a:off x="6367432" y="1039660"/>
          <a:ext cx="1981871" cy="1984678"/>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kern="1200" noProof="0" dirty="0" smtClean="0"/>
            <a:t>SABE: Integración Estado de Salud y Determinantes del EA </a:t>
          </a:r>
          <a:endParaRPr lang="es-ES" sz="2000" kern="1200" noProof="0" dirty="0"/>
        </a:p>
      </dsp:txBody>
      <dsp:txXfrm>
        <a:off x="6367432" y="1039660"/>
        <a:ext cx="1981871" cy="1984678"/>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5F407D9-A019-A54E-B7FB-E008D789D289}">
      <dsp:nvSpPr>
        <dsp:cNvPr id="0" name=""/>
        <dsp:cNvSpPr/>
      </dsp:nvSpPr>
      <dsp:spPr>
        <a:xfrm>
          <a:off x="2756" y="954906"/>
          <a:ext cx="1492478" cy="1193982"/>
        </a:xfrm>
        <a:prstGeom prst="rect">
          <a:avLst/>
        </a:prstGeom>
        <a:solidFill>
          <a:schemeClr val="accent3">
            <a:tint val="50000"/>
            <a:hueOff val="0"/>
            <a:satOff val="0"/>
            <a:lumOff val="0"/>
            <a:alphaOff val="0"/>
          </a:schemeClr>
        </a:solidFill>
        <a:ln>
          <a:noFill/>
        </a:ln>
        <a:effectLst/>
        <a:scene3d>
          <a:camera prst="orthographicFront"/>
          <a:lightRig rig="threePt" dir="t">
            <a:rot lat="0" lon="0" rev="7500000"/>
          </a:lightRig>
        </a:scene3d>
        <a:sp3d z="-152400" extrusionH="63500" contourW="12700" prstMaterial="matte">
          <a:contourClr>
            <a:schemeClr val="lt1"/>
          </a:contourClr>
        </a:sp3d>
      </dsp:spPr>
      <dsp:style>
        <a:lnRef idx="0">
          <a:scrgbClr r="0" g="0" b="0"/>
        </a:lnRef>
        <a:fillRef idx="1">
          <a:scrgbClr r="0" g="0" b="0"/>
        </a:fillRef>
        <a:effectRef idx="0">
          <a:scrgbClr r="0" g="0" b="0"/>
        </a:effectRef>
        <a:fontRef idx="minor"/>
      </dsp:style>
    </dsp:sp>
    <dsp:sp modelId="{F6BF5610-9BA3-2B40-8930-7E5711917566}">
      <dsp:nvSpPr>
        <dsp:cNvPr id="0" name=""/>
        <dsp:cNvSpPr/>
      </dsp:nvSpPr>
      <dsp:spPr>
        <a:xfrm>
          <a:off x="58204" y="1058357"/>
          <a:ext cx="1328305" cy="958126"/>
        </a:xfrm>
        <a:prstGeom prst="wedgeRectCallout">
          <a:avLst>
            <a:gd name="adj1" fmla="val 20250"/>
            <a:gd name="adj2" fmla="val -607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s-ES" sz="1500" kern="1200" noProof="0" dirty="0" smtClean="0"/>
            <a:t>Contexto social y la cultura</a:t>
          </a:r>
          <a:endParaRPr lang="es-ES" sz="1500" kern="1200" noProof="0" dirty="0"/>
        </a:p>
      </dsp:txBody>
      <dsp:txXfrm>
        <a:off x="58204" y="1058357"/>
        <a:ext cx="1328305" cy="958126"/>
      </dsp:txXfrm>
    </dsp:sp>
    <dsp:sp modelId="{7A903127-62D2-8B4B-ABDD-3EA0ABFA9964}">
      <dsp:nvSpPr>
        <dsp:cNvPr id="0" name=""/>
        <dsp:cNvSpPr/>
      </dsp:nvSpPr>
      <dsp:spPr>
        <a:xfrm>
          <a:off x="1644482" y="918136"/>
          <a:ext cx="1492478" cy="1193982"/>
        </a:xfrm>
        <a:prstGeom prst="rect">
          <a:avLst/>
        </a:prstGeom>
        <a:solidFill>
          <a:schemeClr val="accent3">
            <a:tint val="50000"/>
            <a:hueOff val="2679666"/>
            <a:satOff val="-3932"/>
            <a:lumOff val="2665"/>
            <a:alphaOff val="0"/>
          </a:schemeClr>
        </a:solidFill>
        <a:ln>
          <a:noFill/>
        </a:ln>
        <a:effectLst/>
        <a:scene3d>
          <a:camera prst="orthographicFront"/>
          <a:lightRig rig="threePt" dir="t">
            <a:rot lat="0" lon="0" rev="7500000"/>
          </a:lightRig>
        </a:scene3d>
        <a:sp3d z="-152400" extrusionH="63500" contourW="12700" prstMaterial="matte">
          <a:contourClr>
            <a:schemeClr val="lt1"/>
          </a:contourClr>
        </a:sp3d>
      </dsp:spPr>
      <dsp:style>
        <a:lnRef idx="0">
          <a:scrgbClr r="0" g="0" b="0"/>
        </a:lnRef>
        <a:fillRef idx="1">
          <a:scrgbClr r="0" g="0" b="0"/>
        </a:fillRef>
        <a:effectRef idx="0">
          <a:scrgbClr r="0" g="0" b="0"/>
        </a:effectRef>
        <a:fontRef idx="minor"/>
      </dsp:style>
    </dsp:sp>
    <dsp:sp modelId="{2D384363-E1AA-AC49-B955-163EF3ABB33F}">
      <dsp:nvSpPr>
        <dsp:cNvPr id="0" name=""/>
        <dsp:cNvSpPr/>
      </dsp:nvSpPr>
      <dsp:spPr>
        <a:xfrm>
          <a:off x="1720904" y="1005381"/>
          <a:ext cx="1328305" cy="1105208"/>
        </a:xfrm>
        <a:prstGeom prst="wedgeRectCallout">
          <a:avLst>
            <a:gd name="adj1" fmla="val 20250"/>
            <a:gd name="adj2" fmla="val -60700"/>
          </a:avLst>
        </a:prstGeom>
        <a:gradFill rotWithShape="0">
          <a:gsLst>
            <a:gs pos="0">
              <a:schemeClr val="accent3">
                <a:hueOff val="2812566"/>
                <a:satOff val="-4220"/>
                <a:lumOff val="-686"/>
                <a:alphaOff val="0"/>
                <a:shade val="51000"/>
                <a:satMod val="130000"/>
              </a:schemeClr>
            </a:gs>
            <a:gs pos="80000">
              <a:schemeClr val="accent3">
                <a:hueOff val="2812566"/>
                <a:satOff val="-4220"/>
                <a:lumOff val="-686"/>
                <a:alphaOff val="0"/>
                <a:shade val="93000"/>
                <a:satMod val="130000"/>
              </a:schemeClr>
            </a:gs>
            <a:gs pos="100000">
              <a:schemeClr val="accent3">
                <a:hueOff val="2812566"/>
                <a:satOff val="-4220"/>
                <a:lumOff val="-68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s-ES" sz="1500" kern="1200" noProof="0" dirty="0" smtClean="0"/>
            <a:t>Trasciende la visión individualista</a:t>
          </a:r>
          <a:endParaRPr lang="es-ES" sz="1500" kern="1200" noProof="0" dirty="0"/>
        </a:p>
      </dsp:txBody>
      <dsp:txXfrm>
        <a:off x="1720904" y="1005381"/>
        <a:ext cx="1328305" cy="1105208"/>
      </dsp:txXfrm>
    </dsp:sp>
    <dsp:sp modelId="{243A4048-E2E1-8041-9F3F-D06A342E8C2B}">
      <dsp:nvSpPr>
        <dsp:cNvPr id="0" name=""/>
        <dsp:cNvSpPr/>
      </dsp:nvSpPr>
      <dsp:spPr>
        <a:xfrm>
          <a:off x="3286208" y="929665"/>
          <a:ext cx="1492478" cy="1193982"/>
        </a:xfrm>
        <a:prstGeom prst="rect">
          <a:avLst/>
        </a:prstGeom>
        <a:solidFill>
          <a:schemeClr val="accent3">
            <a:tint val="50000"/>
            <a:hueOff val="5359332"/>
            <a:satOff val="-7864"/>
            <a:lumOff val="5330"/>
            <a:alphaOff val="0"/>
          </a:schemeClr>
        </a:solidFill>
        <a:ln>
          <a:noFill/>
        </a:ln>
        <a:effectLst/>
        <a:scene3d>
          <a:camera prst="orthographicFront"/>
          <a:lightRig rig="threePt" dir="t">
            <a:rot lat="0" lon="0" rev="7500000"/>
          </a:lightRig>
        </a:scene3d>
        <a:sp3d z="-152400" extrusionH="63500" contourW="12700" prstMaterial="matte">
          <a:contourClr>
            <a:schemeClr val="lt1"/>
          </a:contourClr>
        </a:sp3d>
      </dsp:spPr>
      <dsp:style>
        <a:lnRef idx="0">
          <a:scrgbClr r="0" g="0" b="0"/>
        </a:lnRef>
        <a:fillRef idx="1">
          <a:scrgbClr r="0" g="0" b="0"/>
        </a:fillRef>
        <a:effectRef idx="0">
          <a:scrgbClr r="0" g="0" b="0"/>
        </a:effectRef>
        <a:fontRef idx="minor"/>
      </dsp:style>
    </dsp:sp>
    <dsp:sp modelId="{85A7AFB8-9E05-2541-992E-E3F03AB3A7C1}">
      <dsp:nvSpPr>
        <dsp:cNvPr id="0" name=""/>
        <dsp:cNvSpPr/>
      </dsp:nvSpPr>
      <dsp:spPr>
        <a:xfrm>
          <a:off x="3326248" y="1005381"/>
          <a:ext cx="1328305" cy="1059089"/>
        </a:xfrm>
        <a:prstGeom prst="wedgeRectCallout">
          <a:avLst>
            <a:gd name="adj1" fmla="val 20250"/>
            <a:gd name="adj2" fmla="val -60700"/>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s-ES" sz="1500" kern="1200" noProof="0" dirty="0" smtClean="0"/>
            <a:t>La persona como ser activo</a:t>
          </a:r>
        </a:p>
        <a:p>
          <a:pPr lvl="0" algn="ctr" defTabSz="666750">
            <a:lnSpc>
              <a:spcPct val="90000"/>
            </a:lnSpc>
            <a:spcBef>
              <a:spcPct val="0"/>
            </a:spcBef>
            <a:spcAft>
              <a:spcPct val="35000"/>
            </a:spcAft>
          </a:pPr>
          <a:r>
            <a:rPr lang="es-ES" sz="1500" kern="1200" noProof="0" dirty="0" smtClean="0"/>
            <a:t>Curso de vida </a:t>
          </a:r>
          <a:endParaRPr lang="es-ES" sz="1500" kern="1200" noProof="0" dirty="0"/>
        </a:p>
      </dsp:txBody>
      <dsp:txXfrm>
        <a:off x="3326248" y="1005381"/>
        <a:ext cx="1328305" cy="1059089"/>
      </dsp:txXfrm>
    </dsp:sp>
    <dsp:sp modelId="{421FF9D0-3F25-E040-9968-56A09DBB4C77}">
      <dsp:nvSpPr>
        <dsp:cNvPr id="0" name=""/>
        <dsp:cNvSpPr/>
      </dsp:nvSpPr>
      <dsp:spPr>
        <a:xfrm>
          <a:off x="4927934" y="940300"/>
          <a:ext cx="1492478" cy="1193982"/>
        </a:xfrm>
        <a:prstGeom prst="rect">
          <a:avLst/>
        </a:prstGeom>
        <a:solidFill>
          <a:schemeClr val="accent3">
            <a:tint val="50000"/>
            <a:hueOff val="8038998"/>
            <a:satOff val="-11797"/>
            <a:lumOff val="7995"/>
            <a:alphaOff val="0"/>
          </a:schemeClr>
        </a:solidFill>
        <a:ln>
          <a:noFill/>
        </a:ln>
        <a:effectLst/>
        <a:scene3d>
          <a:camera prst="orthographicFront"/>
          <a:lightRig rig="threePt" dir="t">
            <a:rot lat="0" lon="0" rev="7500000"/>
          </a:lightRig>
        </a:scene3d>
        <a:sp3d z="-152400" extrusionH="63500" contourW="12700" prstMaterial="matte">
          <a:contourClr>
            <a:schemeClr val="lt1"/>
          </a:contourClr>
        </a:sp3d>
      </dsp:spPr>
      <dsp:style>
        <a:lnRef idx="0">
          <a:scrgbClr r="0" g="0" b="0"/>
        </a:lnRef>
        <a:fillRef idx="1">
          <a:scrgbClr r="0" g="0" b="0"/>
        </a:fillRef>
        <a:effectRef idx="0">
          <a:scrgbClr r="0" g="0" b="0"/>
        </a:effectRef>
        <a:fontRef idx="minor"/>
      </dsp:style>
    </dsp:sp>
    <dsp:sp modelId="{C82B5F06-96AB-6D4F-A606-979414BECE80}">
      <dsp:nvSpPr>
        <dsp:cNvPr id="0" name=""/>
        <dsp:cNvSpPr/>
      </dsp:nvSpPr>
      <dsp:spPr>
        <a:xfrm>
          <a:off x="5046278" y="1034050"/>
          <a:ext cx="1328305" cy="1016552"/>
        </a:xfrm>
        <a:prstGeom prst="wedgeRectCallout">
          <a:avLst>
            <a:gd name="adj1" fmla="val 20250"/>
            <a:gd name="adj2" fmla="val -60700"/>
          </a:avLst>
        </a:prstGeom>
        <a:gradFill rotWithShape="0">
          <a:gsLst>
            <a:gs pos="0">
              <a:schemeClr val="accent3">
                <a:hueOff val="8437698"/>
                <a:satOff val="-12660"/>
                <a:lumOff val="-2059"/>
                <a:alphaOff val="0"/>
                <a:shade val="51000"/>
                <a:satMod val="130000"/>
              </a:schemeClr>
            </a:gs>
            <a:gs pos="80000">
              <a:schemeClr val="accent3">
                <a:hueOff val="8437698"/>
                <a:satOff val="-12660"/>
                <a:lumOff val="-2059"/>
                <a:alphaOff val="0"/>
                <a:shade val="93000"/>
                <a:satMod val="130000"/>
              </a:schemeClr>
            </a:gs>
            <a:gs pos="100000">
              <a:schemeClr val="accent3">
                <a:hueOff val="8437698"/>
                <a:satOff val="-12660"/>
                <a:lumOff val="-205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s-ES" sz="1500" kern="1200" noProof="0" dirty="0" smtClean="0"/>
            <a:t>Rompen con modelos de declive: ganancias toda la vida  </a:t>
          </a:r>
          <a:endParaRPr lang="es-ES" sz="1500" kern="1200" noProof="0" dirty="0"/>
        </a:p>
      </dsp:txBody>
      <dsp:txXfrm>
        <a:off x="5046278" y="1034050"/>
        <a:ext cx="1328305" cy="1016552"/>
      </dsp:txXfrm>
    </dsp:sp>
    <dsp:sp modelId="{4029A6A1-24C8-8747-9847-04280E0E450F}">
      <dsp:nvSpPr>
        <dsp:cNvPr id="0" name=""/>
        <dsp:cNvSpPr/>
      </dsp:nvSpPr>
      <dsp:spPr>
        <a:xfrm>
          <a:off x="6569661" y="945828"/>
          <a:ext cx="1492478" cy="1193982"/>
        </a:xfrm>
        <a:prstGeom prst="rect">
          <a:avLst/>
        </a:prstGeom>
        <a:solidFill>
          <a:schemeClr val="accent3">
            <a:tint val="50000"/>
            <a:hueOff val="10718665"/>
            <a:satOff val="-15729"/>
            <a:lumOff val="10660"/>
            <a:alphaOff val="0"/>
          </a:schemeClr>
        </a:solidFill>
        <a:ln>
          <a:noFill/>
        </a:ln>
        <a:effectLst/>
        <a:scene3d>
          <a:camera prst="orthographicFront"/>
          <a:lightRig rig="threePt" dir="t">
            <a:rot lat="0" lon="0" rev="7500000"/>
          </a:lightRig>
        </a:scene3d>
        <a:sp3d z="-152400" extrusionH="63500" contourW="12700" prstMaterial="matte">
          <a:contourClr>
            <a:schemeClr val="lt1"/>
          </a:contourClr>
        </a:sp3d>
      </dsp:spPr>
      <dsp:style>
        <a:lnRef idx="0">
          <a:scrgbClr r="0" g="0" b="0"/>
        </a:lnRef>
        <a:fillRef idx="1">
          <a:scrgbClr r="0" g="0" b="0"/>
        </a:fillRef>
        <a:effectRef idx="0">
          <a:scrgbClr r="0" g="0" b="0"/>
        </a:effectRef>
        <a:fontRef idx="minor"/>
      </dsp:style>
    </dsp:sp>
    <dsp:sp modelId="{937465D2-63AA-8345-BB2F-F5A6DF645130}">
      <dsp:nvSpPr>
        <dsp:cNvPr id="0" name=""/>
        <dsp:cNvSpPr/>
      </dsp:nvSpPr>
      <dsp:spPr>
        <a:xfrm>
          <a:off x="6645698" y="1062543"/>
          <a:ext cx="1328305" cy="994441"/>
        </a:xfrm>
        <a:prstGeom prst="wedgeRectCallout">
          <a:avLst>
            <a:gd name="adj1" fmla="val 20250"/>
            <a:gd name="adj2" fmla="val -6070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err="1" smtClean="0"/>
            <a:t>Ciclo</a:t>
          </a:r>
          <a:r>
            <a:rPr lang="en-US" sz="1500" kern="1200" dirty="0" smtClean="0"/>
            <a:t> vital</a:t>
          </a:r>
          <a:endParaRPr lang="en-US" sz="1500" kern="1200" dirty="0"/>
        </a:p>
      </dsp:txBody>
      <dsp:txXfrm>
        <a:off x="6645698" y="1062543"/>
        <a:ext cx="1328305" cy="994441"/>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DE4E583-C742-794A-9D68-8708620B1CA6}">
      <dsp:nvSpPr>
        <dsp:cNvPr id="0" name=""/>
        <dsp:cNvSpPr/>
      </dsp:nvSpPr>
      <dsp:spPr>
        <a:xfrm>
          <a:off x="20021" y="0"/>
          <a:ext cx="6820738" cy="1080120"/>
        </a:xfrm>
        <a:prstGeom prst="rightArrow">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9AD0ECC-36A2-FF4B-8099-704FCB2943D6}">
      <dsp:nvSpPr>
        <dsp:cNvPr id="0" name=""/>
        <dsp:cNvSpPr/>
      </dsp:nvSpPr>
      <dsp:spPr>
        <a:xfrm>
          <a:off x="560059" y="308437"/>
          <a:ext cx="6001450" cy="2742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82880" rIns="0" bIns="182880" numCol="1" spcCol="1270" anchor="ctr" anchorCtr="0">
          <a:noAutofit/>
        </a:bodyPr>
        <a:lstStyle/>
        <a:p>
          <a:pPr lvl="0" algn="ctr" defTabSz="800100" rtl="0">
            <a:lnSpc>
              <a:spcPct val="90000"/>
            </a:lnSpc>
            <a:spcBef>
              <a:spcPct val="0"/>
            </a:spcBef>
            <a:spcAft>
              <a:spcPct val="35000"/>
            </a:spcAft>
          </a:pPr>
          <a:r>
            <a:rPr lang="en-US" sz="1800" b="1" kern="1200" dirty="0" smtClean="0">
              <a:latin typeface="Arial Narrow"/>
              <a:cs typeface="Arial Narrow"/>
            </a:rPr>
            <a:t>ENVEJECIMIENTO</a:t>
          </a:r>
          <a:endParaRPr lang="en-US" sz="1800" kern="1200" dirty="0">
            <a:latin typeface="Arial Narrow"/>
            <a:cs typeface="Arial Narrow"/>
          </a:endParaRPr>
        </a:p>
      </dsp:txBody>
      <dsp:txXfrm>
        <a:off x="560059" y="308437"/>
        <a:ext cx="6001450" cy="274226"/>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3C9346C-EC43-4B34-95B7-6056BC8E9E72}">
      <dsp:nvSpPr>
        <dsp:cNvPr id="0" name=""/>
        <dsp:cNvSpPr/>
      </dsp:nvSpPr>
      <dsp:spPr>
        <a:xfrm>
          <a:off x="1" y="0"/>
          <a:ext cx="7920876" cy="4063999"/>
        </a:xfrm>
        <a:prstGeom prst="rightArrow">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D308E4A-8D5B-4065-BF26-C982B44E6B40}">
      <dsp:nvSpPr>
        <dsp:cNvPr id="0" name=""/>
        <dsp:cNvSpPr/>
      </dsp:nvSpPr>
      <dsp:spPr>
        <a:xfrm>
          <a:off x="7848" y="1224141"/>
          <a:ext cx="1222167" cy="162560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MX" sz="1400" kern="1200" dirty="0" smtClean="0">
              <a:solidFill>
                <a:schemeClr val="tx1"/>
              </a:solidFill>
            </a:rPr>
            <a:t>Información</a:t>
          </a:r>
          <a:r>
            <a:rPr lang="es-MX" sz="1050" kern="1200" dirty="0" smtClean="0"/>
            <a:t> </a:t>
          </a:r>
          <a:r>
            <a:rPr lang="es-MX" sz="1400" kern="1200" dirty="0" smtClean="0">
              <a:solidFill>
                <a:schemeClr val="tx1"/>
              </a:solidFill>
            </a:rPr>
            <a:t>Geográfica</a:t>
          </a:r>
          <a:endParaRPr lang="es-CO" sz="1400" kern="1200" dirty="0">
            <a:solidFill>
              <a:schemeClr val="tx1"/>
            </a:solidFill>
          </a:endParaRPr>
        </a:p>
      </dsp:txBody>
      <dsp:txXfrm>
        <a:off x="7848" y="1224141"/>
        <a:ext cx="1222167" cy="1625600"/>
      </dsp:txXfrm>
    </dsp:sp>
    <dsp:sp modelId="{A675CC90-9902-4B8A-8FFF-76B41CD76557}">
      <dsp:nvSpPr>
        <dsp:cNvPr id="0" name=""/>
        <dsp:cNvSpPr/>
      </dsp:nvSpPr>
      <dsp:spPr>
        <a:xfrm>
          <a:off x="1289051" y="1219199"/>
          <a:ext cx="1492950" cy="1625600"/>
        </a:xfrm>
        <a:prstGeom prst="roundRect">
          <a:avLst/>
        </a:prstGeom>
        <a:solidFill>
          <a:schemeClr val="accent5">
            <a:hueOff val="-1986775"/>
            <a:satOff val="7962"/>
            <a:lumOff val="17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CO" sz="1800" kern="1200" dirty="0" smtClean="0">
              <a:solidFill>
                <a:schemeClr val="tx1"/>
              </a:solidFill>
            </a:rPr>
            <a:t>Estudios secundarios</a:t>
          </a:r>
          <a:endParaRPr lang="es-CO" sz="1800" kern="1200" dirty="0">
            <a:solidFill>
              <a:schemeClr val="tx1"/>
            </a:solidFill>
          </a:endParaRPr>
        </a:p>
      </dsp:txBody>
      <dsp:txXfrm>
        <a:off x="1289051" y="1219199"/>
        <a:ext cx="1492950" cy="1625600"/>
      </dsp:txXfrm>
    </dsp:sp>
    <dsp:sp modelId="{3E8E1304-DC01-49CF-ABD2-F41F5F2C7F7D}">
      <dsp:nvSpPr>
        <dsp:cNvPr id="0" name=""/>
        <dsp:cNvSpPr/>
      </dsp:nvSpPr>
      <dsp:spPr>
        <a:xfrm>
          <a:off x="2843110" y="1219199"/>
          <a:ext cx="1222167" cy="1625600"/>
        </a:xfrm>
        <a:prstGeom prst="roundRect">
          <a:avLst/>
        </a:prstGeom>
        <a:solidFill>
          <a:schemeClr val="accent5">
            <a:hueOff val="-3973551"/>
            <a:satOff val="15924"/>
            <a:lumOff val="34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CO" sz="1400" kern="1200" dirty="0" smtClean="0">
              <a:solidFill>
                <a:schemeClr val="tx1"/>
              </a:solidFill>
            </a:rPr>
            <a:t>Políticas Públicas / Intervención</a:t>
          </a:r>
          <a:endParaRPr lang="es-CO" sz="1400" kern="1200" dirty="0">
            <a:solidFill>
              <a:schemeClr val="tx1"/>
            </a:solidFill>
          </a:endParaRPr>
        </a:p>
      </dsp:txBody>
      <dsp:txXfrm>
        <a:off x="2843110" y="1219199"/>
        <a:ext cx="1222167" cy="1625600"/>
      </dsp:txXfrm>
    </dsp:sp>
    <dsp:sp modelId="{859FA590-84DA-4B62-8889-0A22865A8CDE}">
      <dsp:nvSpPr>
        <dsp:cNvPr id="0" name=""/>
        <dsp:cNvSpPr/>
      </dsp:nvSpPr>
      <dsp:spPr>
        <a:xfrm>
          <a:off x="4126385" y="1219199"/>
          <a:ext cx="1222167" cy="1625600"/>
        </a:xfrm>
        <a:prstGeom prst="roundRect">
          <a:avLst/>
        </a:prstGeom>
        <a:solidFill>
          <a:schemeClr val="accent5">
            <a:hueOff val="-5960326"/>
            <a:satOff val="23887"/>
            <a:lumOff val="5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CO" sz="1600" kern="1200" dirty="0" smtClean="0">
              <a:solidFill>
                <a:schemeClr val="tx1"/>
              </a:solidFill>
            </a:rPr>
            <a:t>Línea base, Monitoreo, Vigilancia</a:t>
          </a:r>
          <a:endParaRPr lang="es-CO" sz="1600" kern="1200" dirty="0">
            <a:solidFill>
              <a:schemeClr val="tx1"/>
            </a:solidFill>
          </a:endParaRPr>
        </a:p>
      </dsp:txBody>
      <dsp:txXfrm>
        <a:off x="4126385" y="1219199"/>
        <a:ext cx="1222167" cy="1625600"/>
      </dsp:txXfrm>
    </dsp:sp>
    <dsp:sp modelId="{DCD892B3-CC3F-487F-808A-A9E053138922}">
      <dsp:nvSpPr>
        <dsp:cNvPr id="0" name=""/>
        <dsp:cNvSpPr/>
      </dsp:nvSpPr>
      <dsp:spPr>
        <a:xfrm>
          <a:off x="5409661" y="1219199"/>
          <a:ext cx="1222167" cy="1625600"/>
        </a:xfrm>
        <a:prstGeom prst="roundRect">
          <a:avLst/>
        </a:prstGeom>
        <a:solidFill>
          <a:schemeClr val="accent5">
            <a:hueOff val="-7947101"/>
            <a:satOff val="31849"/>
            <a:lumOff val="69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CO" sz="1600" kern="1200" dirty="0" smtClean="0">
              <a:solidFill>
                <a:schemeClr val="tx1"/>
              </a:solidFill>
            </a:rPr>
            <a:t>Análisis situación - ASIS</a:t>
          </a:r>
          <a:endParaRPr lang="es-CO" sz="1600" kern="1200" dirty="0">
            <a:solidFill>
              <a:schemeClr val="tx1"/>
            </a:solidFill>
          </a:endParaRPr>
        </a:p>
      </dsp:txBody>
      <dsp:txXfrm>
        <a:off x="5409661" y="1219199"/>
        <a:ext cx="1222167" cy="1625600"/>
      </dsp:txXfrm>
    </dsp:sp>
    <dsp:sp modelId="{3B17C67C-9454-4AD0-BA97-48E33F052307}">
      <dsp:nvSpPr>
        <dsp:cNvPr id="0" name=""/>
        <dsp:cNvSpPr/>
      </dsp:nvSpPr>
      <dsp:spPr>
        <a:xfrm>
          <a:off x="6692936" y="1219199"/>
          <a:ext cx="1222167" cy="1625600"/>
        </a:xfrm>
        <a:prstGeom prst="roundRec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CO" sz="1200" kern="1200" dirty="0" smtClean="0">
              <a:solidFill>
                <a:schemeClr val="tx1"/>
              </a:solidFill>
            </a:rPr>
            <a:t>Comparabilidad Internacional – </a:t>
          </a:r>
          <a:r>
            <a:rPr lang="es-CO" sz="1200" b="1" kern="1200" dirty="0" smtClean="0">
              <a:solidFill>
                <a:schemeClr val="tx1"/>
              </a:solidFill>
            </a:rPr>
            <a:t>INDICADORES EN SALUD</a:t>
          </a:r>
          <a:endParaRPr lang="es-CO" sz="1200" b="1" kern="1200" dirty="0">
            <a:solidFill>
              <a:schemeClr val="tx1"/>
            </a:solidFill>
          </a:endParaRPr>
        </a:p>
      </dsp:txBody>
      <dsp:txXfrm>
        <a:off x="6692936" y="1219199"/>
        <a:ext cx="1222167" cy="162560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D8FDC7D-9D46-478C-8747-9B989E4D9F3B}">
      <dsp:nvSpPr>
        <dsp:cNvPr id="0" name=""/>
        <dsp:cNvSpPr/>
      </dsp:nvSpPr>
      <dsp:spPr>
        <a:xfrm>
          <a:off x="3480" y="919467"/>
          <a:ext cx="1521907" cy="91314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CO" sz="1700" kern="1200" dirty="0" smtClean="0"/>
            <a:t>Dirección de Epidemiología y Demografía</a:t>
          </a:r>
          <a:endParaRPr lang="es-CO" sz="1700" kern="1200" dirty="0"/>
        </a:p>
      </dsp:txBody>
      <dsp:txXfrm>
        <a:off x="3480" y="919467"/>
        <a:ext cx="1521907" cy="913144"/>
      </dsp:txXfrm>
    </dsp:sp>
    <dsp:sp modelId="{ACB2ADB0-CDEE-457D-87BE-4E92D49CA49C}">
      <dsp:nvSpPr>
        <dsp:cNvPr id="0" name=""/>
        <dsp:cNvSpPr/>
      </dsp:nvSpPr>
      <dsp:spPr>
        <a:xfrm>
          <a:off x="1677578" y="1187323"/>
          <a:ext cx="322644" cy="377433"/>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s-CO" sz="1400" kern="1200"/>
        </a:p>
      </dsp:txBody>
      <dsp:txXfrm>
        <a:off x="1677578" y="1187323"/>
        <a:ext cx="322644" cy="377433"/>
      </dsp:txXfrm>
    </dsp:sp>
    <dsp:sp modelId="{CD8021C1-1B07-481D-9D6E-0E2274E6BA9F}">
      <dsp:nvSpPr>
        <dsp:cNvPr id="0" name=""/>
        <dsp:cNvSpPr/>
      </dsp:nvSpPr>
      <dsp:spPr>
        <a:xfrm>
          <a:off x="2134151" y="919467"/>
          <a:ext cx="1521907" cy="913144"/>
        </a:xfrm>
        <a:prstGeom prst="roundRect">
          <a:avLst>
            <a:gd name="adj" fmla="val 10000"/>
          </a:avLst>
        </a:prstGeom>
        <a:solidFill>
          <a:schemeClr val="accent5">
            <a:hueOff val="-3311292"/>
            <a:satOff val="13270"/>
            <a:lumOff val="2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CO" sz="1700" kern="1200" dirty="0" smtClean="0"/>
            <a:t>Inventario  de Investigaciones </a:t>
          </a:r>
          <a:endParaRPr lang="es-CO" sz="1700" kern="1200" dirty="0"/>
        </a:p>
      </dsp:txBody>
      <dsp:txXfrm>
        <a:off x="2134151" y="919467"/>
        <a:ext cx="1521907" cy="913144"/>
      </dsp:txXfrm>
    </dsp:sp>
    <dsp:sp modelId="{6C349351-3B0B-4CE1-AD29-423233A68779}">
      <dsp:nvSpPr>
        <dsp:cNvPr id="0" name=""/>
        <dsp:cNvSpPr/>
      </dsp:nvSpPr>
      <dsp:spPr>
        <a:xfrm>
          <a:off x="3808249" y="1187323"/>
          <a:ext cx="322644" cy="377433"/>
        </a:xfrm>
        <a:prstGeom prst="rightArrow">
          <a:avLst>
            <a:gd name="adj1" fmla="val 60000"/>
            <a:gd name="adj2" fmla="val 50000"/>
          </a:avLst>
        </a:prstGeom>
        <a:solidFill>
          <a:schemeClr val="accent5">
            <a:hueOff val="-4966938"/>
            <a:satOff val="19906"/>
            <a:lumOff val="431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s-CO" sz="1400" kern="1200"/>
        </a:p>
      </dsp:txBody>
      <dsp:txXfrm>
        <a:off x="3808249" y="1187323"/>
        <a:ext cx="322644" cy="377433"/>
      </dsp:txXfrm>
    </dsp:sp>
    <dsp:sp modelId="{A0DA13ED-C108-449F-BB45-56273B198537}">
      <dsp:nvSpPr>
        <dsp:cNvPr id="0" name=""/>
        <dsp:cNvSpPr/>
      </dsp:nvSpPr>
      <dsp:spPr>
        <a:xfrm>
          <a:off x="4264821" y="919467"/>
          <a:ext cx="1521907" cy="913144"/>
        </a:xfrm>
        <a:prstGeom prst="roundRect">
          <a:avLst>
            <a:gd name="adj" fmla="val 10000"/>
          </a:avLst>
        </a:prstGeom>
        <a:solidFill>
          <a:schemeClr val="accent5">
            <a:hueOff val="-6622584"/>
            <a:satOff val="26541"/>
            <a:lumOff val="5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CO" sz="1700" kern="1200" dirty="0" smtClean="0"/>
            <a:t>Seguimiento a estudios</a:t>
          </a:r>
          <a:endParaRPr lang="es-CO" sz="1700" kern="1200" dirty="0"/>
        </a:p>
      </dsp:txBody>
      <dsp:txXfrm>
        <a:off x="4264821" y="919467"/>
        <a:ext cx="1521907" cy="913144"/>
      </dsp:txXfrm>
    </dsp:sp>
    <dsp:sp modelId="{E00AD1A7-EECD-480E-B29C-CE9D62B312D0}">
      <dsp:nvSpPr>
        <dsp:cNvPr id="0" name=""/>
        <dsp:cNvSpPr/>
      </dsp:nvSpPr>
      <dsp:spPr>
        <a:xfrm>
          <a:off x="5938919" y="1187323"/>
          <a:ext cx="322644" cy="377433"/>
        </a:xfrm>
        <a:prstGeom prst="rightArrow">
          <a:avLst>
            <a:gd name="adj1" fmla="val 60000"/>
            <a:gd name="adj2" fmla="val 50000"/>
          </a:avLst>
        </a:prstGeom>
        <a:solidFill>
          <a:schemeClr val="accent5">
            <a:hueOff val="-9933876"/>
            <a:satOff val="39811"/>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s-CO" sz="1400" kern="1200"/>
        </a:p>
      </dsp:txBody>
      <dsp:txXfrm>
        <a:off x="5938919" y="1187323"/>
        <a:ext cx="322644" cy="377433"/>
      </dsp:txXfrm>
    </dsp:sp>
    <dsp:sp modelId="{BD8135C3-0852-4510-896C-B8BD34D6474E}">
      <dsp:nvSpPr>
        <dsp:cNvPr id="0" name=""/>
        <dsp:cNvSpPr/>
      </dsp:nvSpPr>
      <dsp:spPr>
        <a:xfrm>
          <a:off x="6395491" y="919467"/>
          <a:ext cx="1521907" cy="913144"/>
        </a:xfrm>
        <a:prstGeom prst="roundRect">
          <a:avLst>
            <a:gd name="adj" fmla="val 10000"/>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CO" sz="1700" kern="1200" dirty="0" smtClean="0"/>
            <a:t>Estructura</a:t>
          </a:r>
          <a:endParaRPr lang="es-CO" sz="1700" kern="1200" dirty="0"/>
        </a:p>
      </dsp:txBody>
      <dsp:txXfrm>
        <a:off x="6395491" y="919467"/>
        <a:ext cx="1521907" cy="913144"/>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8F84AC4-1E8B-454A-A874-C0981F8F9177}">
      <dsp:nvSpPr>
        <dsp:cNvPr id="0" name=""/>
        <dsp:cNvSpPr/>
      </dsp:nvSpPr>
      <dsp:spPr>
        <a:xfrm>
          <a:off x="802907" y="78883"/>
          <a:ext cx="599240" cy="599240"/>
        </a:xfrm>
        <a:prstGeom prst="pieWedg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CO" sz="1500" kern="1200" dirty="0" smtClean="0"/>
            <a:t>P</a:t>
          </a:r>
          <a:endParaRPr lang="es-CO" sz="1500" kern="1200" dirty="0"/>
        </a:p>
      </dsp:txBody>
      <dsp:txXfrm>
        <a:off x="802907" y="78883"/>
        <a:ext cx="599240" cy="599240"/>
      </dsp:txXfrm>
    </dsp:sp>
    <dsp:sp modelId="{0F1C7F24-3219-4B20-94CB-9564A62B2276}">
      <dsp:nvSpPr>
        <dsp:cNvPr id="0" name=""/>
        <dsp:cNvSpPr/>
      </dsp:nvSpPr>
      <dsp:spPr>
        <a:xfrm rot="5400000">
          <a:off x="1429827" y="78883"/>
          <a:ext cx="599240" cy="599240"/>
        </a:xfrm>
        <a:prstGeom prst="pieWedge">
          <a:avLst/>
        </a:prstGeom>
        <a:solidFill>
          <a:schemeClr val="accent5">
            <a:hueOff val="-3311292"/>
            <a:satOff val="13270"/>
            <a:lumOff val="2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CO" sz="1500" kern="1200" dirty="0" smtClean="0"/>
            <a:t>H</a:t>
          </a:r>
          <a:endParaRPr lang="es-CO" sz="1500" kern="1200" dirty="0"/>
        </a:p>
      </dsp:txBody>
      <dsp:txXfrm rot="5400000">
        <a:off x="1429827" y="78883"/>
        <a:ext cx="599240" cy="599240"/>
      </dsp:txXfrm>
    </dsp:sp>
    <dsp:sp modelId="{87BC8D64-DBA7-40D2-BCB6-166984E14DE9}">
      <dsp:nvSpPr>
        <dsp:cNvPr id="0" name=""/>
        <dsp:cNvSpPr/>
      </dsp:nvSpPr>
      <dsp:spPr>
        <a:xfrm rot="10800000">
          <a:off x="1429827" y="705803"/>
          <a:ext cx="599240" cy="599240"/>
        </a:xfrm>
        <a:prstGeom prst="pieWedge">
          <a:avLst/>
        </a:prstGeom>
        <a:solidFill>
          <a:schemeClr val="accent5">
            <a:hueOff val="-6622584"/>
            <a:satOff val="26541"/>
            <a:lumOff val="5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CO" sz="1500" kern="1200" dirty="0" smtClean="0"/>
            <a:t>V</a:t>
          </a:r>
          <a:endParaRPr lang="es-CO" sz="1500" kern="1200" dirty="0"/>
        </a:p>
      </dsp:txBody>
      <dsp:txXfrm rot="10800000">
        <a:off x="1429827" y="705803"/>
        <a:ext cx="599240" cy="599240"/>
      </dsp:txXfrm>
    </dsp:sp>
    <dsp:sp modelId="{52B1A486-94AD-4488-9C7E-2C68BF38F031}">
      <dsp:nvSpPr>
        <dsp:cNvPr id="0" name=""/>
        <dsp:cNvSpPr/>
      </dsp:nvSpPr>
      <dsp:spPr>
        <a:xfrm rot="16200000">
          <a:off x="802907" y="705803"/>
          <a:ext cx="599240" cy="599240"/>
        </a:xfrm>
        <a:prstGeom prst="pieWedge">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CO" sz="1500" kern="1200" dirty="0" smtClean="0"/>
            <a:t>A</a:t>
          </a:r>
          <a:endParaRPr lang="es-CO" sz="1500" kern="1200" dirty="0"/>
        </a:p>
      </dsp:txBody>
      <dsp:txXfrm rot="16200000">
        <a:off x="802907" y="705803"/>
        <a:ext cx="599240" cy="599240"/>
      </dsp:txXfrm>
    </dsp:sp>
    <dsp:sp modelId="{2B29D85D-AFB1-40FD-8B7F-D0EC6D4AE269}">
      <dsp:nvSpPr>
        <dsp:cNvPr id="0" name=""/>
        <dsp:cNvSpPr/>
      </dsp:nvSpPr>
      <dsp:spPr>
        <a:xfrm>
          <a:off x="1312539" y="567410"/>
          <a:ext cx="206897" cy="179910"/>
        </a:xfrm>
        <a:prstGeom prst="circularArrow">
          <a:avLst/>
        </a:prstGeom>
        <a:solidFill>
          <a:schemeClr val="accent5">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580883A-5D1A-4993-B3C2-44EC99EC1577}">
      <dsp:nvSpPr>
        <dsp:cNvPr id="0" name=""/>
        <dsp:cNvSpPr/>
      </dsp:nvSpPr>
      <dsp:spPr>
        <a:xfrm rot="10800000">
          <a:off x="1312539" y="636606"/>
          <a:ext cx="206897" cy="179910"/>
        </a:xfrm>
        <a:prstGeom prst="circularArrow">
          <a:avLst/>
        </a:prstGeom>
        <a:solidFill>
          <a:schemeClr val="accent5">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84799F8-1DEC-42A7-A193-F8A8733F3F91}">
      <dsp:nvSpPr>
        <dsp:cNvPr id="0" name=""/>
        <dsp:cNvSpPr/>
      </dsp:nvSpPr>
      <dsp:spPr>
        <a:xfrm>
          <a:off x="455355" y="0"/>
          <a:ext cx="3127888" cy="113149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CO" sz="1800" kern="1200" dirty="0" smtClean="0"/>
            <a:t>Grupos poblacionales</a:t>
          </a:r>
        </a:p>
        <a:p>
          <a:pPr lvl="0" algn="ctr" defTabSz="800100">
            <a:lnSpc>
              <a:spcPct val="90000"/>
            </a:lnSpc>
            <a:spcBef>
              <a:spcPct val="0"/>
            </a:spcBef>
            <a:spcAft>
              <a:spcPct val="35000"/>
            </a:spcAft>
          </a:pPr>
          <a:r>
            <a:rPr lang="es-CO" sz="1800" kern="1200" dirty="0" smtClean="0"/>
            <a:t>Descripción demográfica, epidemiológica</a:t>
          </a:r>
          <a:endParaRPr lang="es-CO" sz="1800" kern="1200" dirty="0"/>
        </a:p>
      </dsp:txBody>
      <dsp:txXfrm>
        <a:off x="455355" y="0"/>
        <a:ext cx="3127888" cy="1131490"/>
      </dsp:txXfrm>
    </dsp:sp>
    <dsp:sp modelId="{C1F53D99-3C52-4974-82E8-FAAEE82D7F89}">
      <dsp:nvSpPr>
        <dsp:cNvPr id="0" name=""/>
        <dsp:cNvSpPr/>
      </dsp:nvSpPr>
      <dsp:spPr>
        <a:xfrm rot="5400000">
          <a:off x="1807145" y="1159778"/>
          <a:ext cx="424309" cy="509170"/>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s-CO" sz="1400" kern="1200"/>
        </a:p>
      </dsp:txBody>
      <dsp:txXfrm rot="5400000">
        <a:off x="1807145" y="1159778"/>
        <a:ext cx="424309" cy="509170"/>
      </dsp:txXfrm>
    </dsp:sp>
    <dsp:sp modelId="{2BC7AB52-57A2-406A-921E-4623BE8E5992}">
      <dsp:nvSpPr>
        <dsp:cNvPr id="0" name=""/>
        <dsp:cNvSpPr/>
      </dsp:nvSpPr>
      <dsp:spPr>
        <a:xfrm>
          <a:off x="728693" y="1697236"/>
          <a:ext cx="2581213" cy="1131490"/>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CO" sz="1800" kern="1200" dirty="0" smtClean="0"/>
            <a:t>Valorando factores económicos,  sociales, culturales, políticos</a:t>
          </a:r>
          <a:endParaRPr lang="es-CO" sz="1800" kern="1200" dirty="0"/>
        </a:p>
      </dsp:txBody>
      <dsp:txXfrm>
        <a:off x="728693" y="1697236"/>
        <a:ext cx="2581213" cy="1131490"/>
      </dsp:txXfrm>
    </dsp:sp>
    <dsp:sp modelId="{68F88F0D-4B52-49D7-B304-BBA5E2ECEE07}">
      <dsp:nvSpPr>
        <dsp:cNvPr id="0" name=""/>
        <dsp:cNvSpPr/>
      </dsp:nvSpPr>
      <dsp:spPr>
        <a:xfrm rot="5400000">
          <a:off x="1807145" y="2857014"/>
          <a:ext cx="424309" cy="509170"/>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s-CO" sz="1400" kern="1200"/>
        </a:p>
      </dsp:txBody>
      <dsp:txXfrm rot="5400000">
        <a:off x="1807145" y="2857014"/>
        <a:ext cx="424309" cy="509170"/>
      </dsp:txXfrm>
    </dsp:sp>
    <dsp:sp modelId="{62862402-62E6-4A26-BF22-8A90EBB31A94}">
      <dsp:nvSpPr>
        <dsp:cNvPr id="0" name=""/>
        <dsp:cNvSpPr/>
      </dsp:nvSpPr>
      <dsp:spPr>
        <a:xfrm>
          <a:off x="728693" y="3394472"/>
          <a:ext cx="2581213" cy="1131490"/>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CO" sz="1800" kern="1200" dirty="0" smtClean="0"/>
            <a:t>Determinantes de la Salud </a:t>
          </a:r>
          <a:endParaRPr lang="es-CO" sz="1800" kern="1200" dirty="0"/>
        </a:p>
      </dsp:txBody>
      <dsp:txXfrm>
        <a:off x="728693" y="3394472"/>
        <a:ext cx="2581213" cy="113149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807E187-60C9-4FF6-BD6E-E06741FF2016}">
      <dsp:nvSpPr>
        <dsp:cNvPr id="0" name=""/>
        <dsp:cNvSpPr/>
      </dsp:nvSpPr>
      <dsp:spPr>
        <a:xfrm>
          <a:off x="648070" y="0"/>
          <a:ext cx="1439036" cy="143903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CO" sz="1800" kern="1200" dirty="0" smtClean="0"/>
            <a:t>Encuestas / Estudios </a:t>
          </a:r>
          <a:r>
            <a:rPr lang="es-CO" sz="1800" b="1" kern="1200" dirty="0" smtClean="0"/>
            <a:t>generales</a:t>
          </a:r>
          <a:endParaRPr lang="es-CO" sz="1800" b="1" kern="1200" dirty="0"/>
        </a:p>
      </dsp:txBody>
      <dsp:txXfrm>
        <a:off x="648070" y="0"/>
        <a:ext cx="1439036" cy="1439036"/>
      </dsp:txXfrm>
    </dsp:sp>
    <dsp:sp modelId="{BB2E777A-0063-4649-8FB7-D4D394BBE6E5}">
      <dsp:nvSpPr>
        <dsp:cNvPr id="0" name=""/>
        <dsp:cNvSpPr/>
      </dsp:nvSpPr>
      <dsp:spPr>
        <a:xfrm rot="10798015">
          <a:off x="1116322" y="1565282"/>
          <a:ext cx="503662" cy="267641"/>
        </a:xfrm>
        <a:prstGeom prst="triangl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BA78E8C-1805-42C5-8621-A0ACCC78FF7A}">
      <dsp:nvSpPr>
        <dsp:cNvPr id="0" name=""/>
        <dsp:cNvSpPr/>
      </dsp:nvSpPr>
      <dsp:spPr>
        <a:xfrm>
          <a:off x="649192" y="1944019"/>
          <a:ext cx="1439036" cy="1439036"/>
        </a:xfrm>
        <a:prstGeom prst="ellipse">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CO" sz="1800" kern="1200" dirty="0" smtClean="0"/>
            <a:t>Encuestas / Estudios </a:t>
          </a:r>
          <a:r>
            <a:rPr lang="es-CO" sz="1800" b="1" kern="1200" dirty="0" smtClean="0"/>
            <a:t>temáticos</a:t>
          </a:r>
          <a:endParaRPr lang="es-CO" sz="1800" b="1" kern="1200" dirty="0"/>
        </a:p>
      </dsp:txBody>
      <dsp:txXfrm>
        <a:off x="649192" y="1944019"/>
        <a:ext cx="1439036" cy="1439036"/>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4C1A63F-4488-4AC1-A542-06FB7F11BF18}">
      <dsp:nvSpPr>
        <dsp:cNvPr id="0" name=""/>
        <dsp:cNvSpPr/>
      </dsp:nvSpPr>
      <dsp:spPr>
        <a:xfrm>
          <a:off x="2279537" y="1407553"/>
          <a:ext cx="1720342" cy="1720342"/>
        </a:xfrm>
        <a:prstGeom prst="gear9">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s-MX" sz="800" kern="1200" dirty="0" smtClean="0"/>
            <a:t>AGENDA PROGRAMÁTICA  </a:t>
          </a:r>
        </a:p>
        <a:p>
          <a:pPr lvl="0" algn="ctr" defTabSz="355600">
            <a:lnSpc>
              <a:spcPct val="90000"/>
            </a:lnSpc>
            <a:spcBef>
              <a:spcPct val="0"/>
            </a:spcBef>
            <a:spcAft>
              <a:spcPct val="35000"/>
            </a:spcAft>
          </a:pPr>
          <a:r>
            <a:rPr lang="es-MX" sz="1000" kern="1200" dirty="0" smtClean="0"/>
            <a:t>Estudios nuevo</a:t>
          </a:r>
          <a:r>
            <a:rPr lang="es-MX" sz="1100" kern="1200" dirty="0" smtClean="0"/>
            <a:t>s</a:t>
          </a:r>
          <a:endParaRPr lang="es-CO" sz="1100" kern="1200" dirty="0"/>
        </a:p>
      </dsp:txBody>
      <dsp:txXfrm>
        <a:off x="2279537" y="1407553"/>
        <a:ext cx="1720342" cy="1720342"/>
      </dsp:txXfrm>
    </dsp:sp>
    <dsp:sp modelId="{2B5EE56A-FA13-4F92-9C52-461F94AEAEA2}">
      <dsp:nvSpPr>
        <dsp:cNvPr id="0" name=""/>
        <dsp:cNvSpPr/>
      </dsp:nvSpPr>
      <dsp:spPr>
        <a:xfrm>
          <a:off x="1080120" y="1080118"/>
          <a:ext cx="1592336" cy="1152504"/>
        </a:xfrm>
        <a:prstGeom prst="gear6">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s-MX" sz="900" kern="1200" dirty="0" smtClean="0">
              <a:solidFill>
                <a:schemeClr val="tx1"/>
              </a:solidFill>
            </a:rPr>
            <a:t>LINEAMIENTOS METODOLOGICOS </a:t>
          </a:r>
          <a:endParaRPr lang="es-CO" sz="900" kern="1200" dirty="0">
            <a:solidFill>
              <a:schemeClr val="tx1"/>
            </a:solidFill>
          </a:endParaRPr>
        </a:p>
      </dsp:txBody>
      <dsp:txXfrm>
        <a:off x="1080120" y="1080118"/>
        <a:ext cx="1592336" cy="1152504"/>
      </dsp:txXfrm>
    </dsp:sp>
    <dsp:sp modelId="{B25E62D5-DFFD-43CA-B0FB-DB639F5830A9}">
      <dsp:nvSpPr>
        <dsp:cNvPr id="0" name=""/>
        <dsp:cNvSpPr/>
      </dsp:nvSpPr>
      <dsp:spPr>
        <a:xfrm rot="20700000">
          <a:off x="1979386" y="137755"/>
          <a:ext cx="1225879" cy="1225879"/>
        </a:xfrm>
        <a:prstGeom prst="gear6">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MX" sz="1200" kern="1200" dirty="0" smtClean="0"/>
            <a:t>MUESTRA MAESTRA</a:t>
          </a:r>
          <a:endParaRPr lang="es-CO" sz="1200" kern="1200" dirty="0"/>
        </a:p>
      </dsp:txBody>
      <dsp:txXfrm>
        <a:off x="2248258" y="406626"/>
        <a:ext cx="688137" cy="688137"/>
      </dsp:txXfrm>
    </dsp:sp>
    <dsp:sp modelId="{CE898F2D-DBC9-463C-BAFD-5885BD6B4225}">
      <dsp:nvSpPr>
        <dsp:cNvPr id="0" name=""/>
        <dsp:cNvSpPr/>
      </dsp:nvSpPr>
      <dsp:spPr>
        <a:xfrm>
          <a:off x="2135909" y="1154345"/>
          <a:ext cx="2202038" cy="2202038"/>
        </a:xfrm>
        <a:prstGeom prst="circularArrow">
          <a:avLst>
            <a:gd name="adj1" fmla="val 4687"/>
            <a:gd name="adj2" fmla="val 299029"/>
            <a:gd name="adj3" fmla="val 2483901"/>
            <a:gd name="adj4" fmla="val 15932619"/>
            <a:gd name="adj5" fmla="val 5469"/>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89161F3-5021-4AC4-829A-8BF971D8F94C}">
      <dsp:nvSpPr>
        <dsp:cNvPr id="0" name=""/>
        <dsp:cNvSpPr/>
      </dsp:nvSpPr>
      <dsp:spPr>
        <a:xfrm>
          <a:off x="911536" y="765947"/>
          <a:ext cx="1599918" cy="1599918"/>
        </a:xfrm>
        <a:prstGeom prst="leftCircularArrow">
          <a:avLst>
            <a:gd name="adj1" fmla="val 6452"/>
            <a:gd name="adj2" fmla="val 429999"/>
            <a:gd name="adj3" fmla="val 10489124"/>
            <a:gd name="adj4" fmla="val 14837806"/>
            <a:gd name="adj5" fmla="val 7527"/>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C9C93EA-5634-45A8-9F92-2742ED1291CC}">
      <dsp:nvSpPr>
        <dsp:cNvPr id="0" name=""/>
        <dsp:cNvSpPr/>
      </dsp:nvSpPr>
      <dsp:spPr>
        <a:xfrm>
          <a:off x="1695828" y="-126182"/>
          <a:ext cx="1725034" cy="1725034"/>
        </a:xfrm>
        <a:prstGeom prst="circularArrow">
          <a:avLst>
            <a:gd name="adj1" fmla="val 5984"/>
            <a:gd name="adj2" fmla="val 394124"/>
            <a:gd name="adj3" fmla="val 13313824"/>
            <a:gd name="adj4" fmla="val 10508221"/>
            <a:gd name="adj5" fmla="val 6981"/>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97A19C8-1920-44C4-81B6-047C93B27AF1}">
      <dsp:nvSpPr>
        <dsp:cNvPr id="0" name=""/>
        <dsp:cNvSpPr/>
      </dsp:nvSpPr>
      <dsp:spPr>
        <a:xfrm rot="5400000">
          <a:off x="385550" y="195125"/>
          <a:ext cx="252926" cy="220045"/>
        </a:xfrm>
        <a:prstGeom prst="hexagon">
          <a:avLst>
            <a:gd name="adj" fmla="val 25000"/>
            <a:gd name="vf" fmla="val 11547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endParaRPr lang="es-CO" sz="500" kern="1200" dirty="0"/>
        </a:p>
      </dsp:txBody>
      <dsp:txXfrm rot="5400000">
        <a:off x="385550" y="195125"/>
        <a:ext cx="252926" cy="220045"/>
      </dsp:txXfrm>
    </dsp:sp>
    <dsp:sp modelId="{859F3DE0-52D9-43CC-AB52-AE5E4965DA88}">
      <dsp:nvSpPr>
        <dsp:cNvPr id="0" name=""/>
        <dsp:cNvSpPr/>
      </dsp:nvSpPr>
      <dsp:spPr>
        <a:xfrm>
          <a:off x="628713" y="229270"/>
          <a:ext cx="282265" cy="151755"/>
        </a:xfrm>
        <a:prstGeom prst="rect">
          <a:avLst/>
        </a:prstGeom>
        <a:noFill/>
        <a:ln>
          <a:noFill/>
        </a:ln>
        <a:effectLst/>
      </dsp:spPr>
      <dsp:style>
        <a:lnRef idx="0">
          <a:scrgbClr r="0" g="0" b="0"/>
        </a:lnRef>
        <a:fillRef idx="0">
          <a:scrgbClr r="0" g="0" b="0"/>
        </a:fillRef>
        <a:effectRef idx="0">
          <a:scrgbClr r="0" g="0" b="0"/>
        </a:effectRef>
        <a:fontRef idx="minor"/>
      </dsp:style>
    </dsp:sp>
    <dsp:sp modelId="{797067C3-1786-4D78-B5BD-BEF352831CE7}">
      <dsp:nvSpPr>
        <dsp:cNvPr id="0" name=""/>
        <dsp:cNvSpPr/>
      </dsp:nvSpPr>
      <dsp:spPr>
        <a:xfrm rot="5400000">
          <a:off x="147900" y="195125"/>
          <a:ext cx="252926" cy="220045"/>
        </a:xfrm>
        <a:prstGeom prst="hexagon">
          <a:avLst>
            <a:gd name="adj" fmla="val 25000"/>
            <a:gd name="vf" fmla="val 115470"/>
          </a:avLst>
        </a:prstGeom>
        <a:solidFill>
          <a:schemeClr val="accent3">
            <a:hueOff val="2250053"/>
            <a:satOff val="-3376"/>
            <a:lumOff val="-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s-CO" sz="1200" kern="1200"/>
        </a:p>
      </dsp:txBody>
      <dsp:txXfrm rot="5400000">
        <a:off x="147900" y="195125"/>
        <a:ext cx="252926" cy="220045"/>
      </dsp:txXfrm>
    </dsp:sp>
    <dsp:sp modelId="{63C6CFB1-2383-4286-8847-748CCC020116}">
      <dsp:nvSpPr>
        <dsp:cNvPr id="0" name=""/>
        <dsp:cNvSpPr/>
      </dsp:nvSpPr>
      <dsp:spPr>
        <a:xfrm rot="5400000">
          <a:off x="266270" y="409809"/>
          <a:ext cx="252926" cy="220045"/>
        </a:xfrm>
        <a:prstGeom prst="hexagon">
          <a:avLst>
            <a:gd name="adj" fmla="val 25000"/>
            <a:gd name="vf" fmla="val 115470"/>
          </a:avLst>
        </a:prstGeom>
        <a:solidFill>
          <a:schemeClr val="accent3">
            <a:hueOff val="4500106"/>
            <a:satOff val="-6752"/>
            <a:lumOff val="-109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endParaRPr lang="es-CO" sz="500" kern="1200" dirty="0"/>
        </a:p>
      </dsp:txBody>
      <dsp:txXfrm rot="5400000">
        <a:off x="266270" y="409809"/>
        <a:ext cx="252926" cy="220045"/>
      </dsp:txXfrm>
    </dsp:sp>
    <dsp:sp modelId="{C2B9195C-F4EA-4FAD-AE19-FA06249682CC}">
      <dsp:nvSpPr>
        <dsp:cNvPr id="0" name=""/>
        <dsp:cNvSpPr/>
      </dsp:nvSpPr>
      <dsp:spPr>
        <a:xfrm>
          <a:off x="445" y="443954"/>
          <a:ext cx="273160" cy="151755"/>
        </a:xfrm>
        <a:prstGeom prst="rect">
          <a:avLst/>
        </a:prstGeom>
        <a:noFill/>
        <a:ln>
          <a:noFill/>
        </a:ln>
        <a:effectLst/>
      </dsp:spPr>
      <dsp:style>
        <a:lnRef idx="0">
          <a:scrgbClr r="0" g="0" b="0"/>
        </a:lnRef>
        <a:fillRef idx="0">
          <a:scrgbClr r="0" g="0" b="0"/>
        </a:fillRef>
        <a:effectRef idx="0">
          <a:scrgbClr r="0" g="0" b="0"/>
        </a:effectRef>
        <a:fontRef idx="minor"/>
      </dsp:style>
    </dsp:sp>
    <dsp:sp modelId="{9BC3A11B-7B0B-4066-A9AF-E395C4328985}">
      <dsp:nvSpPr>
        <dsp:cNvPr id="0" name=""/>
        <dsp:cNvSpPr/>
      </dsp:nvSpPr>
      <dsp:spPr>
        <a:xfrm rot="5400000">
          <a:off x="503919" y="409809"/>
          <a:ext cx="252926" cy="220045"/>
        </a:xfrm>
        <a:prstGeom prst="hexagon">
          <a:avLst>
            <a:gd name="adj" fmla="val 25000"/>
            <a:gd name="vf" fmla="val 115470"/>
          </a:avLst>
        </a:prstGeom>
        <a:solidFill>
          <a:schemeClr val="accent3">
            <a:hueOff val="6750158"/>
            <a:satOff val="-10128"/>
            <a:lumOff val="-164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s-CO" sz="1200" kern="1200"/>
        </a:p>
      </dsp:txBody>
      <dsp:txXfrm rot="5400000">
        <a:off x="503919" y="409809"/>
        <a:ext cx="252926" cy="220045"/>
      </dsp:txXfrm>
    </dsp:sp>
    <dsp:sp modelId="{0BF84C85-080D-4C5B-8C4D-164F4EE0B34A}">
      <dsp:nvSpPr>
        <dsp:cNvPr id="0" name=""/>
        <dsp:cNvSpPr/>
      </dsp:nvSpPr>
      <dsp:spPr>
        <a:xfrm rot="5400000">
          <a:off x="385550" y="624492"/>
          <a:ext cx="252926" cy="220045"/>
        </a:xfrm>
        <a:prstGeom prst="hexagon">
          <a:avLst>
            <a:gd name="adj" fmla="val 25000"/>
            <a:gd name="vf" fmla="val 115470"/>
          </a:avLst>
        </a:prstGeom>
        <a:solidFill>
          <a:schemeClr val="accent3">
            <a:hueOff val="9000211"/>
            <a:satOff val="-13504"/>
            <a:lumOff val="-2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endParaRPr lang="es-CO" sz="500" kern="1200" dirty="0"/>
        </a:p>
      </dsp:txBody>
      <dsp:txXfrm rot="5400000">
        <a:off x="385550" y="624492"/>
        <a:ext cx="252926" cy="220045"/>
      </dsp:txXfrm>
    </dsp:sp>
    <dsp:sp modelId="{546DA6BF-407B-45C9-BA46-E9A82B35EBE8}">
      <dsp:nvSpPr>
        <dsp:cNvPr id="0" name=""/>
        <dsp:cNvSpPr/>
      </dsp:nvSpPr>
      <dsp:spPr>
        <a:xfrm>
          <a:off x="628713" y="658637"/>
          <a:ext cx="282265" cy="151755"/>
        </a:xfrm>
        <a:prstGeom prst="rect">
          <a:avLst/>
        </a:prstGeom>
        <a:noFill/>
        <a:ln>
          <a:noFill/>
        </a:ln>
        <a:effectLst/>
      </dsp:spPr>
      <dsp:style>
        <a:lnRef idx="0">
          <a:scrgbClr r="0" g="0" b="0"/>
        </a:lnRef>
        <a:fillRef idx="0">
          <a:scrgbClr r="0" g="0" b="0"/>
        </a:fillRef>
        <a:effectRef idx="0">
          <a:scrgbClr r="0" g="0" b="0"/>
        </a:effectRef>
        <a:fontRef idx="minor"/>
      </dsp:style>
    </dsp:sp>
    <dsp:sp modelId="{7E87AB62-84EA-4846-B44D-E8102A639170}">
      <dsp:nvSpPr>
        <dsp:cNvPr id="0" name=""/>
        <dsp:cNvSpPr/>
      </dsp:nvSpPr>
      <dsp:spPr>
        <a:xfrm rot="5400000">
          <a:off x="147900" y="624492"/>
          <a:ext cx="252926" cy="220045"/>
        </a:xfrm>
        <a:prstGeom prst="hexagon">
          <a:avLst>
            <a:gd name="adj" fmla="val 25000"/>
            <a:gd name="vf" fmla="val 115470"/>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s-CO" sz="1200" kern="1200"/>
        </a:p>
      </dsp:txBody>
      <dsp:txXfrm rot="5400000">
        <a:off x="147900" y="624492"/>
        <a:ext cx="252926" cy="220045"/>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4134ED4-7415-4DD7-BADB-2F1619A3F5B4}">
      <dsp:nvSpPr>
        <dsp:cNvPr id="0" name=""/>
        <dsp:cNvSpPr/>
      </dsp:nvSpPr>
      <dsp:spPr>
        <a:xfrm>
          <a:off x="2997142" y="1872213"/>
          <a:ext cx="1827393" cy="1851216"/>
        </a:xfrm>
        <a:prstGeom prst="gear9">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s-CO" sz="1500" kern="1200" dirty="0" smtClean="0"/>
            <a:t>Agenda Programática</a:t>
          </a:r>
          <a:endParaRPr lang="es-CO" sz="1500" kern="1200" dirty="0"/>
        </a:p>
      </dsp:txBody>
      <dsp:txXfrm>
        <a:off x="2997142" y="1872213"/>
        <a:ext cx="1827393" cy="1851216"/>
      </dsp:txXfrm>
    </dsp:sp>
    <dsp:sp modelId="{47DCCBCF-214C-4D9B-A630-09BEF0970681}">
      <dsp:nvSpPr>
        <dsp:cNvPr id="0" name=""/>
        <dsp:cNvSpPr/>
      </dsp:nvSpPr>
      <dsp:spPr>
        <a:xfrm>
          <a:off x="1440156" y="1440155"/>
          <a:ext cx="2097001" cy="2062742"/>
        </a:xfrm>
        <a:prstGeom prst="gear6">
          <a:avLst/>
        </a:prstGeom>
        <a:solidFill>
          <a:schemeClr val="accent2">
            <a:hueOff val="2340759"/>
            <a:satOff val="-2919"/>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CO" sz="1400" kern="1200" dirty="0" smtClean="0"/>
            <a:t>Metodología</a:t>
          </a:r>
          <a:endParaRPr lang="es-CO" sz="1400" kern="1200" dirty="0"/>
        </a:p>
      </dsp:txBody>
      <dsp:txXfrm>
        <a:off x="1440156" y="1440155"/>
        <a:ext cx="2097001" cy="2062742"/>
      </dsp:txXfrm>
    </dsp:sp>
    <dsp:sp modelId="{F4E51986-5F99-4685-A83C-8DB1A2FE0010}">
      <dsp:nvSpPr>
        <dsp:cNvPr id="0" name=""/>
        <dsp:cNvSpPr/>
      </dsp:nvSpPr>
      <dsp:spPr>
        <a:xfrm rot="20700000">
          <a:off x="2532875" y="449279"/>
          <a:ext cx="2066919" cy="2008780"/>
        </a:xfrm>
        <a:prstGeom prst="gear6">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s-CO" sz="1500" kern="1200" dirty="0" smtClean="0"/>
            <a:t>Muestra Maestra</a:t>
          </a:r>
          <a:endParaRPr lang="es-CO" sz="1500" kern="1200" dirty="0"/>
        </a:p>
      </dsp:txBody>
      <dsp:txXfrm>
        <a:off x="2989659" y="886415"/>
        <a:ext cx="1153350" cy="1134508"/>
      </dsp:txXfrm>
    </dsp:sp>
    <dsp:sp modelId="{7C2C7323-812D-49B4-A68D-9D4599FF78E4}">
      <dsp:nvSpPr>
        <dsp:cNvPr id="0" name=""/>
        <dsp:cNvSpPr/>
      </dsp:nvSpPr>
      <dsp:spPr>
        <a:xfrm rot="6034388">
          <a:off x="2366813" y="1358706"/>
          <a:ext cx="3346076" cy="3346076"/>
        </a:xfrm>
        <a:prstGeom prst="circularArrow">
          <a:avLst>
            <a:gd name="adj1" fmla="val 4687"/>
            <a:gd name="adj2" fmla="val 299029"/>
            <a:gd name="adj3" fmla="val 2528066"/>
            <a:gd name="adj4" fmla="val 15835876"/>
            <a:gd name="adj5" fmla="val 5469"/>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7D514CA-E48D-45BD-BC97-543B3421858C}">
      <dsp:nvSpPr>
        <dsp:cNvPr id="0" name=""/>
        <dsp:cNvSpPr/>
      </dsp:nvSpPr>
      <dsp:spPr>
        <a:xfrm>
          <a:off x="1008104" y="1008102"/>
          <a:ext cx="2431133" cy="2431133"/>
        </a:xfrm>
        <a:prstGeom prst="leftCircularArrow">
          <a:avLst>
            <a:gd name="adj1" fmla="val 6452"/>
            <a:gd name="adj2" fmla="val 429999"/>
            <a:gd name="adj3" fmla="val 10489124"/>
            <a:gd name="adj4" fmla="val 14837806"/>
            <a:gd name="adj5" fmla="val 7527"/>
          </a:avLst>
        </a:prstGeom>
        <a:solidFill>
          <a:schemeClr val="accent2">
            <a:hueOff val="2340759"/>
            <a:satOff val="-2919"/>
            <a:lumOff val="68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9104D3A-EFCA-4A78-9294-8B6969C988CC}">
      <dsp:nvSpPr>
        <dsp:cNvPr id="0" name=""/>
        <dsp:cNvSpPr/>
      </dsp:nvSpPr>
      <dsp:spPr>
        <a:xfrm rot="1713499">
          <a:off x="2267274" y="35044"/>
          <a:ext cx="2621251" cy="2621251"/>
        </a:xfrm>
        <a:prstGeom prst="circularArrow">
          <a:avLst>
            <a:gd name="adj1" fmla="val 5984"/>
            <a:gd name="adj2" fmla="val 394124"/>
            <a:gd name="adj3" fmla="val 13313824"/>
            <a:gd name="adj4" fmla="val 10508221"/>
            <a:gd name="adj5" fmla="val 6981"/>
          </a:avLst>
        </a:prstGeom>
        <a:solidFill>
          <a:schemeClr val="accent2">
            <a:hueOff val="4681519"/>
            <a:satOff val="-5839"/>
            <a:lumOff val="1373"/>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8C9862-3926-42B1-B6BD-617D4A926BF8}">
      <dsp:nvSpPr>
        <dsp:cNvPr id="0" name=""/>
        <dsp:cNvSpPr/>
      </dsp:nvSpPr>
      <dsp:spPr>
        <a:xfrm>
          <a:off x="1008111" y="0"/>
          <a:ext cx="3960439" cy="396043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s-CO" sz="1800" b="1" kern="1200" dirty="0" smtClean="0">
              <a:solidFill>
                <a:schemeClr val="tx2">
                  <a:lumMod val="50000"/>
                </a:schemeClr>
              </a:solidFill>
            </a:rPr>
            <a:t>Nacional</a:t>
          </a:r>
          <a:endParaRPr lang="es-CO" sz="1800" b="1" kern="1200" dirty="0">
            <a:solidFill>
              <a:schemeClr val="tx2">
                <a:lumMod val="50000"/>
              </a:schemeClr>
            </a:solidFill>
          </a:endParaRPr>
        </a:p>
      </dsp:txBody>
      <dsp:txXfrm>
        <a:off x="2434662" y="198021"/>
        <a:ext cx="1107339" cy="594066"/>
      </dsp:txXfrm>
    </dsp:sp>
    <dsp:sp modelId="{322F543B-C1AD-418A-826F-A376D0B84554}">
      <dsp:nvSpPr>
        <dsp:cNvPr id="0" name=""/>
        <dsp:cNvSpPr/>
      </dsp:nvSpPr>
      <dsp:spPr>
        <a:xfrm>
          <a:off x="1404155" y="792087"/>
          <a:ext cx="3168352" cy="3168352"/>
        </a:xfrm>
        <a:prstGeom prst="ellipse">
          <a:avLst/>
        </a:prstGeom>
        <a:solidFill>
          <a:schemeClr val="accent5">
            <a:hueOff val="-3311292"/>
            <a:satOff val="13270"/>
            <a:lumOff val="2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CO" sz="1600" b="1" kern="1200" dirty="0" smtClean="0">
              <a:solidFill>
                <a:schemeClr val="tx2">
                  <a:lumMod val="50000"/>
                </a:schemeClr>
              </a:solidFill>
            </a:rPr>
            <a:t>Regional</a:t>
          </a:r>
          <a:endParaRPr lang="es-CO" sz="1600" b="1" kern="1200" dirty="0">
            <a:solidFill>
              <a:schemeClr val="tx2">
                <a:lumMod val="50000"/>
              </a:schemeClr>
            </a:solidFill>
          </a:endParaRPr>
        </a:p>
      </dsp:txBody>
      <dsp:txXfrm>
        <a:off x="2434662" y="982189"/>
        <a:ext cx="1107339" cy="570303"/>
      </dsp:txXfrm>
    </dsp:sp>
    <dsp:sp modelId="{811DDB46-5058-4651-9EBB-6F08A4C8FB45}">
      <dsp:nvSpPr>
        <dsp:cNvPr id="0" name=""/>
        <dsp:cNvSpPr/>
      </dsp:nvSpPr>
      <dsp:spPr>
        <a:xfrm>
          <a:off x="1800199" y="1584175"/>
          <a:ext cx="2376264" cy="2376264"/>
        </a:xfrm>
        <a:prstGeom prst="ellipse">
          <a:avLst/>
        </a:prstGeom>
        <a:solidFill>
          <a:schemeClr val="accent5">
            <a:hueOff val="-6622584"/>
            <a:satOff val="26541"/>
            <a:lumOff val="5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CO" sz="1400" b="1" kern="1200" dirty="0" smtClean="0">
              <a:solidFill>
                <a:schemeClr val="tx2">
                  <a:lumMod val="50000"/>
                </a:schemeClr>
              </a:solidFill>
            </a:rPr>
            <a:t>Subregional</a:t>
          </a:r>
          <a:endParaRPr lang="es-CO" sz="1400" b="1" kern="1200" dirty="0">
            <a:solidFill>
              <a:schemeClr val="tx2">
                <a:lumMod val="50000"/>
              </a:schemeClr>
            </a:solidFill>
          </a:endParaRPr>
        </a:p>
      </dsp:txBody>
      <dsp:txXfrm>
        <a:off x="2434662" y="1762395"/>
        <a:ext cx="1107339" cy="534659"/>
      </dsp:txXfrm>
    </dsp:sp>
    <dsp:sp modelId="{EE8D271F-3ED4-4F19-AE62-B7161916E45A}">
      <dsp:nvSpPr>
        <dsp:cNvPr id="0" name=""/>
        <dsp:cNvSpPr/>
      </dsp:nvSpPr>
      <dsp:spPr>
        <a:xfrm>
          <a:off x="2088234" y="2376263"/>
          <a:ext cx="1800194" cy="1584176"/>
        </a:xfrm>
        <a:prstGeom prst="ellipse">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s-CO" sz="1200" b="1" kern="1200" dirty="0" smtClean="0">
              <a:solidFill>
                <a:schemeClr val="tx2">
                  <a:lumMod val="50000"/>
                </a:schemeClr>
              </a:solidFill>
            </a:rPr>
            <a:t>Departamental</a:t>
          </a:r>
          <a:endParaRPr lang="es-CO" sz="1200" b="1" kern="1200" dirty="0">
            <a:solidFill>
              <a:schemeClr val="tx2">
                <a:lumMod val="50000"/>
              </a:schemeClr>
            </a:solidFill>
          </a:endParaRPr>
        </a:p>
      </dsp:txBody>
      <dsp:txXfrm>
        <a:off x="2351867" y="2772307"/>
        <a:ext cx="1272929" cy="792088"/>
      </dsp:txXfrm>
    </dsp:sp>
  </dsp:spTree>
</dsp:drawing>
</file>

<file path=ppt/diagrams/layout1.xml><?xml version="1.0" encoding="utf-8"?>
<dgm:layoutDef xmlns:dgm="http://schemas.openxmlformats.org/drawingml/2006/diagram" xmlns:a="http://schemas.openxmlformats.org/drawingml/2006/main" uniqueId="urn:microsoft.com/office/officeart/2005/8/layout/cycle4#2">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1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1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4#5">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s-CO"/>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63CEDB98-4138-4D1D-AAD2-05563950B180}" type="datetimeFigureOut">
              <a:rPr lang="es-CO"/>
              <a:pPr>
                <a:defRPr/>
              </a:pPr>
              <a:t>18/06/2014</a:t>
            </a:fld>
            <a:endParaRPr lang="es-CO"/>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CO" noProof="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CO" noProof="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s-CO"/>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F1CE56FC-329B-40B2-AA13-A81DB863C9E8}" type="slidenum">
              <a:rPr lang="es-CO"/>
              <a:pPr>
                <a:defRPr/>
              </a:pPr>
              <a:t>‹Nº›</a:t>
            </a:fld>
            <a:endParaRPr lang="es-CO"/>
          </a:p>
        </p:txBody>
      </p:sp>
    </p:spTree>
    <p:extLst>
      <p:ext uri="{BB962C8B-B14F-4D97-AF65-F5344CB8AC3E}">
        <p14:creationId xmlns:p14="http://schemas.microsoft.com/office/powerpoint/2010/main" xmlns="" val="39772832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pPr>
              <a:defRPr/>
            </a:pPr>
            <a:fld id="{F1CE56FC-329B-40B2-AA13-A81DB863C9E8}" type="slidenum">
              <a:rPr lang="es-CO" smtClean="0"/>
              <a:pPr>
                <a:defRPr/>
              </a:pPr>
              <a:t>1</a:t>
            </a:fld>
            <a:endParaRPr lang="es-C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O" dirty="0"/>
          </a:p>
        </p:txBody>
      </p:sp>
      <p:sp>
        <p:nvSpPr>
          <p:cNvPr id="4" name="3 Marcador de número de diapositiva"/>
          <p:cNvSpPr>
            <a:spLocks noGrp="1"/>
          </p:cNvSpPr>
          <p:nvPr>
            <p:ph type="sldNum" sz="quarter" idx="10"/>
          </p:nvPr>
        </p:nvSpPr>
        <p:spPr/>
        <p:txBody>
          <a:bodyPr/>
          <a:lstStyle/>
          <a:p>
            <a:pPr>
              <a:defRPr/>
            </a:pPr>
            <a:fld id="{5744CD8E-B271-654F-932F-33390B3FBF7A}" type="slidenum">
              <a:rPr lang="en-US" smtClean="0"/>
              <a:pPr>
                <a:defRPr/>
              </a:pPr>
              <a:t>21</a:t>
            </a:fld>
            <a:endParaRPr lang="en-US"/>
          </a:p>
        </p:txBody>
      </p:sp>
    </p:spTree>
    <p:extLst>
      <p:ext uri="{BB962C8B-B14F-4D97-AF65-F5344CB8AC3E}">
        <p14:creationId xmlns:p14="http://schemas.microsoft.com/office/powerpoint/2010/main" xmlns="" val="89399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 xmlns:ma14="http://schemas.microsoft.com/office/mac/drawingml/2011/main" val="1"/>
            </a:ext>
          </a:extLst>
        </p:spPr>
      </p:sp>
      <p:sp>
        <p:nvSpPr>
          <p:cNvPr id="41986"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s-CO" dirty="0">
                <a:latin typeface="Calibri" charset="0"/>
                <a:ea typeface="MS PGothic" charset="0"/>
              </a:rPr>
              <a:t>la Salud se entiende como el desarrollo de las capacidades y potencialidades del cuerpo humano, es decir, es la capacidad de cada órgano y sistema para su funcionamiento de acuerdo con unos valores históricos y sociales determinados. En consecuencia, en este abordaje lo opuesto a salud no es enfermedad sino discapacidad en salud respecto al valor normativo social de la época. Ambas concepciones de salud, se abordan a lo largo de la Encuesta. Sin embargo, para alcanzar la medición de la Salud como el estado de bienestar mental, físico y social de la OMS es necesario, desde el análisis de la encuesta, la integración de los diferentes determinantes del envejecimiento activo, de los daños a la salud y del estado de salud.  </a:t>
            </a:r>
            <a:endParaRPr lang="es-ES_tradnl" dirty="0">
              <a:latin typeface="Calibri" charset="0"/>
              <a:ea typeface="MS PGothic" charset="0"/>
            </a:endParaRPr>
          </a:p>
          <a:p>
            <a:r>
              <a:rPr lang="es-CO" dirty="0">
                <a:latin typeface="Calibri" charset="0"/>
                <a:ea typeface="MS PGothic" charset="0"/>
              </a:rPr>
              <a:t>En la medida en que la persona mayor goza de buena salud general, mantiene su funcionalidad física, sus capacidades cognitivas y mentales,  se mantiene inserto y participa de su comunidad y grupo sociales</a:t>
            </a:r>
            <a:r>
              <a:rPr lang="es-ES_tradnl" dirty="0">
                <a:latin typeface="Calibri" charset="0"/>
                <a:ea typeface="MS PGothic" charset="0"/>
              </a:rPr>
              <a:t> </a:t>
            </a:r>
            <a:endParaRPr lang="en-US" dirty="0">
              <a:latin typeface="Calibri" charset="0"/>
              <a:ea typeface="MS PGothic" charset="0"/>
            </a:endParaRPr>
          </a:p>
        </p:txBody>
      </p:sp>
      <p:sp>
        <p:nvSpPr>
          <p:cNvPr id="41987"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30914" indent="-281121" eaLnBrk="0" hangingPunct="0">
              <a:defRPr sz="2400">
                <a:solidFill>
                  <a:schemeClr val="tx1"/>
                </a:solidFill>
                <a:latin typeface="Calibri" charset="0"/>
                <a:ea typeface="MS PGothic" charset="0"/>
                <a:cs typeface="MS PGothic" charset="0"/>
              </a:defRPr>
            </a:lvl2pPr>
            <a:lvl3pPr marL="1124483" indent="-224897" eaLnBrk="0" hangingPunct="0">
              <a:defRPr sz="2400">
                <a:solidFill>
                  <a:schemeClr val="tx1"/>
                </a:solidFill>
                <a:latin typeface="Calibri" charset="0"/>
                <a:ea typeface="MS PGothic" charset="0"/>
                <a:cs typeface="MS PGothic" charset="0"/>
              </a:defRPr>
            </a:lvl3pPr>
            <a:lvl4pPr marL="1574277" indent="-224897" eaLnBrk="0" hangingPunct="0">
              <a:defRPr sz="2400">
                <a:solidFill>
                  <a:schemeClr val="tx1"/>
                </a:solidFill>
                <a:latin typeface="Calibri" charset="0"/>
                <a:ea typeface="MS PGothic" charset="0"/>
                <a:cs typeface="MS PGothic" charset="0"/>
              </a:defRPr>
            </a:lvl4pPr>
            <a:lvl5pPr marL="2024070" indent="-224897" eaLnBrk="0" hangingPunct="0">
              <a:defRPr sz="2400">
                <a:solidFill>
                  <a:schemeClr val="tx1"/>
                </a:solidFill>
                <a:latin typeface="Calibri" charset="0"/>
                <a:ea typeface="MS PGothic" charset="0"/>
                <a:cs typeface="MS PGothic" charset="0"/>
              </a:defRPr>
            </a:lvl5pPr>
            <a:lvl6pPr marL="2473863" indent="-224897" eaLnBrk="0" fontAlgn="base" hangingPunct="0">
              <a:spcBef>
                <a:spcPct val="0"/>
              </a:spcBef>
              <a:spcAft>
                <a:spcPct val="0"/>
              </a:spcAft>
              <a:defRPr sz="2400">
                <a:solidFill>
                  <a:schemeClr val="tx1"/>
                </a:solidFill>
                <a:latin typeface="Calibri" charset="0"/>
                <a:ea typeface="MS PGothic" charset="0"/>
                <a:cs typeface="MS PGothic" charset="0"/>
              </a:defRPr>
            </a:lvl6pPr>
            <a:lvl7pPr marL="2923657" indent="-224897" eaLnBrk="0" fontAlgn="base" hangingPunct="0">
              <a:spcBef>
                <a:spcPct val="0"/>
              </a:spcBef>
              <a:spcAft>
                <a:spcPct val="0"/>
              </a:spcAft>
              <a:defRPr sz="2400">
                <a:solidFill>
                  <a:schemeClr val="tx1"/>
                </a:solidFill>
                <a:latin typeface="Calibri" charset="0"/>
                <a:ea typeface="MS PGothic" charset="0"/>
                <a:cs typeface="MS PGothic" charset="0"/>
              </a:defRPr>
            </a:lvl7pPr>
            <a:lvl8pPr marL="3373450" indent="-224897" eaLnBrk="0" fontAlgn="base" hangingPunct="0">
              <a:spcBef>
                <a:spcPct val="0"/>
              </a:spcBef>
              <a:spcAft>
                <a:spcPct val="0"/>
              </a:spcAft>
              <a:defRPr sz="2400">
                <a:solidFill>
                  <a:schemeClr val="tx1"/>
                </a:solidFill>
                <a:latin typeface="Calibri" charset="0"/>
                <a:ea typeface="MS PGothic" charset="0"/>
                <a:cs typeface="MS PGothic" charset="0"/>
              </a:defRPr>
            </a:lvl8pPr>
            <a:lvl9pPr marL="3823244" indent="-224897"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D062F35D-D0B5-DB42-8FBB-0EB86446BC9D}" type="slidenum">
              <a:rPr lang="en-US" sz="1200"/>
              <a:pPr eaLnBrk="1" hangingPunct="1"/>
              <a:t>25</a:t>
            </a:fld>
            <a:endParaRPr lang="en-US" sz="1200" dirty="0"/>
          </a:p>
        </p:txBody>
      </p:sp>
    </p:spTree>
    <p:extLst>
      <p:ext uri="{BB962C8B-B14F-4D97-AF65-F5344CB8AC3E}">
        <p14:creationId xmlns:p14="http://schemas.microsoft.com/office/powerpoint/2010/main" xmlns="" val="10017105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 xmlns:ma14="http://schemas.microsoft.com/office/mac/drawingml/2011/main" val="1"/>
            </a:ext>
          </a:extLst>
        </p:spPr>
      </p:sp>
      <p:sp>
        <p:nvSpPr>
          <p:cNvPr id="86018"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s-CO">
                <a:latin typeface="Calibri" charset="0"/>
                <a:ea typeface="MS PGothic" charset="0"/>
              </a:rPr>
              <a:t>Forma como las personas se sienten con la vida, desde esta perspectiva el Bienestar puede ser un estado subjetivo, dado que depende de lo que cada persona define como lo que es “bueno”.  Sin embargo debe incorporar aspectos obejtivos: </a:t>
            </a:r>
            <a:endParaRPr lang="en-US">
              <a:latin typeface="Calibri" charset="0"/>
              <a:ea typeface="MS PGothic" charset="0"/>
            </a:endParaRPr>
          </a:p>
          <a:p>
            <a:endParaRPr lang="en-US">
              <a:latin typeface="Calibri" charset="0"/>
              <a:ea typeface="MS PGothic" charset="0"/>
            </a:endParaRPr>
          </a:p>
          <a:p>
            <a:r>
              <a:rPr lang="en-US">
                <a:latin typeface="Calibri" charset="0"/>
                <a:ea typeface="MS PGothic" charset="0"/>
              </a:rPr>
              <a:t>PM el Bienestar influenciada por múltiples factores de la Salud: Salud física, Mental, redes sociales y el entorno</a:t>
            </a:r>
          </a:p>
          <a:p>
            <a:r>
              <a:rPr lang="en-US">
                <a:latin typeface="Calibri" charset="0"/>
                <a:ea typeface="MS PGothic" charset="0"/>
              </a:rPr>
              <a:t>Recurosos: Económicos, Materiales, Ambientales y psicosociales. </a:t>
            </a:r>
          </a:p>
          <a:p>
            <a:endParaRPr lang="en-US">
              <a:latin typeface="Calibri" charset="0"/>
              <a:ea typeface="MS PGothic" charset="0"/>
            </a:endParaRPr>
          </a:p>
          <a:p>
            <a:r>
              <a:rPr lang="es-CO">
                <a:latin typeface="Calibri" charset="0"/>
                <a:ea typeface="MS PGothic" charset="0"/>
              </a:rPr>
              <a:t>Bienestar SABE: En la medida en que la persona mayor goza de buena salud general, mantiene su funcionalidad física, sus capacidades cognitivas y mentales,  se mantiene inserto y participa de su comunidad y grupo sociales</a:t>
            </a:r>
            <a:r>
              <a:rPr lang="es-ES_tradnl">
                <a:latin typeface="Calibri" charset="0"/>
                <a:ea typeface="MS PGothic" charset="0"/>
              </a:rPr>
              <a:t> </a:t>
            </a:r>
            <a:endParaRPr lang="en-US">
              <a:latin typeface="Calibri" charset="0"/>
              <a:ea typeface="MS PGothic" charset="0"/>
            </a:endParaRPr>
          </a:p>
        </p:txBody>
      </p:sp>
      <p:sp>
        <p:nvSpPr>
          <p:cNvPr id="86019"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30914" indent="-281121" eaLnBrk="0" hangingPunct="0">
              <a:defRPr sz="2400">
                <a:solidFill>
                  <a:schemeClr val="tx1"/>
                </a:solidFill>
                <a:latin typeface="Calibri" charset="0"/>
                <a:ea typeface="MS PGothic" charset="0"/>
                <a:cs typeface="MS PGothic" charset="0"/>
              </a:defRPr>
            </a:lvl2pPr>
            <a:lvl3pPr marL="1124483" indent="-224897" eaLnBrk="0" hangingPunct="0">
              <a:defRPr sz="2400">
                <a:solidFill>
                  <a:schemeClr val="tx1"/>
                </a:solidFill>
                <a:latin typeface="Calibri" charset="0"/>
                <a:ea typeface="MS PGothic" charset="0"/>
                <a:cs typeface="MS PGothic" charset="0"/>
              </a:defRPr>
            </a:lvl3pPr>
            <a:lvl4pPr marL="1574277" indent="-224897" eaLnBrk="0" hangingPunct="0">
              <a:defRPr sz="2400">
                <a:solidFill>
                  <a:schemeClr val="tx1"/>
                </a:solidFill>
                <a:latin typeface="Calibri" charset="0"/>
                <a:ea typeface="MS PGothic" charset="0"/>
                <a:cs typeface="MS PGothic" charset="0"/>
              </a:defRPr>
            </a:lvl4pPr>
            <a:lvl5pPr marL="2024070" indent="-224897" eaLnBrk="0" hangingPunct="0">
              <a:defRPr sz="2400">
                <a:solidFill>
                  <a:schemeClr val="tx1"/>
                </a:solidFill>
                <a:latin typeface="Calibri" charset="0"/>
                <a:ea typeface="MS PGothic" charset="0"/>
                <a:cs typeface="MS PGothic" charset="0"/>
              </a:defRPr>
            </a:lvl5pPr>
            <a:lvl6pPr marL="2473863" indent="-224897" eaLnBrk="0" fontAlgn="base" hangingPunct="0">
              <a:spcBef>
                <a:spcPct val="0"/>
              </a:spcBef>
              <a:spcAft>
                <a:spcPct val="0"/>
              </a:spcAft>
              <a:defRPr sz="2400">
                <a:solidFill>
                  <a:schemeClr val="tx1"/>
                </a:solidFill>
                <a:latin typeface="Calibri" charset="0"/>
                <a:ea typeface="MS PGothic" charset="0"/>
                <a:cs typeface="MS PGothic" charset="0"/>
              </a:defRPr>
            </a:lvl6pPr>
            <a:lvl7pPr marL="2923657" indent="-224897" eaLnBrk="0" fontAlgn="base" hangingPunct="0">
              <a:spcBef>
                <a:spcPct val="0"/>
              </a:spcBef>
              <a:spcAft>
                <a:spcPct val="0"/>
              </a:spcAft>
              <a:defRPr sz="2400">
                <a:solidFill>
                  <a:schemeClr val="tx1"/>
                </a:solidFill>
                <a:latin typeface="Calibri" charset="0"/>
                <a:ea typeface="MS PGothic" charset="0"/>
                <a:cs typeface="MS PGothic" charset="0"/>
              </a:defRPr>
            </a:lvl7pPr>
            <a:lvl8pPr marL="3373450" indent="-224897" eaLnBrk="0" fontAlgn="base" hangingPunct="0">
              <a:spcBef>
                <a:spcPct val="0"/>
              </a:spcBef>
              <a:spcAft>
                <a:spcPct val="0"/>
              </a:spcAft>
              <a:defRPr sz="2400">
                <a:solidFill>
                  <a:schemeClr val="tx1"/>
                </a:solidFill>
                <a:latin typeface="Calibri" charset="0"/>
                <a:ea typeface="MS PGothic" charset="0"/>
                <a:cs typeface="MS PGothic" charset="0"/>
              </a:defRPr>
            </a:lvl8pPr>
            <a:lvl9pPr marL="3823244" indent="-224897"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B4DA0AA9-C26E-4B47-A8F2-D8854AA52F92}" type="slidenum">
              <a:rPr lang="en-US" sz="1200"/>
              <a:pPr eaLnBrk="1" hangingPunct="1"/>
              <a:t>26</a:t>
            </a:fld>
            <a:endParaRPr lang="en-US" sz="1200" dirty="0"/>
          </a:p>
        </p:txBody>
      </p:sp>
    </p:spTree>
    <p:extLst>
      <p:ext uri="{BB962C8B-B14F-4D97-AF65-F5344CB8AC3E}">
        <p14:creationId xmlns:p14="http://schemas.microsoft.com/office/powerpoint/2010/main" xmlns="" val="4126621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 xmlns:ma14="http://schemas.microsoft.com/office/mac/drawingml/2011/main" val="1"/>
            </a:ext>
          </a:extLst>
        </p:spPr>
      </p:sp>
      <p:sp>
        <p:nvSpPr>
          <p:cNvPr id="86018"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err="1" smtClean="0">
                <a:latin typeface="Calibri" charset="0"/>
                <a:ea typeface="MS PGothic" charset="0"/>
              </a:rPr>
              <a:t>Contexto</a:t>
            </a:r>
            <a:r>
              <a:rPr lang="en-US" dirty="0" smtClean="0">
                <a:latin typeface="Calibri" charset="0"/>
                <a:ea typeface="MS PGothic" charset="0"/>
              </a:rPr>
              <a:t> social y cultural </a:t>
            </a:r>
            <a:r>
              <a:rPr lang="en-US" dirty="0" err="1" smtClean="0">
                <a:latin typeface="Calibri" charset="0"/>
                <a:ea typeface="MS PGothic" charset="0"/>
              </a:rPr>
              <a:t>tiene</a:t>
            </a:r>
            <a:r>
              <a:rPr lang="en-US" dirty="0" smtClean="0">
                <a:latin typeface="Calibri" charset="0"/>
                <a:ea typeface="MS PGothic" charset="0"/>
              </a:rPr>
              <a:t> </a:t>
            </a:r>
            <a:r>
              <a:rPr lang="en-US" dirty="0" err="1" smtClean="0">
                <a:latin typeface="Calibri" charset="0"/>
                <a:ea typeface="MS PGothic" charset="0"/>
              </a:rPr>
              <a:t>influencia</a:t>
            </a:r>
            <a:r>
              <a:rPr lang="en-US" dirty="0" smtClean="0">
                <a:latin typeface="Calibri" charset="0"/>
                <a:ea typeface="MS PGothic" charset="0"/>
              </a:rPr>
              <a:t> en la </a:t>
            </a:r>
            <a:r>
              <a:rPr lang="en-US" dirty="0" err="1" smtClean="0">
                <a:latin typeface="Calibri" charset="0"/>
                <a:ea typeface="MS PGothic" charset="0"/>
              </a:rPr>
              <a:t>estructuración</a:t>
            </a:r>
            <a:r>
              <a:rPr lang="en-US" dirty="0" smtClean="0">
                <a:latin typeface="Calibri" charset="0"/>
                <a:ea typeface="MS PGothic" charset="0"/>
              </a:rPr>
              <a:t> del </a:t>
            </a:r>
            <a:r>
              <a:rPr lang="en-US" dirty="0" err="1" smtClean="0">
                <a:latin typeface="Calibri" charset="0"/>
                <a:ea typeface="MS PGothic" charset="0"/>
              </a:rPr>
              <a:t>desarrollo</a:t>
            </a:r>
            <a:r>
              <a:rPr lang="en-US" dirty="0" smtClean="0">
                <a:latin typeface="Calibri" charset="0"/>
                <a:ea typeface="MS PGothic" charset="0"/>
              </a:rPr>
              <a:t> </a:t>
            </a:r>
            <a:r>
              <a:rPr lang="en-US" dirty="0" err="1" smtClean="0">
                <a:latin typeface="Calibri" charset="0"/>
                <a:ea typeface="MS PGothic" charset="0"/>
              </a:rPr>
              <a:t>humano</a:t>
            </a:r>
            <a:r>
              <a:rPr lang="en-US" dirty="0" smtClean="0">
                <a:latin typeface="Calibri" charset="0"/>
                <a:ea typeface="MS PGothic" charset="0"/>
              </a:rPr>
              <a:t> y en el </a:t>
            </a:r>
            <a:r>
              <a:rPr lang="en-US" dirty="0" err="1" smtClean="0">
                <a:latin typeface="Calibri" charset="0"/>
                <a:ea typeface="MS PGothic" charset="0"/>
              </a:rPr>
              <a:t>proceso</a:t>
            </a:r>
            <a:r>
              <a:rPr lang="en-US" dirty="0" smtClean="0">
                <a:latin typeface="Calibri" charset="0"/>
                <a:ea typeface="MS PGothic" charset="0"/>
              </a:rPr>
              <a:t> de </a:t>
            </a:r>
            <a:r>
              <a:rPr lang="en-US" dirty="0" err="1" smtClean="0">
                <a:latin typeface="Calibri" charset="0"/>
                <a:ea typeface="MS PGothic" charset="0"/>
              </a:rPr>
              <a:t>envejecimiento</a:t>
            </a:r>
            <a:endParaRPr lang="en-US" dirty="0" smtClean="0">
              <a:latin typeface="Calibri" charset="0"/>
              <a:ea typeface="MS PGothic" charset="0"/>
            </a:endParaRPr>
          </a:p>
          <a:p>
            <a:endParaRPr lang="es-ES_tradnl" sz="2600" dirty="0" smtClean="0">
              <a:solidFill>
                <a:srgbClr val="000000"/>
              </a:solidFill>
              <a:latin typeface="Calibri" charset="0"/>
              <a:ea typeface="MS PGothic" charset="0"/>
            </a:endParaRPr>
          </a:p>
          <a:p>
            <a:r>
              <a:rPr lang="es-ES_tradnl" sz="2600" dirty="0" smtClean="0">
                <a:solidFill>
                  <a:srgbClr val="000000"/>
                </a:solidFill>
                <a:latin typeface="Calibri" charset="0"/>
                <a:ea typeface="MS PGothic" charset="0"/>
              </a:rPr>
              <a:t>Romper con modelos de declive (organicistas y mecanicistas): Las ganancias pueden tener un papel en toda la vida</a:t>
            </a:r>
          </a:p>
          <a:p>
            <a:endParaRPr lang="es-ES_tradnl" sz="2600" dirty="0" smtClean="0">
              <a:solidFill>
                <a:srgbClr val="000000"/>
              </a:solidFill>
              <a:latin typeface="Calibri" charset="0"/>
              <a:ea typeface="MS PGothic" charset="0"/>
            </a:endParaRPr>
          </a:p>
          <a:p>
            <a:r>
              <a:rPr lang="es-ES_tradnl" sz="2600" dirty="0" smtClean="0">
                <a:solidFill>
                  <a:srgbClr val="000000"/>
                </a:solidFill>
                <a:latin typeface="Calibri" charset="0"/>
                <a:ea typeface="MS PGothic" charset="0"/>
              </a:rPr>
              <a:t>Persona activa: influencia en su propio curso de vida en término al establecimiento de metas y </a:t>
            </a:r>
            <a:r>
              <a:rPr lang="es-ES_tradnl" sz="2600" dirty="0" err="1" smtClean="0">
                <a:solidFill>
                  <a:srgbClr val="000000"/>
                </a:solidFill>
                <a:latin typeface="Calibri" charset="0"/>
                <a:ea typeface="MS PGothic" charset="0"/>
              </a:rPr>
              <a:t>otbjetivos</a:t>
            </a:r>
            <a:endParaRPr lang="es-ES_tradnl" sz="2600" dirty="0" smtClean="0">
              <a:solidFill>
                <a:srgbClr val="000000"/>
              </a:solidFill>
              <a:latin typeface="Calibri" charset="0"/>
              <a:ea typeface="MS PGothic" charset="0"/>
            </a:endParaRPr>
          </a:p>
          <a:p>
            <a:endParaRPr lang="es-ES_tradnl" sz="2600" dirty="0" smtClean="0">
              <a:solidFill>
                <a:srgbClr val="000000"/>
              </a:solidFill>
              <a:latin typeface="Calibri" charset="0"/>
              <a:ea typeface="MS PGothic" charset="0"/>
            </a:endParaRPr>
          </a:p>
          <a:p>
            <a:r>
              <a:rPr lang="es-ES_tradnl" sz="2600" dirty="0" smtClean="0">
                <a:solidFill>
                  <a:srgbClr val="000000"/>
                </a:solidFill>
                <a:latin typeface="Calibri" charset="0"/>
                <a:ea typeface="MS PGothic" charset="0"/>
              </a:rPr>
              <a:t>Curso vital: Los AM no son grupo homogéneo, La diversidad del individuo aumenta con la edad.</a:t>
            </a:r>
          </a:p>
          <a:p>
            <a:endParaRPr lang="es-ES_tradnl" sz="2600" dirty="0" smtClean="0">
              <a:solidFill>
                <a:srgbClr val="000000"/>
              </a:solidFill>
              <a:latin typeface="Calibri" charset="0"/>
              <a:ea typeface="MS PGothic" charset="0"/>
            </a:endParaRPr>
          </a:p>
          <a:p>
            <a:endParaRPr lang="en-US" dirty="0">
              <a:latin typeface="Calibri" charset="0"/>
              <a:ea typeface="MS PGothic" charset="0"/>
            </a:endParaRPr>
          </a:p>
        </p:txBody>
      </p:sp>
      <p:sp>
        <p:nvSpPr>
          <p:cNvPr id="86019"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30914" indent="-281121" eaLnBrk="0" hangingPunct="0">
              <a:defRPr sz="2400">
                <a:solidFill>
                  <a:schemeClr val="tx1"/>
                </a:solidFill>
                <a:latin typeface="Calibri" charset="0"/>
                <a:ea typeface="MS PGothic" charset="0"/>
                <a:cs typeface="MS PGothic" charset="0"/>
              </a:defRPr>
            </a:lvl2pPr>
            <a:lvl3pPr marL="1124483" indent="-224897" eaLnBrk="0" hangingPunct="0">
              <a:defRPr sz="2400">
                <a:solidFill>
                  <a:schemeClr val="tx1"/>
                </a:solidFill>
                <a:latin typeface="Calibri" charset="0"/>
                <a:ea typeface="MS PGothic" charset="0"/>
                <a:cs typeface="MS PGothic" charset="0"/>
              </a:defRPr>
            </a:lvl3pPr>
            <a:lvl4pPr marL="1574277" indent="-224897" eaLnBrk="0" hangingPunct="0">
              <a:defRPr sz="2400">
                <a:solidFill>
                  <a:schemeClr val="tx1"/>
                </a:solidFill>
                <a:latin typeface="Calibri" charset="0"/>
                <a:ea typeface="MS PGothic" charset="0"/>
                <a:cs typeface="MS PGothic" charset="0"/>
              </a:defRPr>
            </a:lvl4pPr>
            <a:lvl5pPr marL="2024070" indent="-224897" eaLnBrk="0" hangingPunct="0">
              <a:defRPr sz="2400">
                <a:solidFill>
                  <a:schemeClr val="tx1"/>
                </a:solidFill>
                <a:latin typeface="Calibri" charset="0"/>
                <a:ea typeface="MS PGothic" charset="0"/>
                <a:cs typeface="MS PGothic" charset="0"/>
              </a:defRPr>
            </a:lvl5pPr>
            <a:lvl6pPr marL="2473863" indent="-224897" eaLnBrk="0" fontAlgn="base" hangingPunct="0">
              <a:spcBef>
                <a:spcPct val="0"/>
              </a:spcBef>
              <a:spcAft>
                <a:spcPct val="0"/>
              </a:spcAft>
              <a:defRPr sz="2400">
                <a:solidFill>
                  <a:schemeClr val="tx1"/>
                </a:solidFill>
                <a:latin typeface="Calibri" charset="0"/>
                <a:ea typeface="MS PGothic" charset="0"/>
                <a:cs typeface="MS PGothic" charset="0"/>
              </a:defRPr>
            </a:lvl6pPr>
            <a:lvl7pPr marL="2923657" indent="-224897" eaLnBrk="0" fontAlgn="base" hangingPunct="0">
              <a:spcBef>
                <a:spcPct val="0"/>
              </a:spcBef>
              <a:spcAft>
                <a:spcPct val="0"/>
              </a:spcAft>
              <a:defRPr sz="2400">
                <a:solidFill>
                  <a:schemeClr val="tx1"/>
                </a:solidFill>
                <a:latin typeface="Calibri" charset="0"/>
                <a:ea typeface="MS PGothic" charset="0"/>
                <a:cs typeface="MS PGothic" charset="0"/>
              </a:defRPr>
            </a:lvl7pPr>
            <a:lvl8pPr marL="3373450" indent="-224897" eaLnBrk="0" fontAlgn="base" hangingPunct="0">
              <a:spcBef>
                <a:spcPct val="0"/>
              </a:spcBef>
              <a:spcAft>
                <a:spcPct val="0"/>
              </a:spcAft>
              <a:defRPr sz="2400">
                <a:solidFill>
                  <a:schemeClr val="tx1"/>
                </a:solidFill>
                <a:latin typeface="Calibri" charset="0"/>
                <a:ea typeface="MS PGothic" charset="0"/>
                <a:cs typeface="MS PGothic" charset="0"/>
              </a:defRPr>
            </a:lvl8pPr>
            <a:lvl9pPr marL="3823244" indent="-224897"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B4DA0AA9-C26E-4B47-A8F2-D8854AA52F92}" type="slidenum">
              <a:rPr lang="en-US" sz="1200"/>
              <a:pPr eaLnBrk="1" hangingPunct="1"/>
              <a:t>27</a:t>
            </a:fld>
            <a:endParaRPr lang="en-US" sz="1200" dirty="0"/>
          </a:p>
        </p:txBody>
      </p:sp>
    </p:spTree>
    <p:extLst>
      <p:ext uri="{BB962C8B-B14F-4D97-AF65-F5344CB8AC3E}">
        <p14:creationId xmlns:p14="http://schemas.microsoft.com/office/powerpoint/2010/main" xmlns="" val="1011659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1 Marcador de imagen de diapositiva"/>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 xmlns:ma14="http://schemas.microsoft.com/office/mac/drawingml/2011/main" val="1"/>
            </a:ext>
          </a:extLst>
        </p:spPr>
      </p:sp>
      <p:sp>
        <p:nvSpPr>
          <p:cNvPr id="93186" name="2 Marcador de notas"/>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defTabSz="913643" eaLnBrk="1" hangingPunct="1">
              <a:spcBef>
                <a:spcPct val="0"/>
              </a:spcBef>
            </a:pPr>
            <a:r>
              <a:rPr lang="es-CO" dirty="0">
                <a:latin typeface="Calibri" charset="0"/>
                <a:ea typeface="MS PGothic" charset="0"/>
              </a:rPr>
              <a:t>CONSERVAR MODIFICAR:</a:t>
            </a:r>
          </a:p>
          <a:p>
            <a:pPr defTabSz="913643" eaLnBrk="1" hangingPunct="1">
              <a:spcBef>
                <a:spcPct val="0"/>
              </a:spcBef>
            </a:pPr>
            <a:r>
              <a:rPr lang="es-CO" b="1" dirty="0">
                <a:latin typeface="Calibri" charset="0"/>
                <a:ea typeface="MS PGothic" charset="0"/>
              </a:rPr>
              <a:t>ECNT</a:t>
            </a:r>
            <a:r>
              <a:rPr lang="es-CO" dirty="0">
                <a:latin typeface="Calibri" charset="0"/>
                <a:ea typeface="MS PGothic" charset="0"/>
              </a:rPr>
              <a:t> Son las enfermedades más prevalentes en los mayores de 60 años, que deben ser exploradas en cualquier encuesta que se relacione con salud. Las preguntas tratan de indagar la prevalencia de la enfermedad, el tratamiento, el tiempo de diagnóstico, y si hay o no control de la enfermedad. La forma cómo están hechas las preguntas apuntan a un modelo de tipo </a:t>
            </a:r>
            <a:r>
              <a:rPr lang="es-CO" dirty="0" err="1">
                <a:latin typeface="Calibri" charset="0"/>
                <a:ea typeface="MS PGothic" charset="0"/>
              </a:rPr>
              <a:t>biologicista</a:t>
            </a:r>
            <a:r>
              <a:rPr lang="es-CO" dirty="0">
                <a:latin typeface="Calibri" charset="0"/>
                <a:ea typeface="MS PGothic" charset="0"/>
              </a:rPr>
              <a:t> que posiblemente deba ser modificado para que se ajuste al marco conceptual propuesto.</a:t>
            </a:r>
            <a:endParaRPr lang="es-CO" b="1" dirty="0">
              <a:latin typeface="Calibri" charset="0"/>
              <a:ea typeface="MS PGothic" charset="0"/>
            </a:endParaRPr>
          </a:p>
          <a:p>
            <a:pPr defTabSz="913643" eaLnBrk="1" hangingPunct="1">
              <a:spcBef>
                <a:spcPct val="0"/>
              </a:spcBef>
            </a:pPr>
            <a:r>
              <a:rPr lang="es-CO" b="1" dirty="0">
                <a:latin typeface="Calibri" charset="0"/>
                <a:ea typeface="MS PGothic" charset="0"/>
              </a:rPr>
              <a:t>APES</a:t>
            </a:r>
            <a:r>
              <a:rPr lang="es-CO" dirty="0">
                <a:latin typeface="Calibri" charset="0"/>
                <a:ea typeface="MS PGothic" charset="0"/>
              </a:rPr>
              <a:t>,  que se centra en la evaluación de aspectos específicos y problemas de salud,  que se relacionan con la salud física, mental, auditiva, visual, bucal, nutricional, movilidad, la función, la sexualidad y aspectos conductuales. Específicamente, la evaluación comprenderá 1) auto-percepción del estado de salud,  2) auto-reporte de síntomas, y 2) auto-reporte de factores conductuales y diagnóstico de enfermedad, a excepción de la salud mental, movilidad y función, que serán evaluados por otros ejes temáticos.  Este tipo de auto-evaluación puede ayudar a predecir las necesidades actuales y futuras de la población mayor del país.</a:t>
            </a:r>
          </a:p>
          <a:p>
            <a:pPr defTabSz="913643" eaLnBrk="1" hangingPunct="1">
              <a:spcBef>
                <a:spcPct val="0"/>
              </a:spcBef>
            </a:pPr>
            <a:r>
              <a:rPr lang="es-CO" b="1" dirty="0">
                <a:latin typeface="Calibri" charset="0"/>
                <a:ea typeface="MS PGothic" charset="0"/>
              </a:rPr>
              <a:t>CAGE</a:t>
            </a:r>
            <a:r>
              <a:rPr lang="es-CO" dirty="0">
                <a:latin typeface="Calibri" charset="0"/>
                <a:ea typeface="MS PGothic" charset="0"/>
              </a:rPr>
              <a:t> (</a:t>
            </a:r>
            <a:r>
              <a:rPr lang="es-CO" dirty="0" err="1">
                <a:latin typeface="Calibri" charset="0"/>
                <a:ea typeface="MS PGothic" charset="0"/>
              </a:rPr>
              <a:t>Cut-down</a:t>
            </a:r>
            <a:r>
              <a:rPr lang="es-CO" dirty="0">
                <a:latin typeface="Calibri" charset="0"/>
                <a:ea typeface="MS PGothic" charset="0"/>
              </a:rPr>
              <a:t>, </a:t>
            </a:r>
            <a:r>
              <a:rPr lang="es-CO" dirty="0" err="1">
                <a:latin typeface="Calibri" charset="0"/>
                <a:ea typeface="MS PGothic" charset="0"/>
              </a:rPr>
              <a:t>Annoyed</a:t>
            </a:r>
            <a:r>
              <a:rPr lang="es-CO" dirty="0">
                <a:latin typeface="Calibri" charset="0"/>
                <a:ea typeface="MS PGothic" charset="0"/>
              </a:rPr>
              <a:t>, </a:t>
            </a:r>
            <a:r>
              <a:rPr lang="es-CO" dirty="0" err="1">
                <a:latin typeface="Calibri" charset="0"/>
                <a:ea typeface="MS PGothic" charset="0"/>
              </a:rPr>
              <a:t>Guilty</a:t>
            </a:r>
            <a:r>
              <a:rPr lang="es-CO" dirty="0">
                <a:latin typeface="Calibri" charset="0"/>
                <a:ea typeface="MS PGothic" charset="0"/>
              </a:rPr>
              <a:t>, </a:t>
            </a:r>
            <a:r>
              <a:rPr lang="es-CO" dirty="0" err="1">
                <a:latin typeface="Calibri" charset="0"/>
                <a:ea typeface="MS PGothic" charset="0"/>
              </a:rPr>
              <a:t>Eye-opener</a:t>
            </a:r>
            <a:r>
              <a:rPr lang="es-CO" dirty="0">
                <a:latin typeface="Calibri" charset="0"/>
                <a:ea typeface="MS PGothic" charset="0"/>
              </a:rPr>
              <a:t>)</a:t>
            </a:r>
          </a:p>
          <a:p>
            <a:pPr defTabSz="913643" eaLnBrk="1" hangingPunct="1">
              <a:spcBef>
                <a:spcPct val="0"/>
              </a:spcBef>
            </a:pPr>
            <a:r>
              <a:rPr lang="es-CO" b="1" dirty="0">
                <a:solidFill>
                  <a:srgbClr val="FF0000"/>
                </a:solidFill>
                <a:latin typeface="Calibri" charset="0"/>
                <a:ea typeface="MS PGothic" charset="0"/>
              </a:rPr>
              <a:t>La sexualidad </a:t>
            </a:r>
            <a:r>
              <a:rPr lang="es-CO" dirty="0">
                <a:latin typeface="Calibri" charset="0"/>
                <a:ea typeface="MS PGothic" charset="0"/>
              </a:rPr>
              <a:t>humana en la persona mayor ha sido poco estudiada y en lo que se investiga prima una perspectiva médica y biológica en la cual se asume que en la vejez hay cambios físicos, hormonales o enfermedades crónicas que reducen o eliminan el deseo y el comportamiento sexual (</a:t>
            </a:r>
            <a:r>
              <a:rPr lang="es-CO" dirty="0" err="1">
                <a:latin typeface="Calibri" charset="0"/>
                <a:ea typeface="MS PGothic" charset="0"/>
              </a:rPr>
              <a:t>DeLamater</a:t>
            </a:r>
            <a:r>
              <a:rPr lang="es-CO" dirty="0">
                <a:latin typeface="Calibri" charset="0"/>
                <a:ea typeface="MS PGothic" charset="0"/>
              </a:rPr>
              <a:t> JD et al, 2005).  Sin embargo, un abordaje desde un solo factor estaría mostrando una explicación fraccionada y reduccionista por lo cual se ha propuesto la perspectiva  </a:t>
            </a:r>
            <a:r>
              <a:rPr lang="es-CO" dirty="0" err="1">
                <a:latin typeface="Calibri" charset="0"/>
                <a:ea typeface="MS PGothic" charset="0"/>
              </a:rPr>
              <a:t>biopsicosocial</a:t>
            </a:r>
            <a:r>
              <a:rPr lang="es-CO" dirty="0">
                <a:latin typeface="Calibri" charset="0"/>
                <a:ea typeface="MS PGothic" charset="0"/>
              </a:rPr>
              <a:t> espiritual. Los factores biológicos están relacionados con los sistemas orgánicos, la disfunción y el manejo de los mismos. Los factores psicológicos tienen que ver con los conocimientos, actitudes, la salud mental en general. Los factores sociales están relacionados con la crianza, las normas culturales, las expectativas en las que se incluye el interés sexual, la motivación, las represiones y culpas. Otros autores han incluido el factor relacional que incluye la calidad de las relaciones pasadas y actuales, intervalos de abstinencia, eventos </a:t>
            </a:r>
            <a:r>
              <a:rPr lang="es-CO" dirty="0" err="1">
                <a:latin typeface="Calibri" charset="0"/>
                <a:ea typeface="MS PGothic" charset="0"/>
              </a:rPr>
              <a:t>estresores</a:t>
            </a:r>
            <a:r>
              <a:rPr lang="es-CO" dirty="0">
                <a:latin typeface="Calibri" charset="0"/>
                <a:ea typeface="MS PGothic" charset="0"/>
              </a:rPr>
              <a:t> e ingreso (</a:t>
            </a:r>
            <a:r>
              <a:rPr lang="es-CO" dirty="0" err="1">
                <a:latin typeface="Calibri" charset="0"/>
                <a:ea typeface="MS PGothic" charset="0"/>
              </a:rPr>
              <a:t>Kinsberg</a:t>
            </a:r>
            <a:r>
              <a:rPr lang="es-CO" dirty="0">
                <a:latin typeface="Calibri" charset="0"/>
                <a:ea typeface="MS PGothic" charset="0"/>
              </a:rPr>
              <a:t> SA, et al 2011). Los aspectos espirituales se asocian con el sentido de vida y la trascendencia.</a:t>
            </a:r>
          </a:p>
          <a:p>
            <a:pPr defTabSz="913643" eaLnBrk="1" hangingPunct="1">
              <a:spcBef>
                <a:spcPct val="0"/>
              </a:spcBef>
            </a:pPr>
            <a:r>
              <a:rPr lang="es-CO" b="1" dirty="0">
                <a:latin typeface="Calibri" charset="0"/>
                <a:ea typeface="MS PGothic" charset="0"/>
              </a:rPr>
              <a:t>Antecedentes de la Infancia y Adolescencia</a:t>
            </a:r>
            <a:r>
              <a:rPr lang="es-CO" dirty="0">
                <a:latin typeface="Calibri" charset="0"/>
                <a:ea typeface="MS PGothic" charset="0"/>
              </a:rPr>
              <a:t>: El abordaje de este subtema se hace desde la consideración de antecedentes patológicos y sociales  compatibles con eventos trazadores que influyen durante todo el ciclo de vida, como son educación, malnutrición, pobreza y violencia.</a:t>
            </a:r>
          </a:p>
          <a:p>
            <a:pPr defTabSz="913643"/>
            <a:endParaRPr lang="es-CO" dirty="0">
              <a:latin typeface="Calibri" charset="0"/>
              <a:ea typeface="MS PGothic" charset="0"/>
            </a:endParaRPr>
          </a:p>
          <a:p>
            <a:pPr defTabSz="913643"/>
            <a:endParaRPr lang="es-CO" dirty="0">
              <a:latin typeface="Calibri" charset="0"/>
              <a:ea typeface="MS PGothic" charset="0"/>
            </a:endParaRPr>
          </a:p>
        </p:txBody>
      </p:sp>
      <p:sp>
        <p:nvSpPr>
          <p:cNvPr id="93187" name="3 Marcador de número de diapositiva"/>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30914" indent="-281121" eaLnBrk="0" hangingPunct="0">
              <a:defRPr sz="2400">
                <a:solidFill>
                  <a:schemeClr val="tx1"/>
                </a:solidFill>
                <a:latin typeface="Calibri" charset="0"/>
                <a:ea typeface="MS PGothic" charset="0"/>
                <a:cs typeface="MS PGothic" charset="0"/>
              </a:defRPr>
            </a:lvl2pPr>
            <a:lvl3pPr marL="1124483" indent="-224897" eaLnBrk="0" hangingPunct="0">
              <a:defRPr sz="2400">
                <a:solidFill>
                  <a:schemeClr val="tx1"/>
                </a:solidFill>
                <a:latin typeface="Calibri" charset="0"/>
                <a:ea typeface="MS PGothic" charset="0"/>
                <a:cs typeface="MS PGothic" charset="0"/>
              </a:defRPr>
            </a:lvl3pPr>
            <a:lvl4pPr marL="1574277" indent="-224897" eaLnBrk="0" hangingPunct="0">
              <a:defRPr sz="2400">
                <a:solidFill>
                  <a:schemeClr val="tx1"/>
                </a:solidFill>
                <a:latin typeface="Calibri" charset="0"/>
                <a:ea typeface="MS PGothic" charset="0"/>
                <a:cs typeface="MS PGothic" charset="0"/>
              </a:defRPr>
            </a:lvl4pPr>
            <a:lvl5pPr marL="2024070" indent="-224897" eaLnBrk="0" hangingPunct="0">
              <a:defRPr sz="2400">
                <a:solidFill>
                  <a:schemeClr val="tx1"/>
                </a:solidFill>
                <a:latin typeface="Calibri" charset="0"/>
                <a:ea typeface="MS PGothic" charset="0"/>
                <a:cs typeface="MS PGothic" charset="0"/>
              </a:defRPr>
            </a:lvl5pPr>
            <a:lvl6pPr marL="2473863" indent="-224897" eaLnBrk="0" fontAlgn="base" hangingPunct="0">
              <a:spcBef>
                <a:spcPct val="0"/>
              </a:spcBef>
              <a:spcAft>
                <a:spcPct val="0"/>
              </a:spcAft>
              <a:defRPr sz="2400">
                <a:solidFill>
                  <a:schemeClr val="tx1"/>
                </a:solidFill>
                <a:latin typeface="Calibri" charset="0"/>
                <a:ea typeface="MS PGothic" charset="0"/>
                <a:cs typeface="MS PGothic" charset="0"/>
              </a:defRPr>
            </a:lvl6pPr>
            <a:lvl7pPr marL="2923657" indent="-224897" eaLnBrk="0" fontAlgn="base" hangingPunct="0">
              <a:spcBef>
                <a:spcPct val="0"/>
              </a:spcBef>
              <a:spcAft>
                <a:spcPct val="0"/>
              </a:spcAft>
              <a:defRPr sz="2400">
                <a:solidFill>
                  <a:schemeClr val="tx1"/>
                </a:solidFill>
                <a:latin typeface="Calibri" charset="0"/>
                <a:ea typeface="MS PGothic" charset="0"/>
                <a:cs typeface="MS PGothic" charset="0"/>
              </a:defRPr>
            </a:lvl7pPr>
            <a:lvl8pPr marL="3373450" indent="-224897" eaLnBrk="0" fontAlgn="base" hangingPunct="0">
              <a:spcBef>
                <a:spcPct val="0"/>
              </a:spcBef>
              <a:spcAft>
                <a:spcPct val="0"/>
              </a:spcAft>
              <a:defRPr sz="2400">
                <a:solidFill>
                  <a:schemeClr val="tx1"/>
                </a:solidFill>
                <a:latin typeface="Calibri" charset="0"/>
                <a:ea typeface="MS PGothic" charset="0"/>
                <a:cs typeface="MS PGothic" charset="0"/>
              </a:defRPr>
            </a:lvl8pPr>
            <a:lvl9pPr marL="3823244" indent="-224897"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FC04C4F3-18FD-C140-9517-EC0271959D5C}" type="slidenum">
              <a:rPr lang="en-US" sz="1200"/>
              <a:pPr eaLnBrk="1" hangingPunct="1"/>
              <a:t>28</a:t>
            </a:fld>
            <a:endParaRPr lang="en-US" sz="1200" dirty="0"/>
          </a:p>
        </p:txBody>
      </p:sp>
    </p:spTree>
    <p:extLst>
      <p:ext uri="{BB962C8B-B14F-4D97-AF65-F5344CB8AC3E}">
        <p14:creationId xmlns:p14="http://schemas.microsoft.com/office/powerpoint/2010/main" xmlns="" val="1348808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Calibri" charset="0"/>
              <a:ea typeface="MS PGothic"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30914" indent="-281121" eaLnBrk="0" hangingPunct="0">
              <a:defRPr sz="2400">
                <a:solidFill>
                  <a:schemeClr val="tx1"/>
                </a:solidFill>
                <a:latin typeface="Calibri" charset="0"/>
                <a:ea typeface="MS PGothic" charset="0"/>
                <a:cs typeface="MS PGothic" charset="0"/>
              </a:defRPr>
            </a:lvl2pPr>
            <a:lvl3pPr marL="1124483" indent="-224897" eaLnBrk="0" hangingPunct="0">
              <a:defRPr sz="2400">
                <a:solidFill>
                  <a:schemeClr val="tx1"/>
                </a:solidFill>
                <a:latin typeface="Calibri" charset="0"/>
                <a:ea typeface="MS PGothic" charset="0"/>
                <a:cs typeface="MS PGothic" charset="0"/>
              </a:defRPr>
            </a:lvl3pPr>
            <a:lvl4pPr marL="1574277" indent="-224897" eaLnBrk="0" hangingPunct="0">
              <a:defRPr sz="2400">
                <a:solidFill>
                  <a:schemeClr val="tx1"/>
                </a:solidFill>
                <a:latin typeface="Calibri" charset="0"/>
                <a:ea typeface="MS PGothic" charset="0"/>
                <a:cs typeface="MS PGothic" charset="0"/>
              </a:defRPr>
            </a:lvl4pPr>
            <a:lvl5pPr marL="2024070" indent="-224897" eaLnBrk="0" hangingPunct="0">
              <a:defRPr sz="2400">
                <a:solidFill>
                  <a:schemeClr val="tx1"/>
                </a:solidFill>
                <a:latin typeface="Calibri" charset="0"/>
                <a:ea typeface="MS PGothic" charset="0"/>
                <a:cs typeface="MS PGothic" charset="0"/>
              </a:defRPr>
            </a:lvl5pPr>
            <a:lvl6pPr marL="2473863" indent="-224897" eaLnBrk="0" fontAlgn="base" hangingPunct="0">
              <a:spcBef>
                <a:spcPct val="0"/>
              </a:spcBef>
              <a:spcAft>
                <a:spcPct val="0"/>
              </a:spcAft>
              <a:defRPr sz="2400">
                <a:solidFill>
                  <a:schemeClr val="tx1"/>
                </a:solidFill>
                <a:latin typeface="Calibri" charset="0"/>
                <a:ea typeface="MS PGothic" charset="0"/>
                <a:cs typeface="MS PGothic" charset="0"/>
              </a:defRPr>
            </a:lvl6pPr>
            <a:lvl7pPr marL="2923657" indent="-224897" eaLnBrk="0" fontAlgn="base" hangingPunct="0">
              <a:spcBef>
                <a:spcPct val="0"/>
              </a:spcBef>
              <a:spcAft>
                <a:spcPct val="0"/>
              </a:spcAft>
              <a:defRPr sz="2400">
                <a:solidFill>
                  <a:schemeClr val="tx1"/>
                </a:solidFill>
                <a:latin typeface="Calibri" charset="0"/>
                <a:ea typeface="MS PGothic" charset="0"/>
                <a:cs typeface="MS PGothic" charset="0"/>
              </a:defRPr>
            </a:lvl7pPr>
            <a:lvl8pPr marL="3373450" indent="-224897" eaLnBrk="0" fontAlgn="base" hangingPunct="0">
              <a:spcBef>
                <a:spcPct val="0"/>
              </a:spcBef>
              <a:spcAft>
                <a:spcPct val="0"/>
              </a:spcAft>
              <a:defRPr sz="2400">
                <a:solidFill>
                  <a:schemeClr val="tx1"/>
                </a:solidFill>
                <a:latin typeface="Calibri" charset="0"/>
                <a:ea typeface="MS PGothic" charset="0"/>
                <a:cs typeface="MS PGothic" charset="0"/>
              </a:defRPr>
            </a:lvl8pPr>
            <a:lvl9pPr marL="3823244" indent="-224897"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FEA9E09B-ABB7-A84A-87B2-3305CEDDA436}" type="slidenum">
              <a:rPr lang="en-US" sz="1200"/>
              <a:pPr eaLnBrk="1" hangingPunct="1"/>
              <a:t>35</a:t>
            </a:fld>
            <a:endParaRPr lang="en-US" sz="1200" dirty="0"/>
          </a:p>
        </p:txBody>
      </p:sp>
    </p:spTree>
    <p:extLst>
      <p:ext uri="{BB962C8B-B14F-4D97-AF65-F5344CB8AC3E}">
        <p14:creationId xmlns:p14="http://schemas.microsoft.com/office/powerpoint/2010/main" xmlns="" val="3964029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grpSp>
        <p:nvGrpSpPr>
          <p:cNvPr id="4" name="8 Grupo"/>
          <p:cNvGrpSpPr>
            <a:grpSpLocks/>
          </p:cNvGrpSpPr>
          <p:nvPr/>
        </p:nvGrpSpPr>
        <p:grpSpPr bwMode="auto">
          <a:xfrm>
            <a:off x="0" y="0"/>
            <a:ext cx="9144000" cy="6858000"/>
            <a:chOff x="0" y="0"/>
            <a:chExt cx="9144000" cy="6858000"/>
          </a:xfrm>
        </p:grpSpPr>
        <p:sp>
          <p:nvSpPr>
            <p:cNvPr id="5" name="4 Rectángulo"/>
            <p:cNvSpPr/>
            <p:nvPr/>
          </p:nvSpPr>
          <p:spPr>
            <a:xfrm>
              <a:off x="0" y="0"/>
              <a:ext cx="9144000" cy="6858000"/>
            </a:xfrm>
            <a:prstGeom prst="rect">
              <a:avLst/>
            </a:prstGeom>
            <a:solidFill>
              <a:srgbClr val="00A0B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CO"/>
            </a:p>
          </p:txBody>
        </p:sp>
        <p:pic>
          <p:nvPicPr>
            <p:cNvPr id="6" name="10 Imagen"/>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43808" y="44624"/>
              <a:ext cx="6046665" cy="65527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7" name="6 Rectángulo redondeado"/>
          <p:cNvSpPr/>
          <p:nvPr/>
        </p:nvSpPr>
        <p:spPr>
          <a:xfrm>
            <a:off x="-107950" y="115888"/>
            <a:ext cx="5975350" cy="1152525"/>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CO"/>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1438" y="188913"/>
            <a:ext cx="3209925" cy="106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13 Imagen" descr="Prosperidad RGB.jpg"/>
          <p:cNvPicPr>
            <a:picLocks noChangeAspect="1"/>
          </p:cNvPicPr>
          <p:nvPr/>
        </p:nvPicPr>
        <p:blipFill>
          <a:blip r:embed="rId4" cstate="print">
            <a:extLst>
              <a:ext uri="{28A0092B-C50C-407E-A947-70E740481C1C}">
                <a14:useLocalDpi xmlns:a14="http://schemas.microsoft.com/office/drawing/2010/main" xmlns="" val="0"/>
              </a:ext>
            </a:extLst>
          </a:blip>
          <a:srcRect l="12299" t="37399" r="11479" b="37399"/>
          <a:stretch>
            <a:fillRect/>
          </a:stretch>
        </p:blipFill>
        <p:spPr bwMode="auto">
          <a:xfrm>
            <a:off x="3563938" y="404813"/>
            <a:ext cx="2232025" cy="576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1 Título"/>
          <p:cNvSpPr>
            <a:spLocks noGrp="1"/>
          </p:cNvSpPr>
          <p:nvPr>
            <p:ph type="ctrTitle"/>
          </p:nvPr>
        </p:nvSpPr>
        <p:spPr>
          <a:xfrm>
            <a:off x="685800" y="2130425"/>
            <a:ext cx="7772400" cy="1470025"/>
          </a:xfrm>
        </p:spPr>
        <p:txBody>
          <a:bodyPr/>
          <a:lstStyle>
            <a:lvl1pPr algn="r">
              <a:defRPr b="1">
                <a:solidFill>
                  <a:schemeClr val="bg1"/>
                </a:solidFill>
                <a:latin typeface="Arial Black" pitchFamily="34" charset="0"/>
                <a:cs typeface="Arial" pitchFamily="34" charset="0"/>
              </a:defRPr>
            </a:lvl1pPr>
          </a:lstStyle>
          <a:p>
            <a:r>
              <a:rPr lang="es-ES" smtClean="0"/>
              <a:t>Haga clic para modificar el estilo de título del patrón</a:t>
            </a:r>
            <a:endParaRPr lang="es-CO" dirty="0"/>
          </a:p>
        </p:txBody>
      </p:sp>
      <p:sp>
        <p:nvSpPr>
          <p:cNvPr id="3" name="2 Subtítulo"/>
          <p:cNvSpPr>
            <a:spLocks noGrp="1"/>
          </p:cNvSpPr>
          <p:nvPr>
            <p:ph type="subTitle" idx="1"/>
          </p:nvPr>
        </p:nvSpPr>
        <p:spPr>
          <a:xfrm>
            <a:off x="2123728" y="3861048"/>
            <a:ext cx="6400800" cy="1126976"/>
          </a:xfrm>
        </p:spPr>
        <p:txBody>
          <a:bodyPr>
            <a:normAutofit/>
          </a:bodyPr>
          <a:lstStyle>
            <a:lvl1pPr marL="0" indent="0" algn="r">
              <a:buNone/>
              <a:defRPr sz="3000">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dirty="0"/>
          </a:p>
        </p:txBody>
      </p:sp>
    </p:spTree>
    <p:extLst>
      <p:ext uri="{BB962C8B-B14F-4D97-AF65-F5344CB8AC3E}">
        <p14:creationId xmlns:p14="http://schemas.microsoft.com/office/powerpoint/2010/main" xmlns="" val="2201213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DD19F014-4959-466F-9290-DA88EFF46CB4}" type="slidenum">
              <a:rPr lang="es-CO"/>
              <a:pPr>
                <a:defRPr/>
              </a:pPr>
              <a:t>‹Nº›</a:t>
            </a:fld>
            <a:endParaRPr lang="es-CO"/>
          </a:p>
        </p:txBody>
      </p:sp>
    </p:spTree>
    <p:extLst>
      <p:ext uri="{BB962C8B-B14F-4D97-AF65-F5344CB8AC3E}">
        <p14:creationId xmlns:p14="http://schemas.microsoft.com/office/powerpoint/2010/main" xmlns="" val="3208277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19B837A4-871C-426B-8CA2-91FD7CA20F59}" type="slidenum">
              <a:rPr lang="es-CO"/>
              <a:pPr>
                <a:defRPr/>
              </a:pPr>
              <a:t>‹Nº›</a:t>
            </a:fld>
            <a:endParaRPr lang="es-CO"/>
          </a:p>
        </p:txBody>
      </p:sp>
    </p:spTree>
    <p:extLst>
      <p:ext uri="{BB962C8B-B14F-4D97-AF65-F5344CB8AC3E}">
        <p14:creationId xmlns:p14="http://schemas.microsoft.com/office/powerpoint/2010/main" xmlns="" val="4196618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3779912" y="260648"/>
            <a:ext cx="4906888" cy="1156990"/>
          </a:xfrm>
        </p:spPr>
        <p:txBody>
          <a:bodyPr/>
          <a:lstStyle>
            <a:lvl1pPr algn="ctr">
              <a:defRPr>
                <a:latin typeface="Arial Black" pitchFamily="34" charset="0"/>
                <a:cs typeface="Arial" pitchFamily="34" charset="0"/>
              </a:defRPr>
            </a:lvl1pPr>
          </a:lstStyle>
          <a:p>
            <a:r>
              <a:rPr lang="es-ES" smtClean="0"/>
              <a:t>Haga clic para modificar el estilo de título del patrón</a:t>
            </a:r>
            <a:endParaRPr lang="es-CO" dirty="0"/>
          </a:p>
        </p:txBody>
      </p:sp>
      <p:sp>
        <p:nvSpPr>
          <p:cNvPr id="3" name="2 Marcador de contenido"/>
          <p:cNvSpPr>
            <a:spLocks noGrp="1"/>
          </p:cNvSpPr>
          <p:nvPr>
            <p:ph idx="1"/>
          </p:nvPr>
        </p:nvSpPr>
        <p:spPr>
          <a:xfrm>
            <a:off x="457200" y="1600200"/>
            <a:ext cx="8229600" cy="4853136"/>
          </a:xfrm>
        </p:spPr>
        <p:txBody>
          <a:bodyPr/>
          <a:lstStyle>
            <a:lvl1pPr>
              <a:defRPr>
                <a:solidFill>
                  <a:schemeClr val="bg1">
                    <a:lumMod val="50000"/>
                  </a:schemeClr>
                </a:solidFill>
                <a:latin typeface="Arial" pitchFamily="34" charset="0"/>
                <a:cs typeface="Arial" pitchFamily="34" charset="0"/>
              </a:defRPr>
            </a:lvl1pPr>
            <a:lvl2pPr>
              <a:defRPr>
                <a:solidFill>
                  <a:schemeClr val="bg1">
                    <a:lumMod val="50000"/>
                  </a:schemeClr>
                </a:solidFill>
                <a:latin typeface="Arial" pitchFamily="34" charset="0"/>
                <a:cs typeface="Arial" pitchFamily="34" charset="0"/>
              </a:defRPr>
            </a:lvl2pPr>
            <a:lvl3pPr>
              <a:defRPr>
                <a:solidFill>
                  <a:schemeClr val="bg1">
                    <a:lumMod val="50000"/>
                  </a:schemeClr>
                </a:solidFill>
                <a:latin typeface="Arial" pitchFamily="34" charset="0"/>
                <a:cs typeface="Arial" pitchFamily="34" charset="0"/>
              </a:defRPr>
            </a:lvl3pPr>
            <a:lvl4pPr>
              <a:defRPr>
                <a:solidFill>
                  <a:schemeClr val="bg1">
                    <a:lumMod val="50000"/>
                  </a:schemeClr>
                </a:solidFill>
                <a:latin typeface="Arial" pitchFamily="34" charset="0"/>
                <a:cs typeface="Arial" pitchFamily="34" charset="0"/>
              </a:defRPr>
            </a:lvl4pPr>
            <a:lvl5pPr>
              <a:defRPr>
                <a:solidFill>
                  <a:schemeClr val="bg1">
                    <a:lumMod val="50000"/>
                  </a:schemeClr>
                </a:solidFill>
                <a:latin typeface="Arial" pitchFamily="34" charset="0"/>
                <a:cs typeface="Arial"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dirty="0"/>
          </a:p>
        </p:txBody>
      </p:sp>
    </p:spTree>
    <p:extLst>
      <p:ext uri="{BB962C8B-B14F-4D97-AF65-F5344CB8AC3E}">
        <p14:creationId xmlns:p14="http://schemas.microsoft.com/office/powerpoint/2010/main" xmlns="" val="1417950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dirty="0"/>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D04F8788-0AB1-49E4-9964-24E1719E7482}" type="slidenum">
              <a:rPr lang="es-CO"/>
              <a:pPr>
                <a:defRPr/>
              </a:pPr>
              <a:t>‹Nº›</a:t>
            </a:fld>
            <a:endParaRPr lang="es-CO"/>
          </a:p>
        </p:txBody>
      </p:sp>
    </p:spTree>
    <p:extLst>
      <p:ext uri="{BB962C8B-B14F-4D97-AF65-F5344CB8AC3E}">
        <p14:creationId xmlns:p14="http://schemas.microsoft.com/office/powerpoint/2010/main" xmlns="" val="1546273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dirty="0"/>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EA0D148D-6534-4BC1-89C9-47BBAE570F53}" type="slidenum">
              <a:rPr lang="es-CO"/>
              <a:pPr>
                <a:defRPr/>
              </a:pPr>
              <a:t>‹Nº›</a:t>
            </a:fld>
            <a:endParaRPr lang="es-CO"/>
          </a:p>
        </p:txBody>
      </p:sp>
    </p:spTree>
    <p:extLst>
      <p:ext uri="{BB962C8B-B14F-4D97-AF65-F5344CB8AC3E}">
        <p14:creationId xmlns:p14="http://schemas.microsoft.com/office/powerpoint/2010/main" xmlns="" val="31123779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8" name="7 Marcador de pie de página"/>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9" name="8 Marcador de número de diapositiva"/>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ECE8CCEB-69CF-4A63-BC05-F0AA9EC8266D}" type="slidenum">
              <a:rPr lang="es-CO"/>
              <a:pPr>
                <a:defRPr/>
              </a:pPr>
              <a:t>‹Nº›</a:t>
            </a:fld>
            <a:endParaRPr lang="es-CO"/>
          </a:p>
        </p:txBody>
      </p:sp>
    </p:spTree>
    <p:extLst>
      <p:ext uri="{BB962C8B-B14F-4D97-AF65-F5344CB8AC3E}">
        <p14:creationId xmlns:p14="http://schemas.microsoft.com/office/powerpoint/2010/main" xmlns="" val="13860311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4" name="3 Marcador de pie de página"/>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5" name="4 Marcador de número de diapositiva"/>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DB1FE851-99A6-4EF3-975E-ABC618B9E9C6}" type="slidenum">
              <a:rPr lang="es-CO"/>
              <a:pPr>
                <a:defRPr/>
              </a:pPr>
              <a:t>‹Nº›</a:t>
            </a:fld>
            <a:endParaRPr lang="es-CO"/>
          </a:p>
        </p:txBody>
      </p:sp>
    </p:spTree>
    <p:extLst>
      <p:ext uri="{BB962C8B-B14F-4D97-AF65-F5344CB8AC3E}">
        <p14:creationId xmlns:p14="http://schemas.microsoft.com/office/powerpoint/2010/main" xmlns="" val="3462971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3" name="2 Marcador de pie de página"/>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4" name="3 Marcador de número de diapositiva"/>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F1FF7DAE-C483-45FA-AC4B-9C8CB03DD9A5}" type="slidenum">
              <a:rPr lang="es-CO"/>
              <a:pPr>
                <a:defRPr/>
              </a:pPr>
              <a:t>‹Nº›</a:t>
            </a:fld>
            <a:endParaRPr lang="es-CO"/>
          </a:p>
        </p:txBody>
      </p:sp>
    </p:spTree>
    <p:extLst>
      <p:ext uri="{BB962C8B-B14F-4D97-AF65-F5344CB8AC3E}">
        <p14:creationId xmlns:p14="http://schemas.microsoft.com/office/powerpoint/2010/main" xmlns="" val="3649453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CA3586F2-C849-49C3-A179-B611DD3D1B95}" type="slidenum">
              <a:rPr lang="es-CO"/>
              <a:pPr>
                <a:defRPr/>
              </a:pPr>
              <a:t>‹Nº›</a:t>
            </a:fld>
            <a:endParaRPr lang="es-CO"/>
          </a:p>
        </p:txBody>
      </p:sp>
    </p:spTree>
    <p:extLst>
      <p:ext uri="{BB962C8B-B14F-4D97-AF65-F5344CB8AC3E}">
        <p14:creationId xmlns:p14="http://schemas.microsoft.com/office/powerpoint/2010/main" xmlns="" val="2977496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smtClean="0"/>
              <a:t>Haga clic en el icono para agregar una imagen</a:t>
            </a:r>
            <a:endParaRPr lang="es-CO"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CO"/>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F4E1CA04-153C-4062-B14A-B0F62678603B}" type="slidenum">
              <a:rPr lang="es-CO"/>
              <a:pPr>
                <a:defRPr/>
              </a:pPr>
              <a:t>‹Nº›</a:t>
            </a:fld>
            <a:endParaRPr lang="es-CO"/>
          </a:p>
        </p:txBody>
      </p:sp>
    </p:spTree>
    <p:extLst>
      <p:ext uri="{BB962C8B-B14F-4D97-AF65-F5344CB8AC3E}">
        <p14:creationId xmlns:p14="http://schemas.microsoft.com/office/powerpoint/2010/main" xmlns="" val="15134693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3779838" y="260350"/>
            <a:ext cx="4906962" cy="1157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a:t>
            </a:r>
            <a:endParaRPr lang="es-CO" smtClean="0"/>
          </a:p>
        </p:txBody>
      </p:sp>
      <p:sp>
        <p:nvSpPr>
          <p:cNvPr id="1027" name="2 Marcador de texto"/>
          <p:cNvSpPr>
            <a:spLocks noGrp="1"/>
          </p:cNvSpPr>
          <p:nvPr>
            <p:ph type="body" idx="1"/>
          </p:nvPr>
        </p:nvSpPr>
        <p:spPr bwMode="auto">
          <a:xfrm>
            <a:off x="457200" y="1600200"/>
            <a:ext cx="8229600" cy="4781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smtClean="0"/>
          </a:p>
        </p:txBody>
      </p:sp>
      <p:sp>
        <p:nvSpPr>
          <p:cNvPr id="7" name="6 Rectángulo"/>
          <p:cNvSpPr/>
          <p:nvPr/>
        </p:nvSpPr>
        <p:spPr>
          <a:xfrm>
            <a:off x="0" y="6453188"/>
            <a:ext cx="9144000" cy="404812"/>
          </a:xfrm>
          <a:prstGeom prst="rect">
            <a:avLst/>
          </a:prstGeom>
          <a:solidFill>
            <a:srgbClr val="00A0B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CO"/>
          </a:p>
        </p:txBody>
      </p:sp>
      <p:pic>
        <p:nvPicPr>
          <p:cNvPr id="1029" name="Picture 2"/>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0" y="476250"/>
            <a:ext cx="2120900"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0" name="5 Imagen" descr="Prosperidad RGB.jpg"/>
          <p:cNvPicPr>
            <a:picLocks noChangeAspect="1"/>
          </p:cNvPicPr>
          <p:nvPr/>
        </p:nvPicPr>
        <p:blipFill>
          <a:blip r:embed="rId14" cstate="print">
            <a:extLst>
              <a:ext uri="{28A0092B-C50C-407E-A947-70E740481C1C}">
                <a14:useLocalDpi xmlns:a14="http://schemas.microsoft.com/office/drawing/2010/main" xmlns="" val="0"/>
              </a:ext>
            </a:extLst>
          </a:blip>
          <a:srcRect l="12299" t="37399" r="11479" b="37399"/>
          <a:stretch>
            <a:fillRect/>
          </a:stretch>
        </p:blipFill>
        <p:spPr bwMode="auto">
          <a:xfrm>
            <a:off x="2124075" y="620713"/>
            <a:ext cx="1727200" cy="446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56" r:id="rId1"/>
    <p:sldLayoutId id="2147483755"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timing>
    <p:tnLst>
      <p:par>
        <p:cTn id="1" dur="indefinite" restart="never" nodeType="tmRoot"/>
      </p:par>
    </p:tnLst>
  </p:timing>
  <p:hf hdr="0" ftr="0" dt="0"/>
  <p:txStyles>
    <p:titleStyle>
      <a:lvl1pPr algn="r" rtl="0" eaLnBrk="1" fontAlgn="base" hangingPunct="1">
        <a:spcBef>
          <a:spcPct val="0"/>
        </a:spcBef>
        <a:spcAft>
          <a:spcPct val="0"/>
        </a:spcAft>
        <a:defRPr sz="3000" b="1" kern="1200">
          <a:solidFill>
            <a:srgbClr val="00A0BA"/>
          </a:solidFill>
          <a:latin typeface="Arial Black" pitchFamily="34" charset="0"/>
          <a:ea typeface="+mj-ea"/>
          <a:cs typeface="Arial" pitchFamily="34" charset="0"/>
        </a:defRPr>
      </a:lvl1pPr>
      <a:lvl2pPr algn="r" rtl="0" eaLnBrk="1" fontAlgn="base" hangingPunct="1">
        <a:spcBef>
          <a:spcPct val="0"/>
        </a:spcBef>
        <a:spcAft>
          <a:spcPct val="0"/>
        </a:spcAft>
        <a:defRPr sz="3000" b="1">
          <a:solidFill>
            <a:srgbClr val="00A0BA"/>
          </a:solidFill>
          <a:latin typeface="Arial Black" pitchFamily="34" charset="0"/>
          <a:cs typeface="Arial" charset="0"/>
        </a:defRPr>
      </a:lvl2pPr>
      <a:lvl3pPr algn="r" rtl="0" eaLnBrk="1" fontAlgn="base" hangingPunct="1">
        <a:spcBef>
          <a:spcPct val="0"/>
        </a:spcBef>
        <a:spcAft>
          <a:spcPct val="0"/>
        </a:spcAft>
        <a:defRPr sz="3000" b="1">
          <a:solidFill>
            <a:srgbClr val="00A0BA"/>
          </a:solidFill>
          <a:latin typeface="Arial Black" pitchFamily="34" charset="0"/>
          <a:cs typeface="Arial" charset="0"/>
        </a:defRPr>
      </a:lvl3pPr>
      <a:lvl4pPr algn="r" rtl="0" eaLnBrk="1" fontAlgn="base" hangingPunct="1">
        <a:spcBef>
          <a:spcPct val="0"/>
        </a:spcBef>
        <a:spcAft>
          <a:spcPct val="0"/>
        </a:spcAft>
        <a:defRPr sz="3000" b="1">
          <a:solidFill>
            <a:srgbClr val="00A0BA"/>
          </a:solidFill>
          <a:latin typeface="Arial Black" pitchFamily="34" charset="0"/>
          <a:cs typeface="Arial" charset="0"/>
        </a:defRPr>
      </a:lvl4pPr>
      <a:lvl5pPr algn="r" rtl="0" eaLnBrk="1" fontAlgn="base" hangingPunct="1">
        <a:spcBef>
          <a:spcPct val="0"/>
        </a:spcBef>
        <a:spcAft>
          <a:spcPct val="0"/>
        </a:spcAft>
        <a:defRPr sz="3000" b="1">
          <a:solidFill>
            <a:srgbClr val="00A0BA"/>
          </a:solidFill>
          <a:latin typeface="Arial Black" pitchFamily="34" charset="0"/>
          <a:cs typeface="Arial" charset="0"/>
        </a:defRPr>
      </a:lvl5pPr>
      <a:lvl6pPr marL="457200" algn="r" rtl="0" eaLnBrk="1" fontAlgn="base" hangingPunct="1">
        <a:spcBef>
          <a:spcPct val="0"/>
        </a:spcBef>
        <a:spcAft>
          <a:spcPct val="0"/>
        </a:spcAft>
        <a:defRPr sz="3000" b="1">
          <a:solidFill>
            <a:srgbClr val="00A0BA"/>
          </a:solidFill>
          <a:latin typeface="Arial Black" pitchFamily="34" charset="0"/>
          <a:cs typeface="Arial" charset="0"/>
        </a:defRPr>
      </a:lvl6pPr>
      <a:lvl7pPr marL="914400" algn="r" rtl="0" eaLnBrk="1" fontAlgn="base" hangingPunct="1">
        <a:spcBef>
          <a:spcPct val="0"/>
        </a:spcBef>
        <a:spcAft>
          <a:spcPct val="0"/>
        </a:spcAft>
        <a:defRPr sz="3000" b="1">
          <a:solidFill>
            <a:srgbClr val="00A0BA"/>
          </a:solidFill>
          <a:latin typeface="Arial Black" pitchFamily="34" charset="0"/>
          <a:cs typeface="Arial" charset="0"/>
        </a:defRPr>
      </a:lvl7pPr>
      <a:lvl8pPr marL="1371600" algn="r" rtl="0" eaLnBrk="1" fontAlgn="base" hangingPunct="1">
        <a:spcBef>
          <a:spcPct val="0"/>
        </a:spcBef>
        <a:spcAft>
          <a:spcPct val="0"/>
        </a:spcAft>
        <a:defRPr sz="3000" b="1">
          <a:solidFill>
            <a:srgbClr val="00A0BA"/>
          </a:solidFill>
          <a:latin typeface="Arial Black" pitchFamily="34" charset="0"/>
          <a:cs typeface="Arial" charset="0"/>
        </a:defRPr>
      </a:lvl8pPr>
      <a:lvl9pPr marL="1828800" algn="r" rtl="0" eaLnBrk="1" fontAlgn="base" hangingPunct="1">
        <a:spcBef>
          <a:spcPct val="0"/>
        </a:spcBef>
        <a:spcAft>
          <a:spcPct val="0"/>
        </a:spcAft>
        <a:defRPr sz="3000" b="1">
          <a:solidFill>
            <a:srgbClr val="00A0BA"/>
          </a:solidFill>
          <a:latin typeface="Arial Black" pitchFamily="34" charset="0"/>
          <a:cs typeface="Arial" charset="0"/>
        </a:defRPr>
      </a:lvl9pPr>
    </p:titleStyle>
    <p:bodyStyle>
      <a:lvl1pPr marL="342900" indent="-342900" algn="l" rtl="0" eaLnBrk="1" fontAlgn="base" hangingPunct="1">
        <a:spcBef>
          <a:spcPct val="20000"/>
        </a:spcBef>
        <a:spcAft>
          <a:spcPct val="0"/>
        </a:spcAft>
        <a:buFont typeface="Arial" charset="0"/>
        <a:buChar char="•"/>
        <a:defRPr sz="3200" kern="1200">
          <a:solidFill>
            <a:srgbClr val="7F7F7F"/>
          </a:solidFill>
          <a:latin typeface="Arial" pitchFamily="34" charset="0"/>
          <a:ea typeface="+mn-ea"/>
          <a:cs typeface="Arial" pitchFamily="34" charset="0"/>
        </a:defRPr>
      </a:lvl1pPr>
      <a:lvl2pPr marL="742950" indent="-285750" algn="l" rtl="0" eaLnBrk="1" fontAlgn="base" hangingPunct="1">
        <a:spcBef>
          <a:spcPct val="20000"/>
        </a:spcBef>
        <a:spcAft>
          <a:spcPct val="0"/>
        </a:spcAft>
        <a:buFont typeface="Arial" charset="0"/>
        <a:buChar char="–"/>
        <a:defRPr sz="2800" kern="1200">
          <a:solidFill>
            <a:srgbClr val="7F7F7F"/>
          </a:solidFill>
          <a:latin typeface="Arial" pitchFamily="34" charset="0"/>
          <a:ea typeface="+mn-ea"/>
          <a:cs typeface="Arial" pitchFamily="34" charset="0"/>
        </a:defRPr>
      </a:lvl2pPr>
      <a:lvl3pPr marL="1143000" indent="-228600" algn="l" rtl="0" eaLnBrk="1" fontAlgn="base" hangingPunct="1">
        <a:spcBef>
          <a:spcPct val="20000"/>
        </a:spcBef>
        <a:spcAft>
          <a:spcPct val="0"/>
        </a:spcAft>
        <a:buFont typeface="Arial" charset="0"/>
        <a:buChar char="•"/>
        <a:defRPr sz="2400" kern="1200">
          <a:solidFill>
            <a:srgbClr val="7F7F7F"/>
          </a:solidFill>
          <a:latin typeface="Arial" pitchFamily="34" charset="0"/>
          <a:ea typeface="+mn-ea"/>
          <a:cs typeface="Arial" pitchFamily="34" charset="0"/>
        </a:defRPr>
      </a:lvl3pPr>
      <a:lvl4pPr marL="1600200" indent="-228600" algn="l" rtl="0" eaLnBrk="1" fontAlgn="base" hangingPunct="1">
        <a:spcBef>
          <a:spcPct val="20000"/>
        </a:spcBef>
        <a:spcAft>
          <a:spcPct val="0"/>
        </a:spcAft>
        <a:buFont typeface="Arial" charset="0"/>
        <a:buChar char="–"/>
        <a:defRPr sz="2000" kern="1200">
          <a:solidFill>
            <a:srgbClr val="7F7F7F"/>
          </a:solidFill>
          <a:latin typeface="Arial" pitchFamily="34" charset="0"/>
          <a:ea typeface="+mn-ea"/>
          <a:cs typeface="Arial" pitchFamily="34" charset="0"/>
        </a:defRPr>
      </a:lvl4pPr>
      <a:lvl5pPr marL="2057400" indent="-228600" algn="l" rtl="0" eaLnBrk="1" fontAlgn="base" hangingPunct="1">
        <a:spcBef>
          <a:spcPct val="20000"/>
        </a:spcBef>
        <a:spcAft>
          <a:spcPct val="0"/>
        </a:spcAft>
        <a:buFont typeface="Arial" charset="0"/>
        <a:buChar char="»"/>
        <a:defRPr sz="2000" kern="1200">
          <a:solidFill>
            <a:srgbClr val="7F7F7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25.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2.jpeg"/><Relationship Id="rId13" Type="http://schemas.openxmlformats.org/officeDocument/2006/relationships/image" Target="../media/image37.jpeg"/><Relationship Id="rId3" Type="http://schemas.openxmlformats.org/officeDocument/2006/relationships/image" Target="../media/image27.jpe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30.jpeg"/><Relationship Id="rId11" Type="http://schemas.openxmlformats.org/officeDocument/2006/relationships/image" Target="../media/image35.png"/><Relationship Id="rId5" Type="http://schemas.openxmlformats.org/officeDocument/2006/relationships/image" Target="../media/image29.jpeg"/><Relationship Id="rId10" Type="http://schemas.openxmlformats.org/officeDocument/2006/relationships/image" Target="../media/image34.png"/><Relationship Id="rId4" Type="http://schemas.openxmlformats.org/officeDocument/2006/relationships/image" Target="../media/image28.jpeg"/><Relationship Id="rId9" Type="http://schemas.openxmlformats.org/officeDocument/2006/relationships/image" Target="../media/image33.jpeg"/></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12" Type="http://schemas.openxmlformats.org/officeDocument/2006/relationships/image" Target="../media/image38.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1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diagramLayout" Target="../diagrams/layout8.xml"/><Relationship Id="rId7" Type="http://schemas.openxmlformats.org/officeDocument/2006/relationships/image" Target="../media/image39.jpe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11" Type="http://schemas.openxmlformats.org/officeDocument/2006/relationships/image" Target="../media/image43.png"/><Relationship Id="rId5" Type="http://schemas.openxmlformats.org/officeDocument/2006/relationships/diagramColors" Target="../diagrams/colors8.xml"/><Relationship Id="rId10" Type="http://schemas.openxmlformats.org/officeDocument/2006/relationships/image" Target="../media/image42.emf"/><Relationship Id="rId4" Type="http://schemas.openxmlformats.org/officeDocument/2006/relationships/diagramQuickStyle" Target="../diagrams/quickStyle8.xml"/><Relationship Id="rId9" Type="http://schemas.openxmlformats.org/officeDocument/2006/relationships/image" Target="../media/image4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10" Type="http://schemas.openxmlformats.org/officeDocument/2006/relationships/image" Target="../media/image47.jpeg"/><Relationship Id="rId4" Type="http://schemas.openxmlformats.org/officeDocument/2006/relationships/diagramLayout" Target="../diagrams/layout9.xml"/><Relationship Id="rId9" Type="http://schemas.openxmlformats.org/officeDocument/2006/relationships/image" Target="../media/image46.jpeg"/></Relationships>
</file>

<file path=ppt/slides/_rels/slide1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54.png"/><Relationship Id="rId4" Type="http://schemas.openxmlformats.org/officeDocument/2006/relationships/image" Target="../media/image5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diagramColors" Target="../diagrams/colors10.xml"/><Relationship Id="rId3" Type="http://schemas.openxmlformats.org/officeDocument/2006/relationships/image" Target="../media/image57.png"/><Relationship Id="rId7" Type="http://schemas.openxmlformats.org/officeDocument/2006/relationships/diagramQuickStyle" Target="../diagrams/quickStyle10.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Layout" Target="../diagrams/layout10.xml"/><Relationship Id="rId5" Type="http://schemas.openxmlformats.org/officeDocument/2006/relationships/diagramData" Target="../diagrams/data10.xml"/><Relationship Id="rId4" Type="http://schemas.microsoft.com/office/2007/relationships/hdphoto" Target="../media/hdphoto6.wdp"/><Relationship Id="rId9" Type="http://schemas.microsoft.com/office/2007/relationships/diagramDrawing" Target="../diagrams/drawing10.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7.xml.rels><?xml version="1.0" encoding="UTF-8" standalone="yes"?>
<Relationships xmlns="http://schemas.openxmlformats.org/package/2006/relationships"><Relationship Id="rId8" Type="http://schemas.openxmlformats.org/officeDocument/2006/relationships/diagramData" Target="../diagrams/data13.xml"/><Relationship Id="rId3" Type="http://schemas.openxmlformats.org/officeDocument/2006/relationships/diagramData" Target="../diagrams/data12.xml"/><Relationship Id="rId7" Type="http://schemas.microsoft.com/office/2007/relationships/diagramDrawing" Target="../diagrams/drawing12.xml"/><Relationship Id="rId12" Type="http://schemas.microsoft.com/office/2007/relationships/diagramDrawing" Target="../diagrams/drawing13.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Colors" Target="../diagrams/colors12.xml"/><Relationship Id="rId11" Type="http://schemas.openxmlformats.org/officeDocument/2006/relationships/diagramColors" Target="../diagrams/colors13.xml"/><Relationship Id="rId5" Type="http://schemas.openxmlformats.org/officeDocument/2006/relationships/diagramQuickStyle" Target="../diagrams/quickStyle12.xml"/><Relationship Id="rId10" Type="http://schemas.openxmlformats.org/officeDocument/2006/relationships/diagramQuickStyle" Target="../diagrams/quickStyle13.xml"/><Relationship Id="rId4" Type="http://schemas.openxmlformats.org/officeDocument/2006/relationships/diagramLayout" Target="../diagrams/layout12.xml"/><Relationship Id="rId9" Type="http://schemas.openxmlformats.org/officeDocument/2006/relationships/diagramLayout" Target="../diagrams/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59.gif"/><Relationship Id="rId3" Type="http://schemas.openxmlformats.org/officeDocument/2006/relationships/diagramLayout" Target="../diagrams/layout14.xml"/><Relationship Id="rId7" Type="http://schemas.openxmlformats.org/officeDocument/2006/relationships/image" Target="../media/image58.jpeg"/><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png"/><Relationship Id="rId3" Type="http://schemas.openxmlformats.org/officeDocument/2006/relationships/diagramLayout" Target="../diagrams/layout1.xml"/><Relationship Id="rId7" Type="http://schemas.openxmlformats.org/officeDocument/2006/relationships/image" Target="../media/image11.jpeg"/><Relationship Id="rId12" Type="http://schemas.openxmlformats.org/officeDocument/2006/relationships/image" Target="../media/image16.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openxmlformats.org/officeDocument/2006/relationships/image" Target="../media/image15.png"/><Relationship Id="rId5" Type="http://schemas.openxmlformats.org/officeDocument/2006/relationships/diagramColors" Target="../diagrams/colors1.xml"/><Relationship Id="rId10" Type="http://schemas.openxmlformats.org/officeDocument/2006/relationships/image" Target="../media/image14.png"/><Relationship Id="rId4" Type="http://schemas.openxmlformats.org/officeDocument/2006/relationships/diagramQuickStyle" Target="../diagrams/quickStyle1.xml"/><Relationship Id="rId9" Type="http://schemas.openxmlformats.org/officeDocument/2006/relationships/image" Target="../media/image13.png"/><Relationship Id="rId14" Type="http://schemas.openxmlformats.org/officeDocument/2006/relationships/image" Target="../media/image18.png"/></Relationships>
</file>

<file path=ppt/slides/_rels/slide3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image" Target="../media/image61.jpeg"/><Relationship Id="rId1" Type="http://schemas.openxmlformats.org/officeDocument/2006/relationships/slideLayout" Target="../slideLayouts/slideLayout4.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 Id="rId9" Type="http://schemas.openxmlformats.org/officeDocument/2006/relationships/image" Target="../media/image68.jpeg"/></Relationships>
</file>

<file path=ppt/slides/_rels/slide32.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70.jpeg"/><Relationship Id="rId7" Type="http://schemas.openxmlformats.org/officeDocument/2006/relationships/image" Target="../media/image74.png"/><Relationship Id="rId2" Type="http://schemas.openxmlformats.org/officeDocument/2006/relationships/image" Target="../media/image69.jpeg"/><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72.png"/><Relationship Id="rId4" Type="http://schemas.openxmlformats.org/officeDocument/2006/relationships/image" Target="../media/image71.jpeg"/></Relationships>
</file>

<file path=ppt/slides/_rels/slide3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 Id="rId5" Type="http://schemas.openxmlformats.org/officeDocument/2006/relationships/image" Target="../media/image79.jpeg"/><Relationship Id="rId4" Type="http://schemas.openxmlformats.org/officeDocument/2006/relationships/image" Target="../media/image78.jpeg"/></Relationships>
</file>

<file path=ppt/slides/_rels/slide34.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hyperlink" Target="mailto:eramirez@minsalud.gov.co" TargetMode="External"/><Relationship Id="rId7" Type="http://schemas.openxmlformats.org/officeDocument/2006/relationships/image" Target="../media/image80.png"/><Relationship Id="rId2" Type="http://schemas.openxmlformats.org/officeDocument/2006/relationships/hyperlink" Target="mailto:cafonsecacuellar@minsalud.gov.co" TargetMode="External"/><Relationship Id="rId1" Type="http://schemas.openxmlformats.org/officeDocument/2006/relationships/slideLayout" Target="../slideLayouts/slideLayout2.xml"/><Relationship Id="rId6" Type="http://schemas.openxmlformats.org/officeDocument/2006/relationships/hyperlink" Target="mailto:lforero@minsalud.gov.co" TargetMode="External"/><Relationship Id="rId5" Type="http://schemas.openxmlformats.org/officeDocument/2006/relationships/hyperlink" Target="mailto:Ipernett@minsalud.gov.co" TargetMode="External"/><Relationship Id="rId10" Type="http://schemas.openxmlformats.org/officeDocument/2006/relationships/image" Target="../media/image83.jpeg"/><Relationship Id="rId4" Type="http://schemas.openxmlformats.org/officeDocument/2006/relationships/hyperlink" Target="mailto:hrengifo@minsalud.gov.co" TargetMode="External"/><Relationship Id="rId9" Type="http://schemas.openxmlformats.org/officeDocument/2006/relationships/image" Target="../media/image82.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package" Target="../embeddings/Diapositiva_de_Microsoft_Office_PowerPoint1.sld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2 Subtítulo"/>
          <p:cNvSpPr>
            <a:spLocks noGrp="1"/>
          </p:cNvSpPr>
          <p:nvPr>
            <p:ph type="subTitle" idx="1"/>
          </p:nvPr>
        </p:nvSpPr>
        <p:spPr>
          <a:xfrm>
            <a:off x="1835150" y="3789363"/>
            <a:ext cx="6913563" cy="2303462"/>
          </a:xfrm>
        </p:spPr>
        <p:txBody>
          <a:bodyPr/>
          <a:lstStyle/>
          <a:p>
            <a:pPr eaLnBrk="1" hangingPunct="1"/>
            <a:endParaRPr lang="es-ES" sz="2000" dirty="0" smtClean="0">
              <a:latin typeface="Arial" charset="0"/>
              <a:cs typeface="Arial" charset="0"/>
            </a:endParaRPr>
          </a:p>
          <a:p>
            <a:pPr eaLnBrk="1" hangingPunct="1"/>
            <a:endParaRPr lang="es-ES" sz="2000" dirty="0" smtClean="0">
              <a:latin typeface="Arial" charset="0"/>
              <a:cs typeface="Arial" charset="0"/>
            </a:endParaRPr>
          </a:p>
          <a:p>
            <a:r>
              <a:rPr lang="es-ES" sz="2000" dirty="0">
                <a:latin typeface="Arial" charset="0"/>
                <a:cs typeface="Arial" charset="0"/>
              </a:rPr>
              <a:t>Ministerio de Salud y Protección Social</a:t>
            </a:r>
          </a:p>
          <a:p>
            <a:r>
              <a:rPr lang="es-ES" sz="2000" dirty="0">
                <a:latin typeface="Arial" charset="0"/>
                <a:cs typeface="Arial" charset="0"/>
              </a:rPr>
              <a:t>Dirección de Epidemiología y Demografía </a:t>
            </a:r>
          </a:p>
          <a:p>
            <a:r>
              <a:rPr lang="es-ES" sz="2000" dirty="0">
                <a:latin typeface="Arial" charset="0"/>
                <a:cs typeface="Arial" charset="0"/>
              </a:rPr>
              <a:t>Grupo Gestión del Conocimiento y Fuentes de Información</a:t>
            </a:r>
          </a:p>
          <a:p>
            <a:pPr eaLnBrk="1" hangingPunct="1"/>
            <a:endParaRPr lang="es-CO" sz="2000" dirty="0" smtClean="0">
              <a:latin typeface="Arial" charset="0"/>
              <a:cs typeface="Arial" charset="0"/>
            </a:endParaRPr>
          </a:p>
        </p:txBody>
      </p:sp>
      <p:sp>
        <p:nvSpPr>
          <p:cNvPr id="3" name="2 Rectángulo"/>
          <p:cNvSpPr/>
          <p:nvPr/>
        </p:nvSpPr>
        <p:spPr>
          <a:xfrm>
            <a:off x="683568" y="1772816"/>
            <a:ext cx="7200800" cy="1754326"/>
          </a:xfrm>
          <a:prstGeom prst="rect">
            <a:avLst/>
          </a:prstGeom>
        </p:spPr>
        <p:txBody>
          <a:bodyPr wrap="square">
            <a:spAutoFit/>
          </a:bodyPr>
          <a:lstStyle/>
          <a:p>
            <a:pPr algn="ctr"/>
            <a:r>
              <a:rPr lang="es-CO" sz="3600" b="1" dirty="0">
                <a:solidFill>
                  <a:schemeClr val="bg1"/>
                </a:solidFill>
              </a:rPr>
              <a:t>Sistema Nacional de </a:t>
            </a:r>
            <a:r>
              <a:rPr lang="es-CO" sz="3600" b="1" dirty="0" smtClean="0">
                <a:solidFill>
                  <a:schemeClr val="bg1"/>
                </a:solidFill>
              </a:rPr>
              <a:t>Estudios </a:t>
            </a:r>
          </a:p>
          <a:p>
            <a:pPr algn="ctr"/>
            <a:r>
              <a:rPr lang="es-CO" sz="3600" b="1" dirty="0" smtClean="0">
                <a:solidFill>
                  <a:schemeClr val="bg1"/>
                </a:solidFill>
              </a:rPr>
              <a:t>y Encuestas </a:t>
            </a:r>
            <a:r>
              <a:rPr lang="es-CO" sz="3600" b="1" dirty="0">
                <a:solidFill>
                  <a:schemeClr val="bg1"/>
                </a:solidFill>
              </a:rPr>
              <a:t>Poblacionales para la Salud en </a:t>
            </a:r>
            <a:r>
              <a:rPr lang="es-CO" sz="3600" b="1" dirty="0" smtClean="0">
                <a:solidFill>
                  <a:schemeClr val="bg1"/>
                </a:solidFill>
              </a:rPr>
              <a:t>Colombia </a:t>
            </a:r>
            <a:endParaRPr lang="es-CO" sz="3600" b="1" dirty="0">
              <a:solidFill>
                <a:schemeClr val="bg1"/>
              </a:solidFill>
              <a:latin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sz="5400" dirty="0" smtClean="0"/>
              <a:t>Temáticas</a:t>
            </a:r>
            <a:endParaRPr lang="es-CO" sz="5400" dirty="0"/>
          </a:p>
        </p:txBody>
      </p:sp>
      <p:sp>
        <p:nvSpPr>
          <p:cNvPr id="3" name="2 Marcador de contenido"/>
          <p:cNvSpPr>
            <a:spLocks noGrp="1"/>
          </p:cNvSpPr>
          <p:nvPr>
            <p:ph idx="1"/>
          </p:nvPr>
        </p:nvSpPr>
        <p:spPr/>
        <p:txBody>
          <a:bodyPr/>
          <a:lstStyle/>
          <a:p>
            <a:pPr marL="514350" indent="-514350">
              <a:buFont typeface="+mj-lt"/>
              <a:buAutoNum type="arabicPeriod"/>
            </a:pPr>
            <a:r>
              <a:rPr lang="es-CO" sz="2800" b="1" dirty="0" smtClean="0"/>
              <a:t>Antecedentes</a:t>
            </a:r>
          </a:p>
          <a:p>
            <a:pPr marL="1371600" lvl="2" indent="-457200"/>
            <a:r>
              <a:rPr lang="es-CO" sz="2000" dirty="0" smtClean="0"/>
              <a:t>Herramientas y hallazgos</a:t>
            </a:r>
          </a:p>
          <a:p>
            <a:pPr marL="1371600" lvl="2" indent="-457200"/>
            <a:endParaRPr lang="es-CO" sz="2000" dirty="0" smtClean="0"/>
          </a:p>
          <a:p>
            <a:pPr marL="1371600" lvl="2" indent="-457200">
              <a:buNone/>
            </a:pPr>
            <a:endParaRPr lang="es-CO" sz="2000" dirty="0" smtClean="0"/>
          </a:p>
          <a:p>
            <a:pPr marL="514350" lvl="2" indent="-514350">
              <a:buNone/>
            </a:pPr>
            <a:r>
              <a:rPr lang="es-CO" sz="2800" b="1" dirty="0" smtClean="0"/>
              <a:t>2.  Sistema Nacional</a:t>
            </a:r>
          </a:p>
          <a:p>
            <a:pPr marL="1371600" lvl="2" indent="-457200"/>
            <a:r>
              <a:rPr lang="es-CO" sz="2000" dirty="0" smtClean="0"/>
              <a:t>Estructura</a:t>
            </a:r>
          </a:p>
          <a:p>
            <a:pPr marL="1371600" lvl="2" indent="-457200"/>
            <a:r>
              <a:rPr lang="es-CO" sz="2000" dirty="0" smtClean="0"/>
              <a:t>Componentes de Encuestas</a:t>
            </a:r>
          </a:p>
          <a:p>
            <a:pPr marL="1371600" lvl="2" indent="-457200"/>
            <a:r>
              <a:rPr lang="es-CO" sz="2000" dirty="0" smtClean="0"/>
              <a:t>Seguimiento Estudios</a:t>
            </a:r>
          </a:p>
          <a:p>
            <a:pPr lvl="2"/>
            <a:endParaRPr lang="es-CO" sz="2000" dirty="0" smtClean="0"/>
          </a:p>
        </p:txBody>
      </p:sp>
      <p:sp>
        <p:nvSpPr>
          <p:cNvPr id="30722" name="AutoShape 2" descr="data:image/jpeg;base64,/9j/4AAQSkZJRgABAQAAAQABAAD/2wCEAAkGBhQSERUUExQVFRUWFyAaGBgYGSIfIBwfIB8dHR4fISIgIiYfHhojHCAcIC8hIygpLC0sHR4xNTAqNScsLCkBCQoKBQUFDQUFDSkYEhgpKSkpKSkpKSkpKSkpKSkpKSkpKSkpKSkpKSkpKSkpKSkpKSkpKSkpKSkpKSkpKSkpKf/AABEIALUBFgMBIgACEQEDEQH/xAAcAAACAgMBAQAAAAAAAAAAAAAFBgMEAAIHAQj/xABEEAACAgAFAgQDBQcBBgUEAwABAgMRAAQSITEFQQYTIlEyYXEUI0KBkQdSYnKhscHRFSQzQ+HwFlOCg7KEktLxNERj/8QAFAEBAAAAAAAAAAAAAAAAAAAAAP/EABQRAQAAAAAAAAAAAAAAAAAAAAD/2gAMAwEAAhEDEQA/AEjOZwMIRJvSBdanfSAFVT8x7YAlg5pQ1g6RvRO4AwUldmjtWsRqCVrnc03yHY/UYH5gEWSoBBvnY0b/AMYDqWXjb/akSeVVQqpWU6ifcGttOxI22Jxv4/XRlgVG4LaEYWFNg7EbWOR7d6xSzUiv1fIvHqi86BWHNboSNjZ5sb84n8dmsiY0D+attJqUKd/VtW3I4+mAD+Lm1M1ljUvPYlkQ2exFgjFbw9AqxZmQkgGPSNAU2CSWUKdmJ+uPOu5dZYfvSAbWwGviKNgwviwTa++POkzoUZQwMbxSBSt+kkekhex2P64C/wBUy4jWEJuI4106gK7GyPoRt8xgr1HKDL9XLesrHAr6QKAVm0kkdz8vfFLxDJu2m0HlhWJYCvQoIr32/tgj9p83rDAsTGIdXa2U3QJPZWFj3OAo9MgRulrM0ZEn2tFLGtlMioFA5HooHD31zpmgyJGsfmJknZbW/wAZo7ctQP51hB6JmUPRY0UyK/2lDIfwgGZdyfn8u+HfrOVSJ8wWd2jGQsi968xxQHtgOa+IXBjF2dRJO+2qzX1Hv74h8M9RIiz6LdtlGNgD4VNm74uxXfEviA/7tEWYCxYWrJbkEe+2xPbEPhjeDPlTv9nIJBFXuRd+9YB3zubIhyEJdSBAjVq5LDn6Af3w6eKkVcrIQXBWA6NO/wCHtXGEKTPgyZHSSVMIkUMB6kVdFAjj1cY6L4uzrJkZmtFBipb7lgBX9aGA5t+zA3m849ivNjVrQsxHrO17CyLvBKfqg82gSSJ86VA76I0KgnjdhX0vAz9jmaEcmb167aWJdv3tMl37ViGTMaZA2mo4pM3I5Z9nDCm0e3AX53gIfExSWHIIWmjddbyjllqPVSg7VYP0wY8HTPJkoyUYRvqcHlbDEChyFArYjkXil1WQRzrGzWYcmZFdtjF5q0RW9gagN8S+EphH0+EGi4D2wJpl1NVfwgHgYCn1PqCklFYm7DbcFfYHj/Pa8UszmBqFi1LALwB/0P1rF/NKnNhT6bbTd1uvpHtijmMvqcaVUgWNd/ERuAb/AOZW9fQYCDxC2uHKxOdKSZhgDZFKzAMWNE6aOKHSGWXMZoqkztpUwsGJ06WoSNW7bcA1Yx6ci2YzcUIZLAchnJCrpF8D6Ysfs/zM9ZrQgZTo80O+mgNRARvcc17YA905otRXTpnqzM7NvY7LYOrXsPbvh/6Pk5FCFVjWU3epmragbA2G/t3wg9azHnwwvmZ4BKtgaJFsA73Q3J4G9YO9O8YSZdFjeKGZdgsocL+HVTizTAbX3OAHdb6zAaTNgBAzqjRgkBg9lXBHxX7XglnsxB9kQhkeCSPS0ht6ZB6Y9PIUbk/piToOfin8kGaIeYHkGXZVb1fvahur8+k0Tzip4l6BBEyMMzPEjtoYUCNx+o1NQvjAWFzSPAsqoUTT6VY2wRQNP0uzthEhZHkeRg2iO1NDkvzd7be+Grqsxjyri+WCemvSSLo17VhTgyrtAaVmLEOAOTR3sDsBvgCHQYi2YzciD0oCvI9KiKQqRqPN0LF4mfqbwQu6Cw+WgOkjZrFEfQHA7pkTiTOMhK1BKbANG0qiOSxvasRZ6UpEobSvmQxjUttr7W3ZKIrbAEOiQxSIJXiVnFQwgPp9caqZHJ5AJKgCsLGYzGnqKuQDonYnzCX9xuE2JvcEd6w5dK6MpyULZiZljkeVkpUOku1Iq/iZnNHT224wC8MTTDONUas6QTOoP4bBF+wIJHOwwAbPdJCZpU81iBGp8wR0WPl6thzRO1n54oZzKyi9WxWLXuOxIAH6nDh1Lw3G+f0KRHEXmUEMWYiKKMG/kzavV9cQeIOjiPMxpvqSHLjdQVuRySD++DQonfY4DTxOugxhQo9IrjcUMZj3xDAAyjVQF0KG1GtsZgBcrAL92Q8bKQtiiNJvSy8jbe+MBZ43K21WVs1hhlyWmPMM1gqGYMeTbVX9bwJ6b03zNKBtKsGBdgxB07sFoeojbji8A8TSgdR6P6jRy0Vu17aQxsA8YZv2j5VHyeoldJZiXs38DcVx774T8xKJM10Ry+3kRhmP8LOpBB4J4w3+ODGcsFCqA7t8wSEfathekYBLzkzrHoljDE6AdDjcNEo2b94DfAzK5ZEgYXZb7pL2YVRsEbE0RgrJlRoCaU8saWkDHZCYx6lr1AnfY7Yn6V0I6412Gj1KxI31MPUR2OkAVgNplZlcnTYFNZ77K4+ZrcfUYKZuPzc8w0qv+6HSNVO4W6DAcKAePcYodUy5+0y6VIDaWCk7at1Yj21Bfyo4JZdDHnDI6nzGhZK39IO96uwokgHmsBB04E9FjJaiJo0FLQKiZQaocj/rhr6rKlZj06x9hYAnuolah7nc7nAXpY8vo0emRiDMgUA8XMASf3gavbti94yZDHmlLAacigJvi8wRddt8BzjxU6sIpG9bEUCBShT3rba9tI/XG/hDNBkziSMoeTKuQSAB6BZ+Qvt71i71MIpyyMqMukamc+1AUOPfY4reHunNMuZDatWgKxAWqs/CNI2A7fTANUeXJzHTIb+DJrdbEA1vVfMVh68bZILkpqdrYLQdrBOpTsDwaHbCq2QK9Sy0gYCNsrGikkgi9ICjkE7E4avH+XJysgJRV29bE7HsT8r5rAcl8CCXVmNFqWlVjZPqUKxPyNjvir9jaaBebmnDFQbqIORfvRO1fLBzwFkirSxrco1mg6FVRhHzdamGkgi9iCDi10vIpFGJF0rbfdiQ6iVrgEbgXbfOxgIfE3VrzGbUqdEsSQu2qgACBqCgauwFaq2vBHJZdhkYSWSmQsNBNaS1WLs7/wCuBmZ6cZJCSjUupFK3+IEj9CTz8sMEylIIlGlxEmkCtwBzx8+RgFMy7OGBKcsG1Upv5ci7bfGGSLcoN7obEXWwNjkEcWLxcSJT8JceZdLqG+k7kfQm999seZ3Lqsjll9R9Q03uAeSDtZP9wMAK8P8AT1mzEUjMpTyZ7oXpoMduCRfBxc8HlkhmePVO0gt1jpRHQJrSeTp3vHvQrilLMA0zQTDQE180FAr4bUkkHYYIeDJ44YCWUlWoFRaxcnffct/HuK2wBPLdLafK6ViytKunW67lWtiAdtMhP4j9MDT4slykaqcpBHL8A8yM6nVRz2BBFU2/zwzdAzEMLjTNrR3OpT6kA7Abars98FvFGXjnKxu0Ri+NjepiANlH7oJ5o9sBz7oPj1TJokWFFkfcRaIjtw3uSuGHqfUEncNEwZVPBJ3LLSsARQ9W+KWV8F5GSIRiAMZCWd1NtEdqAP7td/ni+emxZUeXFqBRPXZJNsDpBvjYGu2AWvFWoxwx362Yaje11V/9/LAvM5ryRYPEqBd+TYG3uCBXzwR6tCZMxsw0xJqc832r6m/6YXJkGiFZOWzII7bKeBXvxvgGnpjxuvU4ysgZ4AwVAAQDzXfUp9u14XOvZoNFATJb+QoYhSbNndaG9+2CPWJTEgdaaQoY9SnawWYb/hIB3GB85ByuSAJFQqaUWb1MQL7b9+2AdczojykM5c3lYkZ9KgFQdK01imokkAb/ADwu+AsiPtuacNUa5fSGbfV5jqBdG9/fteDXXfENdPZAoEc2VCommtJpSSbu7J2Y89sInhrqrl5aLsyQBdJ4IRtdEUCQKvntgDscbnPMHfytQkaOSNQxQTTOqhyprTS13oHFHU2Y6gY5GaVQVXb0j7kUhYewYnf54l8MZryZyzhixSLS2zaQyk1Q2KksN72OIPDMEozeYaS1Op9Z39ZD6SD9CB3GAs9f2kCjVVfhYVf548xDm4YmnkK1ts1G9/8AT6YzAadUkDLNKbIlsLzYHmALYG42rARs6AY1RiFFv6XNq5NGt/Sdu3v3wd6zHVRqV1gFjvRkGsaQ35C6POBWa6CI5tWtXikUNG8YvXwX291a1PzwDD03OSeTBbpwsilkS2CzaJUHJL7giheGvxQ8YiOoBmsowGwUlGo12I2PHGEdwghyjggrDmHPwHVTyAhab8jd7Xhs6ww+ztURV5JgpZvx0T6r4I7DAJ2Vy7y6HjkeMiKO60lRcexvm79x3wQ6OhaQFQofXrNCwxGw44BPIxW6R00+mRJLrLxF0XYMGUob7llq79uMSdFB89JGAU+YBqWwps7H2+RGANxSr9o2tA4Y6Sd1aNtTKR87JHuMbyAfapXd1aoD6fV3O7NW1Xt9cD80pDlyV1pISC9+nkHjkm7H0wQLR3ObYrJEY/UNNqWBqviFnezwLwF2CRz0hU0sGaSNrutI8wFlAFFRQ/ribxIqSvmiFcK2UhWq5/3i7JHHOKEU+rpqZi9Opxdb3UlA127CvbBidAZ5Q+mmycbfTTLYsdgWqjgE/r/SAGTSSAwOpiC1aRtt2sduDziTwnD50zqqLRQhmKlXXVWnv8Vau2LnWFqJFFraaaPz7X2Ydj7438JyLlpIFW7km+JgXOykAORuCDqq9sAz5mQN1BVSmUJEylm9KaW0gAHezub2GLP7V5kGRnBkYltNLfpAJANkcL3JxRys4fOEPsBoZd7OkNuCO3q3o8jfFj9oM95UwalqR9B1Ad7IUEb6mPHYHnAAei68vkpIo2Z3aR4CX+FCI0LHUvKaPSjHcg9seZdnpNIVAAW0a9YO+w1EUwrcd8Q+Hc7/ALoDoBjKMu6kSNMoVS18KqRqqm9ibxX6nO0k50x7Kqh/vKW3HFDY0O/aqwE8sgEiUAzsw1gkgW5C73yQq8cWcMOfjMaKholFB273ufh4FGrvthfyUxMwkoACRV339QFqfn6fffBDreYqOyRr4N7ckbV77YANmZhrc0dD6ymld02GpT203dN32xpFmEkijdTUkbGMmy3IXkV3FYF57Pt9nLqQ1soIYUGGsBKPbUNr+WLkGSp2UEhSSVNiwQRsWHOn3O++AtZHPMmZJjpV8siVaX1khSB7GmHyxS6f05fKkvUzuTLHZ9QDgItgb8V6a+Z2GNmAfzCp1Jl41kJG2tnI3WuPUNO+2JfDOZLwyO8bytFmCEePTrX91Sb+vGAY+kZiVIxljdBaV3b4WPq1X2UKRYJI7bYr9d6NEVt5rKqaZGPr0r8LAClX2b6Y1XqeY806YCGACLGz2tS/Frk9tqrsSMDs/wBGzcmXVjGAPMOtfMJdCW06aq9A4LWRtgDPT+jvCnmhwBIfV6UJogAMGv6WAPni71KXYWVsn1Grvy1G57+9XgVkPC0mU1zNJGSIwrJpYiztaG/iuv64i6h1LSJSaGhKI7E6fVv73gIYYlOXzeY7ySlBX7igcf8AqJwt9ZlpcrGv4prGxvUKA/r88NufyTQZOGNqHoVj9WGoj8rwq5/NqubyagamJJXexbGhYOxv+mA88Rxv5LBxpbWbXSAbEajjvd/3xamQIuWVdJZYVUkEbkk/pVVWI+oxtqKqDqVvTvuWZSB3I/Dt+WN+rfdwZdGUqyxreo3vqazt2s4C5lOkg9P+8YxI4SNLNgMZCfMYk7oaFAbKMLfR+ikZXqMkytqiPlqFYUXIYcD4hZBsHDBn87XRskJAGDeavxG6Q7c7XzgT09Ik6TLNG0uoyrDercbUP4dxsCN8BbgziqzsYlWI+UD2k1xoEPpvTp1gn1Y28IxnzMxIzCQOo2HNsxdv9dtuMQ9LmC5OSZl1BTMHRmNH0hVJ7FrJO3tifwN6cnIXfQzSOFFE6aQIpIG9FvyOAs5HK+ZKwKOSq8LpAG9nnntjMV+hTlMw+pPNk8sBwp1LYI3U+3H64zAXMz00So01gFIQjN3OhidX13q8KX2GSLRrtNKsN+9nUv6ijh+zGR0A6mDUoRRpC62IvezpAe6Ab5YWOraXqRloRu8TJuC8mkaXAU76VrgUMBUXMmSEIPWRJZWttwjbHuSV4+uOg9cy7OgJAKx5gaRdAeqxt+6A2EnwLDqDoVXXG4fzDzqFggDnVW354c5upsyEAGibZS1gGqo1uaAsYBb6LFFGkrKWUDLRbGi1qx1cbb8V7YoTKUzBVAV06WZRuAX3IPsOMNGXymhJUepagJoD4iGG1je9+3azhbbOKc42oqZWcKXBqMMRsNB3kVdIGokD5YDTqjOUbTpPr1HVdek2SPpibP5tvOzDjdSFIBOwZ7AIP7uJ0UlC7M1Msi0RW5U0AvZSQTwMZnYtKDbUupRp7ijWx403+E8dsAz9D6SYumIpKykMa0HUDpuwL+f9jjeV2+8AtWOWSrFfPc9yTipD1cx5LL2Q0yyUrqo0ld9QA7EXVc9xi7n+ItSkAAb1xYr+avmeMAIzuWEkcaG9kqtO98bjsLJN406BJGk+Wa2BqttrZAVYsATYPY4t9WyzNMDGbk8s0AdwNtX1PsO2+NOhNGGIkBIUuAADa2N6+WqzRwBLpjA9RLvS1Iin3YspqhxtVXzj39qZL5eIUAHkOkMCNIVWcnbvY/XHmUlCSpKrCRVn0kAdwKv3NXX64s+IWEr+s6tJ0oOdz+7W1i+ePfAK/UDohy0nllNcYdgu2ppKJJFAA8k9r2xQz3VT5lK+lKtXPpNE3X7rDf3we69lTIqIQTaaLagWIsX/AAg+w2GA83TkkRVZSqq9Nr2UNRBU1wBtuNsBrks7Jp1Aq4tmYLz6SFv+W6wZ611A1MgdXdHFgJZFAFQ3b0/vdzhdZNOkxoqRf8PQLaghBZtQ3ovvp/FxgtmM4DCE9BEmkWSAWbUCUs/FpUc2O4OAXnzH2ldwAPOLNVj1WdJO+mhyeONsWNbCBjWpbJJugS1LqvvRAfb97Eea6akUqaVKGSYawfUgsFQFK8DfE8cS2kKlmVNQNnYt7jjSm3HyPvgJuisUimJ3DeWgUc/dq7EH+EncYLZGNBGhjeMlpDSbLxzdH4tVgFiNsC80mkqyjQjMVY6QdT6DoII9Q9N7na+cS9OgdZVjCpKxQR6WYKF2vVY5cglb5rAOa5uSOILFFHL8SkGgqaTW7gbkHkYySOSSDRKFEm3qWytagaUbGr3+e+KkXUZY4gdPkgAr5SgNqAYgUeaP642h6qszgBGQq9kEbEGxXPY8jvgJ+udQdURWdWv1kotH03Vg/XCZLk9Qii9RMs6g7/xhj+QHP54LdYzRMrMy7ImklRS3vvXN32+WKvS5SueyoC6imp2B2CiqLfM733wDl4r6Ucw2sMsUaneRzVD5DvhZzfVcvlYlfLQrM8gaNcxJV6bpm+S2dgvNb4GeJ87K1iZzMVZtKtsgUWKCjvVWSdzgjAgkjyh0BwIZWVSdr1LpPzo9hgFvOSbOa4kQMaoGlokf1wb8RwatCxLqqL230b/64rzdIDrN+EtKWOrirAJHsOTWCfUJY5c5TOIkCUSTwK5296453wC9nUB6blIizkKXJVVtgLon9K/rge+ViTJnKxsJCZRPqY77ADQfbjDFn8u4jDQsAqjWwB3ILdzdj0jnvgbCpLuXCKhDMtoKDHeiO9gbAYDH6MP9nqPSRIzA0PU24erI07cDFHIWkUcmonUrK0DDUCt7Kx91PB2Iwxxun2UwuypuSG/GhAvgXYJ2utsAOtzacrcZ1JoU7AqbZiKFfED7/PASdGRowXCJsStKwv1U3G9AVW3JvGYH9CsySKdagfCEYRmud755+uMwDNPm7iaZTYy8YbaiJAzULHueWZrsD5YG5fzDEFZEdwjOgl2dUIFnUNyLNUTseMV+hdbTLSN6mkhU0jLFut16wa0Bf4X7cYNM32qPSZAfOekCUVQE2RY3RLBY33wEPSOsMfOlGXiRiVDuGJ3X2bhnC6T/AHvBPLsVmWQiNYnBVQhugdlLnm7savZhirlWi8qY2IxqSKMC/QATRsg+twC5Pvvgrk8t5yvHIbViSW0qddCmh1e7EKdv3cB7mOoSKziJtI8t39yFrTpArueW9rrChBcrxrAQrGMySyvRdroMsbf+WAL/AFs4a8gmhZ9ZcyJpQMa9UbK3lEAE2fiB96B74XjEYjFF5TAEburlV0CmquVJO5N78VgB3SemySNqDepibG7MykMASOQO4J7Vgx1YgwIdelTGspXllDWhPytwTZ42IHGJekTIZJWRotJezo1NdWLZ6BNHbTZGI+vQkaE1rqXKoXJv16vWyAAWDZFLWwwGmR6xrhjR6RUJCtqvWe2oUDf8Y4NYMDPsraJwxW9Ottwwvg+0lEWTtgBlsiWkYRSrXwyK2oab7atO1887XiPLdeMQ0OGFMyC9xQ3VS2xLAbWV3u7wBqTN+W4LtareoVqOljXp23ob/wDdY3k6oYistEqQA5awhUfDIpG5I2Yg9ibwPleWUBEqR1AMTbfBWp4bOxYfGpGxrGZLLSaUKRhlB+JZtLnTsRpcBTvYKt9MB74i65LGFGUZSzuXdtBahxqNCtJP4uMWejdZjzEKSMHRiLOkfdxlW9RHf1EfPAqLqOXSV4G1mNhoAaxXqJ0MO6E+xPAwT6Vl41Rw6urr8Ts1qL7rsBVCjvQwHssqKiTPpJLsKYAXGCGtSSNQ9wKOKOfdkMsYKuJJNQlD0WUgWAOL2329qwwxRiOcRvmIwmj0RFNgxGz7/E3t2A4wOg6Yi0VlVwfWCqliNNhiuofD2s7k4Cr0TLxxwkzEE+WANTFdJvYaa9QLEAVv74reLF8l3Kq6x7s6qBeosbNGwoqvY+2LM0eYbQoGXEHo1E6STVWVjYXfehydxgdn835csgkRFU69pWI1+yj2JWqsVYAvAUs9rKO0SyogjRzqPqkFkatPsL2HJ79sV8wVBKIdShCQwk07ji+zG+Vr3xLFFDJLG6yllkXcyUiijemlJ07githjbrHS1XzGh0aCpZRrHpbaxvyCDtps74DaO0iy7FiqqVpCL5bUdJ/8vWQN99z2w09NnLeYpWmZ0VuKJUhaUiyGvgnbCjHkwsZaScH07Dy2B4XTQFjfSASeNz3xJ0HrCNmsqvmN5kkkZZ/UADwfmSx5/LAdD69FHPFEFd0cPqDJu66WZXUfIi+e+EDwN1B0zQsv9mBk2q29PwkgfjJ599zg1ncw4iSpFjiMbs4Fa2ZnY0CN19PJx5kZkcXEirVUVG5FXp9rrYnvgJJs6/ksfRqrfuNxyfnWKvhzOh8xIbJIVFG21FtT/TsMVczJ5cErttql1krY0gAADVVbVWN/CXRHVpAcxlS70wuUAm/Vz+I0Rx3wEvj+1lHzD1v3v+1HBfJZjRDk1ZgLypu9vjZTt7HEfjfwvNnCpgeFgAdQMtXYBHY9wcT9b6a5oNHIYlhSMlQTqoWRtuRqXAajMCRfLBTzCu4/EGsmwO67YrrmGeRdMYcMCZKNHbY1V0T/AFxVnYujGRStbMDSlEFEN7kn9xaPv7YryTkgH7wiQtuzUdqCiuR8vywF/N54vqoG60kNW1cWBvsO2A2ezWmPYgN8QAG2xKsNuP8AqMEEyUkugmogCw1NRO23qvf8/fEPUZFKwI0igqNBTSB89Q7k9iTt7YChnZLjK+oOASw7gXbC+SLPvgbIEDIheWibZVGo0Bffgc32Hyxd8oyFVrYuNz2Db1qPYgGr3vFTqPnSyimZwsT6WBGoICCKrctZ4wFvK9J9AYHy2O4VpNwrAFdJA3Q1fq3vGYsOAU+8IDkqSApUghApDe52xmApysFKqSVWgoVZfUwNtqYoQrG9r+mCvSurwJG7a5Edri0MwKLXxaWrW5YbD2B3wxjwV08DbJjbhjI+5/m2F4jl8J5S1UK1anfSrO1NQF7g/TnAWsvklEAEaKBp1U6CbQBQ0bEb223O2Kf2KSOJ/USSQIlUkDUwNsVLemjqog8KcSjwykRRo55YdKELbCxrkLlvka9IsHbA+fp6jMKHkLBoml1RpsjB1VWYMa3DFS/Au6wFvOo0ZLxM7BlaMEqbSwsce54VW5bY74p/7LdlVJIVmMbGIIVfzXdT6VjkJUACtRY2APfB5elvoZdbaWQIBJpIaz8W29jYj6DFeLMZiVY1lKM8bkEjVrZkJHmEWAQV/FwTgNB5RnSMEAsEYBgCpfbVpYi2cH3AB7DGk/SHQufMl82SSg4ADlFr4AOLAr3rBDp+WeLUzsuhAZCvxFmAOkHsih2FDEUOcOhbLKWj0q+k6VJ+fPltVbXWAp5/oqzfdssrKtkcKrtZLFytarsAWdgu+KE0MCawzI2kAmOMbAVXPO/8Js4vPm1hmbUVkkYfd65AiKKrTfcs3aiaG53wG6zO7SSLIIwEitvJUqfMX4tDEbqmwJ+dDADOoTslo3mqsgFKyqpXaw4H4SPl2wHj8QIJS2phemiu9ECi1fPFPrWcjfUwlcysCWLobbe65pRVYpw5f0Kx21b1qB1Dj6i9xgDGfl0WdDA0rCSR9WqzY+TBhwBxfbBLo/iQMUEsav5MTlNe7EEFh8R0kxWQA14CLm7ryl06QGVdFjX+7R7ae/c4tRpCWHoaNwbrVqB2OoUTaqy+/cYAz1XxKAiZh5GeZ4kMCaAukgsh1/hAXTqULROq8VW8WpoXy45JAgUyzyLqcvfYhtKxfL8W2Lnh9nhkCLoDPDVyqGWzusltwwSiPa6xVz+ZiVHhjMj5R5A05QC2ZU9BTtpJ7d/lgC+Sld3aTQ0TqPMEhi9fotlCgWEVjXw/ELrEiNMqSzvlHDx+h2dEWNBq1LSkkks16iCTviPpULTyRXMTGY0llYM1fdWqK7UG1C6AHBFG8Z1/T5Qh8yYxiYaDPYUN2v2VSTZPGAWspm280SFYSrMCscp1IHNgsV9I1bChxxiy/WZJWZpy+zEORsF9tABIA43GApgKlgy6yG2dTahWNE0TZDcg+2GPK9CSJJGdVIiqADVYkY0SbPo0djfGApZXPxyuAhCeklzIXfUAPiYKPSwNcA428O5HTpmhP+8QszsKWlAOzjWATq2ARQa3J5xP1bJLFH5eqPeY6UBBKqapwR6qFDa9h2xPF1QvCVliiYrrZpHG/AXY3YCgar72BQwBPq3ULy8ViMWpOw23ZidxzhUyXWXijk08RsCoWvTq1Wbq7v37YeIPDcoghQ2XEVkKgNX6lUXuWIYf5rCvnujtHI5O6rRcKgIOlmC2FP74Yb7GvbfAVuo9Xs+U7EbKrIDsWYW2/wAPcYrSZHZpISHtQK2JU8Ekd1Hy45ONW6NqCyW2uhcepQeOVN/D/Cdxis32hNL+qGJbVCVHF6tNj4iPfn64An4Y8YPAiq1eWp0vsdhvppuavkbmrrDjk/G0IVPOdoWcEg6y6c8giiAe14Scp1M5h/JVgvp/EgPmt3ZhwtADj235xtmNAUKtbA6lBBrudPK6iN9I74DpaRw5hQytDIG/EBd/nYOofLfGg6Oo0aRsjWFLivodW/6nHOujdNysrgLMxPPpGhk/jFGr4BwyxdSz8FASRZpCP+bQI/8AUu5/PAHJegShCIzYN7K41b71uKI77d8L80E6Es8MkYpQDIpIUC7IvYDe/wCI1hu6Zlsy6ap8vFC3ZfOLH5H+H3r2r3xaHTmPIj+mskfpvgEt+pw5QGPy2kKn0hyuynSfUp77lrsVYrAWeWVJnVVRRs/3jC1snSRQ3oc1746PN0AFgxihZhwx3b2O+1itt8Bpv2f3IkgY+g2iMVcKTuTbHURdUDsMAF82RlD1q2ChUJcjm9RPe8ZiHxX0nMRBGl8sKSQArql7/FQP5Y9wCxPk5AWpyDqs0xoewFHbFnKHMkODmJN09J1Ndg7Dn4TwRiHqfhVomCASq/BBWhd77rsFHN4ERzZlGbSz+nmjdC6HvscA+5vqmZibMGGQjyxBFGdQYHTeo0dje+JY/GeYrzJYo3aNtG67Mso0twTfw3p42wBjzMhiSQTDy3lU6DVrsQy7jdgew3rfDHm/DcjBRHHIfXGzuzKYgPvCDYAJIHbYkkAYBlynXo5CoqRAxoErYJA7cEBeDYNYlglRsyGSVWEiVpoWoTZfyYb3W5wMhMevMJNEyeSEjDRENqVzxpHq1tuxB53xVzXS4A/mZeZWKIqFCNLiiQWFHcgGjXGAc5CiKASSZHVRXA0nUb+VgYq9PhPlqn4o1AfTekG2oAnbijWKREmXbKxuz6VaR5HLavStKVF2dBNJvuSwrG8XifLjztS65I5CHDnQburA4YHhe55wF+eE0QyRuv8AGyn+nY332wNl6NC4YLGQrgqwBZgR3Gk7bneh9cex+MIioPlvGCwFBAeTtx7837c1grD1WElq1MdRBViEIYAFhR/EARtzgE2D9m0KOHy4kumGmQ7DUK7kEKvO4s4F5r9n2bVqhhhVZJSx9SEIAxCWNQJ23pb2OOpyZyj6lRPcMxJ/QCsaRT5cn4nP8qgD9RgOPde8NPl3Y+Q0IQ6mtrVqG5UkAUx/COARzjabw+CgRH1Fj6SIzyCLJPsOwO5GOyS5vLILZmA/ic1+Q98DFyHTPXpy7DzD6yiuNX1JO+ARMuPPaYhTD6Ak5jUEIEpCgP4Q+24HHviu2aiy5kjTLeZbj7tgHewLDagNTUNtqocjD8/huHzFkh8xGA0kkqFZf3HoanX5HjaiMUIPD6ec0mXzULzqDStHrVSfcowYE1WABxdQsbxmMsCzEEBqrUGBPCubVRV1+uA5RXFvO1NSgaWc69igctsUU3Zrc874ZuqeFOqtH6XyTlX1hFLKbIqwH9PG2knAXqvTc6mWM865lpVYemNFUBe5LKrH/GAgfo0D+ZKz+ksAAITrfTWoJ+FV29LDbfFXL9UkQl/s8cWuT0RmzaV6lvfW/cgjc32wn57r8khP3jgEfCXLEdvqP0GHHwNmHjUv5UDOCbLFmlUNsGK7gou+lfcnAR5XpisBLoaPTZSjW3JpVti3yZj9O2IjntcpklUIFHmmPTZPGnUTQskAhQNztQw9u6w5cmCHMSSq/qKxsitf4iGJJWvwrX5YE5/pTz2Tlp5PMZC8lMpOmwAwvj2G2AZuv5C5Lh81pPiJaXTGpIBa15ketqFi+eMI3jh5RChgtvvhbBfi9OwPfQN6B98NHU/EJkJhMcSa1/4ZY+au3q2FqGsHY9sBYejSyIRFlJJQzKRbVENgAzFjfHKqObrAJUXhp5JAIofMYi9BIV1PtvQa+QR2wTh8MtDHIZYvJAry5JJBQb8QZNRvfYd8PWS/ZwZHQZxcosMdhFiVy4B3FEmqvubwWTwNlI9oNca/i0qmpiOLZlJFH2rAcxzPTpjHbyZbLJIvxEU7fyVb0fbn9cWun/s4zU0amFYxGONRZQHI+IFqND5DHU8n0iKJ2eOOpHFNIWZ3NcWzEn9KxYeMk2SfzF4BD6Z+xny50knziUq7iAFWJPI1cV7mheOkxZHLRoAkcaAAVS/3Pc/PFFcqDyw/TEn+zl7SD9MB5M69nP61iqVvvi2cgQCxb0judh+p2wA8SeLsrkAfNkDSj4YYzbkkWL7IPmfywBVQR3wv+M/G56fEbaJpnH3UZj3H8bb1oHYdzWE/qf7ZZmiH2eJYWIOtiSxU9tBO3Hf3xzvO52XMPqkZ5GoC2Nmh8/zwDVmfGQzbtNmGBc0oVoQyoo7JWwBJJO1k49wu5SJqoal/LGYDueR6Lnok0rDFIKFh8wpLV89HzxRznTczEPRlDCRZXyxG4Dc2aF9tI7i8J8/Xs00h0Zttz6beTf2Ipdj/AAnE3/jvNKN801gWfi/XdAaPzwB+OPKIiGPTHFI4dlkW2stZrV8AVxRrkHFfxPOM3NHFJI6weqWVUVU1FaCAE83ZHyNnA3/xNI6hWYSRys0jXGCKOz0TwWFHir4xTy3iJY3Z5ki8oBVFRgagqE0o5slmJOws8jAMvh+JMlkg8S25lZzQLlnAIC33K6tN+4J74q+KvJmfeGUPq0h0B0n+JgBq02bNYx/EEOXKBy8aLFrEY0sV80lrbYaQAUoc7/LApvEUUgNtmCwIFbWxA12aIsEVY+WAZst64sqCNUulVldtSjTG5cEA7HUQur5jC7mM9JqCTZeUBidMkSs5Fm7oj2PY4dOktG2Qy3q0jU7anO66pCumx/HWCmXyhRvLVmYgFtRGnSvwrYu1UkH1Eb+2AQpujQlNGtHcL6vtBZDQ3pEYAFeCTe+J5ukukYVGZWHr1qT8Tm9tW2wFA9sNv2HzYtDR+lgFIfehuZA17FQAL33se2FdfD7nMs2XmEShajiLiRSlFbKatzye9CsAB/25ncuKDiZVBJ8xAzDf574K9O/aZFJSTwyD3aE6rrn0UGGKec6joLQtB9rmJ9UaIVZAoJ0Pp2f3IXnbjFybxFKkagytkT6dCvGi7bWLq30gVqFHcA3WAO5PxLlJGAVmQ1amceVY+RbnBiSKh2AP4v7Ucc5v7UzeZGcwApbznq3YcEaRstfhJr5YXsj4gzMBJRnTvpVrH5qbB/oMB1qTKIWBZdZqvXZH6Xp/piQZjStAUPZRpH6DHO8v+1LMGUApAQABRjI1e/BsN9NsOPRPGkGaYL5Ukbkbm1ZNtidVit+1k4C6Zyd9JP8AX++I0nnN6SsXsbMjfoKUH9cFpOmyEAxojg735gAA9/TqxUn6PmWHpniiB48uHW36yNV/OhgKOa6NBMQ0sEczKD63ABN8k6aH632wOl6Xk9JiRgjuNIWH7199vhBJH5kVg9H4fVSGkzOZmYA/8Z10b/wAaR8t/bBDLwNEPQsek86FCX+Y2J+uACdL8LwRxhfNmY1REt2N72ttsEE6fAis0ptALbhAAPnv3xcaYD4gyfzD/O4xs+WDoQRasK2AP/TAc/8AEPjN0mZsskRgpUIdbZyfxFubr9MPHhvq4lyOWfTdxgbjawSDV/TCpN+zBpJS0mZaVSfgaP8AyDV4OZHw4sKLGmtFXZaJof8AZwBv7VF3Rh/K3+MSrmYjwz/mt/1wJEB+HWD8n5P/AH9MbZkrCmqUpEt1qdtIv5XW/wCWAKNOPwm/yONVzxG179rGETrv7Tcpl9SRFsxINvTtGD82O5r5DCRmP2gdSzJIjk8tRyIgEUfUnc/rgO2dQ6yIdPmMBqOkAUTf05wqeK/2nrliYsvC809cuhCJ865f+2OfZNs3CFYZgMZiaDSBqJ/FRJN1/fBvIZpEdwvpnRCjLCTTcsK1Eij+79cAq9a6hnMz68xO76tt2OkAfIekDA/M5qO2LMZHY7n/AFOGGHp5lqXVqB/CUKKh/EoB2J+eHvpuVCoKVT72q/6YDjCyamAbSF9rGChjic6UVYhp41M9kWSxN7Gtqx1rMmEOEaOCxudSJsO1g+52GM/2dlTuYcpfe0A3/sMBzvpWWZj/AMJZBp9I1soq+bHBvbScZh/bpGU5EGWVjzW1/PY0frjMBy8Oac8kksoBvtvv2Oqh9LxY8yNNErURIBqQ7AOp9ew/BRHPfFLp2VZmGxdjsdPc+w9z8xhnyvgyaURRiJlXSzaSNTFbBNXQ1MdtyBgCPSvD6z5KU6md0nAiQyiMPEQBpthS0Tv70PlipD0hBX2gwOSpcQwyByAm4tv+HEoB+In2BBJw4dB6Y/2ecOipGyLHHEwOxRg8lnliOD22ocXiLOZdZH0x5dVkkfS6KhbzI7VpnI7ozhVALVW3fYAgy+czWn72FopL1sQpAqyxTUoFrHSCv6HFNPAKRaZVmMmYZgI4IyHcMR3ANbLRJJGH6NhlYnyz+S+qTWAUPxPurMKo6quh8PBOIemsYXRR5WtmLIfJEYjDbHShrUPmp1dqwEOdywhhADKj5bQm1VqJloUxaz5tUTyT8hgV4fGeXz/JhVSzqpOZLWXK28smr1Mx2AXZB86wy5sIIYpCzBjO/qVGd2BYNfpU0RVb8We+Dcedy88etGE6I9xg7v5gsFaamVwSNm+WAUZOqZiOFDKYkkWB3l1bUbtVCdywuyexwqDrsjxxl0minb0eaIvSF+AoFFBCtinolr7Y6HJA2tI1YKdIIPplcspYnewRsfVZ9qwheNemzjNebHmmBMiosY8xAgbguxOhTq78HAFMgzRt9mnJdkBGm9NWQHcSLTLpJ3PzPzxBn/AUUyaoZBdadLhbABIFvuyqWHpLfEKNjjC1N1YxtJHmBHmHRtVpLZWTZSpb/mJSjb3GC/SuvB2y+m9ZQ+azFQoW92ZR/wAT07KpJ07YANF4EkgzIJeaGMWRJGu5/lsgEX+tYYc10vLRw+b540EUfOWnJP8AKKLHtjxZHlp4laeCQHbWqtE34WVTTIxXYgWDhc63ngMppc1IHW0FiviA2+A7VZB5vAX/AAp4afOTxyZWOQwqxRpSAFUkfW2234x2DKeFY4IVhj2jQVRHxE7sx9yTviLwZ0tchkoYFrUF1SGwbkai31o+n8sE5cwzcE4AJmOkwpvpQH3C6T+oxp9pXgSpfzP+uCkiSHucVZMsfxD9RgKyz/OM/RhjEjS79SN7xtV/Ubg/mMbtkVPKJ+g/0xGcil/An6D/ABgJ0VgP+IG/nSv6rQP6Y0QL3jIPvE3/AOiP0OI/KH7v9/8AGNPT/wBk4CxmOpLCtvmo412//kFVq+PY74XOu/tgy+XjJgMeakDAEK7KgBB3sr6t+y/rhL/a6qpJEI6HnKXlO9syNpU78EDbbbCPnMuFK8fADZ+g/XANvWf2vdRnVtLxxJdaY4x37amtvzBGFTPZmXMyGWQ2zHmya+W/A+WK8mbAUINxd/n2x5DKzijwL24o++AsSQWQsfravw778frZwYg6dFlxH57sVf0vCUIkB3DNt2V9/mNsCI45ANBCEXpVthu24Ib3+uC6ZOaU3KWLxgRrqOwPYgg0V733OA3yQykmYk1sREAfLZxpVtC0xYL+I9qxrnXaCT0aCYotYRgFAB+EjfUXFg1zvibKdLVGLzROkEJ1MCRUlVSL31O1X7C8Us2yZmXzN/NZS0u1qGugF/h0/pWAOdXYxBHc+dqjWTUEGqJmAIoX8BG2LvSkWY+ZGrx+vcykaUev3TQcEdhxiDqrSPPHGASDlo4lJYC2RbXc12/qcLfW+sSH7kGRQthrBB53Fdh9MA5RQLJGHBgjjXUiulgvZ3b13UQN1XPY42h6NlUOr1StwanWmJF+pbFDjbfesJXTuopCoptZ3BFN6Qea7fOsH8nJETxHOABTCDTLfZvYgfrYGAMp1CDW4GUzYYEXoUEEcKdzwQKHbY48wCn8VSmRZIl0aIxEFZdVoNwTVb3ZH8xxmAbsp1GLJRKVWMMCQjsWdowefhXSHb2/PHmQ8R52UskSLKdQAZ1YAHkgcbVucHMj0pJAKltbtigJUhdixrbSDWJurZNzGYoM1pLWvrQGyd9ro1XJ9sBV6nFmZY9SSxuzjRDpFNqLqzeXW2nSDZPY4Yl87JRX5MbENojZd3qt2a+SzDgfLCX4c6FLls2JBmIZHiZoyF10GbfT+6EJO452GGfM5KVZVnmkMswRYxGlJu7H4QdkXi2PqIGAL5Q+ai5iZ1dxGGqOqQUT+LfgH1H54yLrMcsSyUj6gWj4YaSKBBbgE7H6HCz17rMSxeXKnlSHQnlk+rUTaoWHoeIkmjRA3vHM/HXXMw87ZdJPu0OiOGAFV9NWNPOzE7kAnnjAPeY8VQ5QMXSEtJOdIgdiCgpgVo0JLNHtufbEuQ8SxjMzzRoQZZUQ5dXCsdC6g1H/AIkzG1I9gMclzBmhBXNRMuohQ1UOxYbCiQN6BBw7eGOlZ6DTOuUizMLwaYw7CwjnUHNb2Nwe9bYB56h4khRkaUxqkiNpBRTpIPqRu4kPGkYm6j0958uymQokuzMhDIVJGkUSGUji8IWZzmYzOdH2qKONVUSLoJ0hSKA9yGbknfE3TPFYygjSTUCoC1epADvTNwV9h2wFvMeEkfPKhSRVEeyQqoYMONRYkgUCdY54xQ/8MsNSRr97qLmKRvUsYPpJsDdjvztQsb4L5DxfBmpGzBEr6tMTolI6kEspUA6rH7y1dgHFU9VBfXBHLN91KuhtKSqaomS/SQnxbbk4ADm8nIJPUQJNIbTo0NqJ3IBF331cb4L9K8ES5yUFQ5y935ljSDyVvnZrsjvtg74Nzn2kmOaJS6AFvUWXQx3YMSbYnby72HHGH7KyRxoqRoERdlVRsB7DAQxdMEaKkcelVAA0/L+v5420gfEAPqTi8ucGJDmNucAGkkiHLx//AHAf3OK8kQYUrKfo1/2wckIPIB+oBxSmyCHmOM/+kf6YAPJkX/fkX+VyP8ViNsq4/wCbKPqVP9xgi/R0P4QPoSP7HHi9AHaSUfSQ/wCbwFAeYP8AmE/VR/jHq6/dfzBwQPRW/wDNk/MKf7rjQdGcf80/QIn+mA41+2XMMc1GpKfdxVtd+oltweDjnbyFtySTjr/7XPCHoOdeViQ0cbqUAAU2oawbsY5QtDg/r/3zgNI4T3AxfhgBbuNuwBv3PPbESuSd2IvnfYYtQq60RVe9g2O254+nfAEIMpGWGoTMirYoKOx0irINnDN07wdLH5c0nkqhAJBkFqvI+GlQjkcgHCvksm8i6EUMQwJCEKSPlZ37HjbD/wBC6dJDkjemyzLH5ki6UB23cCnwA3xZ4ekcKEkjeJG1WlBjq2Ub80N74O5GBed8MBTpiYumkgsjHSnuLKiv63h0YLEru2f87YXS6lUUANIosaPe8U8l1VnKrGpkP4pnBVNtyyRt6nYfQKu532wALxf0eTXBJoCpoDAEim2UEaeTY5I+WIjCzGwrMVAVCFoso41A0SyjbV7YYPEvRTLCsym5YmseYupdPce1E+q/ninKuUiXzJM5GjCjpjLSHfegBtd7b8YBcz/h7cGNoVrc3IBzxqG7asXfCXRZ3MqDSEao0ezQcepjuB6VTUzHsK98TZDxhE6j0eX661agxJI2JvYflxi71Tqb5nLrDCxj9Oh5LG62SyqRQbW1EsORt2wCh1tw7smUErwRvQcITqJ31H21b0vsBjMXMn4ckUMI80Yr06lF1YHffnn9cZgGnJeJo1dPvWQkgOky7EWTyNqrtj3rHi5fSzTtCV1hhGUYsT8NA3pIFHUDsDhfyGYdwNTKUJBGwI2xrmvDqZgmQzaGI0sAiqB7WeTgCua8aPEnl5eZKPBP3srE+pnUKNAJJO7b4D9HkzcuYDiWRVRCryM51UxNqSbqRr9NbituMV+mZL7O7NI2krSKUO7HjZe4339u+KGa667OwC0qMSFdr9fw6yRy4Gw7AbYAz1jr7w5mKQaXKMpVi13YG+97E/pWAUWely+YOZSTROshNruLN8divvihn+os+nUdQ7XtzzeKbzGvz2GAYuu+Ls3n1VJdJjQuwEaaQWq2J5s1jbw/43my6aPMmIWygV9gKorvwvfbAXp/UZYQ2h2W+1Xudu/G2NIMvYvc71x+t4CXzZGcOSwLD0ksRQ7AG+Bxgv4Xy8c0+ibMGJT8Rbe/lRNCje5wLTKA3t6QLJBsCu9f4xIyMANrHOx29RvbuG+uAL9SgTK5hxDmTKmxEijSVIO1jgV7A0cXIc155dfMEp9GlWRiWs7lSCSrKTvuRp37YCLE4GlkIPxEajpK8Nubog4O+EvD+ZkeKYLNHCshuaJNWmhTBdBs2PT3G+A6L+z7KiPKsI4QiGQhXD6jKF21Wa9A4Wr4wxGeudQ/riAday+wAeNQKUNBIAo7D4Me/wC14e88Sn2JK/8AyAwEgzwHdv0xMnVgO/6jFT7XG3E0J/8AdX/XGwhv4SrfRgf7YAgnV1/exKOpqfxDAo5J/Zq/l/6YjbKn2/UYA2ucWuR+uJFzg+WF1st8sYIfddsA0+f8v0Bxr9owsDKLyAfyv/XE2VjYD42P12wEvjDp65jI5qI0dULFf5lGpa+e2PmZBYGO3/tJ8T5nJQQvBJRd2RrAaxpvv/jHF2HzG5+XOA3jWyAO/wDfFyA1sLB77bGje/aq98VVO19u+36fTEuj5Ha72/ofb88AxwCNCpC03JUjUgvfUtfgHdWO571gjJkRLKjMfNLA6jLuoWgFCA0oO2+kbAn64WMtMdrIHY70NvlW9e2L2WIUULrkb7MTuSPb6YBqXOoPKRPiSTUQCKdCoVYyL3RSLxV6h4ujg1GQrJIHtIYLVU2I+8Y8N/CLwFfKLMVQsVvYi1ALKLA1jcC+2JcznGVVURn0G6LhiAKsEkW30INYCbJeMXkVCUZTT6hxH6TtpI9QJFhmJ2/PHgyMOZzCqYk3TUA+oa7Nn1D1bD3F/XF7L59FjcqSVQFVjFi2kYAmqsaQC18cfl7eguqMAxtrZiTxtRGw+f8AfARv4VTyXCKGN6kccxtwSTfwACh7nc4lOQaaRpBJqWlTywNNaV3C18JG2/e8Ep2gjhLjMecdKak8plJUmqVzpGpTZ+mBudL+a4U2FO2kEXwV2U2SQRdmucBvlOgQyA63RtJoBlJK3zZ1CzfesZipJJIgQyaVYg0AC1LewOmxd3zvjMAix9TeJiFOym67H8sGoM8zurtvqAWhsKP9z88ZjMBH1LJqE85dr2ZexPv8jgNl3+EjYsCSb+df1xmMwEWckLNRJIHA9satlwBfNf4xmMwGwlTSpCG7NktY/SseRyUdttxdfpjMZgL65wltLb6dgR6TXPbk/PFn7SVVTyDFZHvZrn3rvjMZgGbw30JMwyLLv5koVq2Gml2AHv39zjsCwhVCoNCrsqrsAPYYzGYDzzWH4jjz7Qfr9cZjMBKsaNs0UbfVFP8AjEo6RAf+TGPogH9hjMZgI5vDuXI3irv6WZf/AIsMRL4PjJ9E2bj/AJZ2I/R9WMxmAmfwlKB6M7L/AO4iP/gHArPdOzUf/wDZjP8A9Ov/AOWMxmAGTdUzEY9TQvX/APjX9mxpB4rN00KH6Ej/ACcZjMAsftF6suahjUxlPLlJ2e7tPYjHNnbQxAF+kc/XGYzAWYkFgmzVHc7WPlXH/d4zaia7m9+e+MxmAlyramB2G11gnlMoG82yaQCwdwb/ALVjMZgPPs4BKncbDn8+OBiVJ9TOp/CLB5NbUCTuSP3hW2MxmAil6g0bNQXUDatXF80PmOffFnM5spKiiizrqcm9J2ulUEBV+QOMxmAkkbWsYdUarYWpIHHAJ2/XF3KZpwYyHb7+3Nm6N6aG3FDHuMwF/NRctf4tP6AY9xmMwH//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30724" name="AutoShape 4" descr="data:image/jpeg;base64,/9j/4AAQSkZJRgABAQAAAQABAAD/2wCEAAkGBhQSERUUExQVFRUWFyAaGBgYGSIfIBwfIB8dHR4fISIgIiYfHhojHCAcIC8hIygpLC0sHR4xNTAqNScsLCkBCQoKBQUFDQUFDSkYEhgpKSkpKSkpKSkpKSkpKSkpKSkpKSkpKSkpKSkpKSkpKSkpKSkpKSkpKSkpKSkpKSkpKf/AABEIALUBFgMBIgACEQEDEQH/xAAcAAACAgMBAQAAAAAAAAAAAAAFBgMEAAIHAQj/xABEEAACAgAFAgQDBQcBBgUEAwABAgMRAAQSITEFQQYTIlEyYXEUI0KBkQdSYnKhscHRFSQzQ+HwFlOCg7KEktLxNERj/8QAFAEBAAAAAAAAAAAAAAAAAAAAAP/EABQRAQAAAAAAAAAAAAAAAAAAAAD/2gAMAwEAAhEDEQA/AEjOZwMIRJvSBdanfSAFVT8x7YAlg5pQ1g6RvRO4AwUldmjtWsRqCVrnc03yHY/UYH5gEWSoBBvnY0b/AMYDqWXjb/akSeVVQqpWU6ifcGttOxI22Jxv4/XRlgVG4LaEYWFNg7EbWOR7d6xSzUiv1fIvHqi86BWHNboSNjZ5sb84n8dmsiY0D+attJqUKd/VtW3I4+mAD+Lm1M1ljUvPYlkQ2exFgjFbw9AqxZmQkgGPSNAU2CSWUKdmJ+uPOu5dZYfvSAbWwGviKNgwviwTa++POkzoUZQwMbxSBSt+kkekhex2P64C/wBUy4jWEJuI4106gK7GyPoRt8xgr1HKDL9XLesrHAr6QKAVm0kkdz8vfFLxDJu2m0HlhWJYCvQoIr32/tgj9p83rDAsTGIdXa2U3QJPZWFj3OAo9MgRulrM0ZEn2tFLGtlMioFA5HooHD31zpmgyJGsfmJknZbW/wAZo7ctQP51hB6JmUPRY0UyK/2lDIfwgGZdyfn8u+HfrOVSJ8wWd2jGQsi968xxQHtgOa+IXBjF2dRJO+2qzX1Hv74h8M9RIiz6LdtlGNgD4VNm74uxXfEviA/7tEWYCxYWrJbkEe+2xPbEPhjeDPlTv9nIJBFXuRd+9YB3zubIhyEJdSBAjVq5LDn6Af3w6eKkVcrIQXBWA6NO/wCHtXGEKTPgyZHSSVMIkUMB6kVdFAjj1cY6L4uzrJkZmtFBipb7lgBX9aGA5t+zA3m849ivNjVrQsxHrO17CyLvBKfqg82gSSJ86VA76I0KgnjdhX0vAz9jmaEcmb167aWJdv3tMl37ViGTMaZA2mo4pM3I5Z9nDCm0e3AX53gIfExSWHIIWmjddbyjllqPVSg7VYP0wY8HTPJkoyUYRvqcHlbDEChyFArYjkXil1WQRzrGzWYcmZFdtjF5q0RW9gagN8S+EphH0+EGi4D2wJpl1NVfwgHgYCn1PqCklFYm7DbcFfYHj/Pa8UszmBqFi1LALwB/0P1rF/NKnNhT6bbTd1uvpHtijmMvqcaVUgWNd/ERuAb/AOZW9fQYCDxC2uHKxOdKSZhgDZFKzAMWNE6aOKHSGWXMZoqkztpUwsGJ06WoSNW7bcA1Yx6ci2YzcUIZLAchnJCrpF8D6Ysfs/zM9ZrQgZTo80O+mgNRARvcc17YA905otRXTpnqzM7NvY7LYOrXsPbvh/6Pk5FCFVjWU3epmragbA2G/t3wg9azHnwwvmZ4BKtgaJFsA73Q3J4G9YO9O8YSZdFjeKGZdgsocL+HVTizTAbX3OAHdb6zAaTNgBAzqjRgkBg9lXBHxX7XglnsxB9kQhkeCSPS0ht6ZB6Y9PIUbk/piToOfin8kGaIeYHkGXZVb1fvahur8+k0Tzip4l6BBEyMMzPEjtoYUCNx+o1NQvjAWFzSPAsqoUTT6VY2wRQNP0uzthEhZHkeRg2iO1NDkvzd7be+Grqsxjyri+WCemvSSLo17VhTgyrtAaVmLEOAOTR3sDsBvgCHQYi2YzciD0oCvI9KiKQqRqPN0LF4mfqbwQu6Cw+WgOkjZrFEfQHA7pkTiTOMhK1BKbANG0qiOSxvasRZ6UpEobSvmQxjUttr7W3ZKIrbAEOiQxSIJXiVnFQwgPp9caqZHJ5AJKgCsLGYzGnqKuQDonYnzCX9xuE2JvcEd6w5dK6MpyULZiZljkeVkpUOku1Iq/iZnNHT224wC8MTTDONUas6QTOoP4bBF+wIJHOwwAbPdJCZpU81iBGp8wR0WPl6thzRO1n54oZzKyi9WxWLXuOxIAH6nDh1Lw3G+f0KRHEXmUEMWYiKKMG/kzavV9cQeIOjiPMxpvqSHLjdQVuRySD++DQonfY4DTxOugxhQo9IrjcUMZj3xDAAyjVQF0KG1GtsZgBcrAL92Q8bKQtiiNJvSy8jbe+MBZ43K21WVs1hhlyWmPMM1gqGYMeTbVX9bwJ6b03zNKBtKsGBdgxB07sFoeojbji8A8TSgdR6P6jRy0Vu17aQxsA8YZv2j5VHyeoldJZiXs38DcVx774T8xKJM10Ry+3kRhmP8LOpBB4J4w3+ODGcsFCqA7t8wSEfathekYBLzkzrHoljDE6AdDjcNEo2b94DfAzK5ZEgYXZb7pL2YVRsEbE0RgrJlRoCaU8saWkDHZCYx6lr1AnfY7Yn6V0I6412Gj1KxI31MPUR2OkAVgNplZlcnTYFNZ77K4+ZrcfUYKZuPzc8w0qv+6HSNVO4W6DAcKAePcYodUy5+0y6VIDaWCk7at1Yj21Bfyo4JZdDHnDI6nzGhZK39IO96uwokgHmsBB04E9FjJaiJo0FLQKiZQaocj/rhr6rKlZj06x9hYAnuolah7nc7nAXpY8vo0emRiDMgUA8XMASf3gavbti94yZDHmlLAacigJvi8wRddt8BzjxU6sIpG9bEUCBShT3rba9tI/XG/hDNBkziSMoeTKuQSAB6BZ+Qvt71i71MIpyyMqMukamc+1AUOPfY4reHunNMuZDatWgKxAWqs/CNI2A7fTANUeXJzHTIb+DJrdbEA1vVfMVh68bZILkpqdrYLQdrBOpTsDwaHbCq2QK9Sy0gYCNsrGikkgi9ICjkE7E4avH+XJysgJRV29bE7HsT8r5rAcl8CCXVmNFqWlVjZPqUKxPyNjvir9jaaBebmnDFQbqIORfvRO1fLBzwFkirSxrco1mg6FVRhHzdamGkgi9iCDi10vIpFGJF0rbfdiQ6iVrgEbgXbfOxgIfE3VrzGbUqdEsSQu2qgACBqCgauwFaq2vBHJZdhkYSWSmQsNBNaS1WLs7/wCuBmZ6cZJCSjUupFK3+IEj9CTz8sMEylIIlGlxEmkCtwBzx8+RgFMy7OGBKcsG1Upv5ci7bfGGSLcoN7obEXWwNjkEcWLxcSJT8JceZdLqG+k7kfQm999seZ3Lqsjll9R9Q03uAeSDtZP9wMAK8P8AT1mzEUjMpTyZ7oXpoMduCRfBxc8HlkhmePVO0gt1jpRHQJrSeTp3vHvQrilLMA0zQTDQE180FAr4bUkkHYYIeDJ44YCWUlWoFRaxcnffct/HuK2wBPLdLafK6ViytKunW67lWtiAdtMhP4j9MDT4slykaqcpBHL8A8yM6nVRz2BBFU2/zwzdAzEMLjTNrR3OpT6kA7Abars98FvFGXjnKxu0Ri+NjepiANlH7oJ5o9sBz7oPj1TJokWFFkfcRaIjtw3uSuGHqfUEncNEwZVPBJ3LLSsARQ9W+KWV8F5GSIRiAMZCWd1NtEdqAP7td/ni+emxZUeXFqBRPXZJNsDpBvjYGu2AWvFWoxwx362Yaje11V/9/LAvM5ryRYPEqBd+TYG3uCBXzwR6tCZMxsw0xJqc832r6m/6YXJkGiFZOWzII7bKeBXvxvgGnpjxuvU4ysgZ4AwVAAQDzXfUp9u14XOvZoNFATJb+QoYhSbNndaG9+2CPWJTEgdaaQoY9SnawWYb/hIB3GB85ByuSAJFQqaUWb1MQL7b9+2AdczojykM5c3lYkZ9KgFQdK01imokkAb/ADwu+AsiPtuacNUa5fSGbfV5jqBdG9/fteDXXfENdPZAoEc2VCommtJpSSbu7J2Y89sInhrqrl5aLsyQBdJ4IRtdEUCQKvntgDscbnPMHfytQkaOSNQxQTTOqhyprTS13oHFHU2Y6gY5GaVQVXb0j7kUhYewYnf54l8MZryZyzhixSLS2zaQyk1Q2KksN72OIPDMEozeYaS1Op9Z39ZD6SD9CB3GAs9f2kCjVVfhYVf548xDm4YmnkK1ts1G9/8AT6YzAadUkDLNKbIlsLzYHmALYG42rARs6AY1RiFFv6XNq5NGt/Sdu3v3wd6zHVRqV1gFjvRkGsaQ35C6POBWa6CI5tWtXikUNG8YvXwX291a1PzwDD03OSeTBbpwsilkS2CzaJUHJL7giheGvxQ8YiOoBmsowGwUlGo12I2PHGEdwghyjggrDmHPwHVTyAhab8jd7Xhs6ww+ztURV5JgpZvx0T6r4I7DAJ2Vy7y6HjkeMiKO60lRcexvm79x3wQ6OhaQFQofXrNCwxGw44BPIxW6R00+mRJLrLxF0XYMGUob7llq79uMSdFB89JGAU+YBqWwps7H2+RGANxSr9o2tA4Y6Sd1aNtTKR87JHuMbyAfapXd1aoD6fV3O7NW1Xt9cD80pDlyV1pISC9+nkHjkm7H0wQLR3ObYrJEY/UNNqWBqviFnezwLwF2CRz0hU0sGaSNrutI8wFlAFFRQ/ribxIqSvmiFcK2UhWq5/3i7JHHOKEU+rpqZi9Opxdb3UlA127CvbBidAZ5Q+mmycbfTTLYsdgWqjgE/r/SAGTSSAwOpiC1aRtt2sduDziTwnD50zqqLRQhmKlXXVWnv8Vau2LnWFqJFFraaaPz7X2Ydj7438JyLlpIFW7km+JgXOykAORuCDqq9sAz5mQN1BVSmUJEylm9KaW0gAHezub2GLP7V5kGRnBkYltNLfpAJANkcL3JxRys4fOEPsBoZd7OkNuCO3q3o8jfFj9oM95UwalqR9B1Ad7IUEb6mPHYHnAAei68vkpIo2Z3aR4CX+FCI0LHUvKaPSjHcg9seZdnpNIVAAW0a9YO+w1EUwrcd8Q+Hc7/ALoDoBjKMu6kSNMoVS18KqRqqm9ibxX6nO0k50x7Kqh/vKW3HFDY0O/aqwE8sgEiUAzsw1gkgW5C73yQq8cWcMOfjMaKholFB273ufh4FGrvthfyUxMwkoACRV339QFqfn6fffBDreYqOyRr4N7ckbV77YANmZhrc0dD6ymld02GpT203dN32xpFmEkijdTUkbGMmy3IXkV3FYF57Pt9nLqQ1soIYUGGsBKPbUNr+WLkGSp2UEhSSVNiwQRsWHOn3O++AtZHPMmZJjpV8siVaX1khSB7GmHyxS6f05fKkvUzuTLHZ9QDgItgb8V6a+Z2GNmAfzCp1Jl41kJG2tnI3WuPUNO+2JfDOZLwyO8bytFmCEePTrX91Sb+vGAY+kZiVIxljdBaV3b4WPq1X2UKRYJI7bYr9d6NEVt5rKqaZGPr0r8LAClX2b6Y1XqeY806YCGACLGz2tS/Frk9tqrsSMDs/wBGzcmXVjGAPMOtfMJdCW06aq9A4LWRtgDPT+jvCnmhwBIfV6UJogAMGv6WAPni71KXYWVsn1Grvy1G57+9XgVkPC0mU1zNJGSIwrJpYiztaG/iuv64i6h1LSJSaGhKI7E6fVv73gIYYlOXzeY7ySlBX7igcf8AqJwt9ZlpcrGv4prGxvUKA/r88NufyTQZOGNqHoVj9WGoj8rwq5/NqubyagamJJXexbGhYOxv+mA88Rxv5LBxpbWbXSAbEajjvd/3xamQIuWVdJZYVUkEbkk/pVVWI+oxtqKqDqVvTvuWZSB3I/Dt+WN+rfdwZdGUqyxreo3vqazt2s4C5lOkg9P+8YxI4SNLNgMZCfMYk7oaFAbKMLfR+ikZXqMkytqiPlqFYUXIYcD4hZBsHDBn87XRskJAGDeavxG6Q7c7XzgT09Ik6TLNG0uoyrDercbUP4dxsCN8BbgziqzsYlWI+UD2k1xoEPpvTp1gn1Y28IxnzMxIzCQOo2HNsxdv9dtuMQ9LmC5OSZl1BTMHRmNH0hVJ7FrJO3tifwN6cnIXfQzSOFFE6aQIpIG9FvyOAs5HK+ZKwKOSq8LpAG9nnntjMV+hTlMw+pPNk8sBwp1LYI3U+3H64zAXMz00So01gFIQjN3OhidX13q8KX2GSLRrtNKsN+9nUv6ijh+zGR0A6mDUoRRpC62IvezpAe6Ab5YWOraXqRloRu8TJuC8mkaXAU76VrgUMBUXMmSEIPWRJZWttwjbHuSV4+uOg9cy7OgJAKx5gaRdAeqxt+6A2EnwLDqDoVXXG4fzDzqFggDnVW354c5upsyEAGibZS1gGqo1uaAsYBb6LFFGkrKWUDLRbGi1qx1cbb8V7YoTKUzBVAV06WZRuAX3IPsOMNGXymhJUepagJoD4iGG1je9+3azhbbOKc42oqZWcKXBqMMRsNB3kVdIGokD5YDTqjOUbTpPr1HVdek2SPpibP5tvOzDjdSFIBOwZ7AIP7uJ0UlC7M1Msi0RW5U0AvZSQTwMZnYtKDbUupRp7ijWx403+E8dsAz9D6SYumIpKykMa0HUDpuwL+f9jjeV2+8AtWOWSrFfPc9yTipD1cx5LL2Q0yyUrqo0ld9QA7EXVc9xi7n+ItSkAAb1xYr+avmeMAIzuWEkcaG9kqtO98bjsLJN406BJGk+Wa2BqttrZAVYsATYPY4t9WyzNMDGbk8s0AdwNtX1PsO2+NOhNGGIkBIUuAADa2N6+WqzRwBLpjA9RLvS1Iin3YspqhxtVXzj39qZL5eIUAHkOkMCNIVWcnbvY/XHmUlCSpKrCRVn0kAdwKv3NXX64s+IWEr+s6tJ0oOdz+7W1i+ePfAK/UDohy0nllNcYdgu2ppKJJFAA8k9r2xQz3VT5lK+lKtXPpNE3X7rDf3we69lTIqIQTaaLagWIsX/AAg+w2GA83TkkRVZSqq9Nr2UNRBU1wBtuNsBrks7Jp1Aq4tmYLz6SFv+W6wZ611A1MgdXdHFgJZFAFQ3b0/vdzhdZNOkxoqRf8PQLaghBZtQ3ovvp/FxgtmM4DCE9BEmkWSAWbUCUs/FpUc2O4OAXnzH2ldwAPOLNVj1WdJO+mhyeONsWNbCBjWpbJJugS1LqvvRAfb97Eea6akUqaVKGSYawfUgsFQFK8DfE8cS2kKlmVNQNnYt7jjSm3HyPvgJuisUimJ3DeWgUc/dq7EH+EncYLZGNBGhjeMlpDSbLxzdH4tVgFiNsC80mkqyjQjMVY6QdT6DoII9Q9N7na+cS9OgdZVjCpKxQR6WYKF2vVY5cglb5rAOa5uSOILFFHL8SkGgqaTW7gbkHkYySOSSDRKFEm3qWytagaUbGr3+e+KkXUZY4gdPkgAr5SgNqAYgUeaP642h6qszgBGQq9kEbEGxXPY8jvgJ+udQdURWdWv1kotH03Vg/XCZLk9Qii9RMs6g7/xhj+QHP54LdYzRMrMy7ImklRS3vvXN32+WKvS5SueyoC6imp2B2CiqLfM733wDl4r6Ucw2sMsUaneRzVD5DvhZzfVcvlYlfLQrM8gaNcxJV6bpm+S2dgvNb4GeJ87K1iZzMVZtKtsgUWKCjvVWSdzgjAgkjyh0BwIZWVSdr1LpPzo9hgFvOSbOa4kQMaoGlokf1wb8RwatCxLqqL230b/64rzdIDrN+EtKWOrirAJHsOTWCfUJY5c5TOIkCUSTwK5296453wC9nUB6blIizkKXJVVtgLon9K/rge+ViTJnKxsJCZRPqY77ADQfbjDFn8u4jDQsAqjWwB3ILdzdj0jnvgbCpLuXCKhDMtoKDHeiO9gbAYDH6MP9nqPSRIzA0PU24erI07cDFHIWkUcmonUrK0DDUCt7Kx91PB2Iwxxun2UwuypuSG/GhAvgXYJ2utsAOtzacrcZ1JoU7AqbZiKFfED7/PASdGRowXCJsStKwv1U3G9AVW3JvGYH9CsySKdagfCEYRmud755+uMwDNPm7iaZTYy8YbaiJAzULHueWZrsD5YG5fzDEFZEdwjOgl2dUIFnUNyLNUTseMV+hdbTLSN6mkhU0jLFut16wa0Bf4X7cYNM32qPSZAfOekCUVQE2RY3RLBY33wEPSOsMfOlGXiRiVDuGJ3X2bhnC6T/AHvBPLsVmWQiNYnBVQhugdlLnm7savZhirlWi8qY2IxqSKMC/QATRsg+twC5Pvvgrk8t5yvHIbViSW0qddCmh1e7EKdv3cB7mOoSKziJtI8t39yFrTpArueW9rrChBcrxrAQrGMySyvRdroMsbf+WAL/AFs4a8gmhZ9ZcyJpQMa9UbK3lEAE2fiB96B74XjEYjFF5TAEburlV0CmquVJO5N78VgB3SemySNqDepibG7MykMASOQO4J7Vgx1YgwIdelTGspXllDWhPytwTZ42IHGJekTIZJWRotJezo1NdWLZ6BNHbTZGI+vQkaE1rqXKoXJv16vWyAAWDZFLWwwGmR6xrhjR6RUJCtqvWe2oUDf8Y4NYMDPsraJwxW9Ottwwvg+0lEWTtgBlsiWkYRSrXwyK2oab7atO1887XiPLdeMQ0OGFMyC9xQ3VS2xLAbWV3u7wBqTN+W4LtareoVqOljXp23ob/wDdY3k6oYistEqQA5awhUfDIpG5I2Yg9ibwPleWUBEqR1AMTbfBWp4bOxYfGpGxrGZLLSaUKRhlB+JZtLnTsRpcBTvYKt9MB74i65LGFGUZSzuXdtBahxqNCtJP4uMWejdZjzEKSMHRiLOkfdxlW9RHf1EfPAqLqOXSV4G1mNhoAaxXqJ0MO6E+xPAwT6Vl41Rw6urr8Ts1qL7rsBVCjvQwHssqKiTPpJLsKYAXGCGtSSNQ9wKOKOfdkMsYKuJJNQlD0WUgWAOL2329qwwxRiOcRvmIwmj0RFNgxGz7/E3t2A4wOg6Yi0VlVwfWCqliNNhiuofD2s7k4Cr0TLxxwkzEE+WANTFdJvYaa9QLEAVv74reLF8l3Kq6x7s6qBeosbNGwoqvY+2LM0eYbQoGXEHo1E6STVWVjYXfehydxgdn835csgkRFU69pWI1+yj2JWqsVYAvAUs9rKO0SyogjRzqPqkFkatPsL2HJ79sV8wVBKIdShCQwk07ji+zG+Vr3xLFFDJLG6yllkXcyUiijemlJ07githjbrHS1XzGh0aCpZRrHpbaxvyCDtps74DaO0iy7FiqqVpCL5bUdJ/8vWQN99z2w09NnLeYpWmZ0VuKJUhaUiyGvgnbCjHkwsZaScH07Dy2B4XTQFjfSASeNz3xJ0HrCNmsqvmN5kkkZZ/UADwfmSx5/LAdD69FHPFEFd0cPqDJu66WZXUfIi+e+EDwN1B0zQsv9mBk2q29PwkgfjJ599zg1ncw4iSpFjiMbs4Fa2ZnY0CN19PJx5kZkcXEirVUVG5FXp9rrYnvgJJs6/ksfRqrfuNxyfnWKvhzOh8xIbJIVFG21FtT/TsMVczJ5cErttql1krY0gAADVVbVWN/CXRHVpAcxlS70wuUAm/Vz+I0Rx3wEvj+1lHzD1v3v+1HBfJZjRDk1ZgLypu9vjZTt7HEfjfwvNnCpgeFgAdQMtXYBHY9wcT9b6a5oNHIYlhSMlQTqoWRtuRqXAajMCRfLBTzCu4/EGsmwO67YrrmGeRdMYcMCZKNHbY1V0T/AFxVnYujGRStbMDSlEFEN7kn9xaPv7YryTkgH7wiQtuzUdqCiuR8vywF/N54vqoG60kNW1cWBvsO2A2ezWmPYgN8QAG2xKsNuP8AqMEEyUkugmogCw1NRO23qvf8/fEPUZFKwI0igqNBTSB89Q7k9iTt7YChnZLjK+oOASw7gXbC+SLPvgbIEDIheWibZVGo0Bffgc32Hyxd8oyFVrYuNz2Db1qPYgGr3vFTqPnSyimZwsT6WBGoICCKrctZ4wFvK9J9AYHy2O4VpNwrAFdJA3Q1fq3vGYsOAU+8IDkqSApUghApDe52xmApysFKqSVWgoVZfUwNtqYoQrG9r+mCvSurwJG7a5Edri0MwKLXxaWrW5YbD2B3wxjwV08DbJjbhjI+5/m2F4jl8J5S1UK1anfSrO1NQF7g/TnAWsvklEAEaKBp1U6CbQBQ0bEb223O2Kf2KSOJ/USSQIlUkDUwNsVLemjqog8KcSjwykRRo55YdKELbCxrkLlvka9IsHbA+fp6jMKHkLBoml1RpsjB1VWYMa3DFS/Au6wFvOo0ZLxM7BlaMEqbSwsce54VW5bY74p/7LdlVJIVmMbGIIVfzXdT6VjkJUACtRY2APfB5elvoZdbaWQIBJpIaz8W29jYj6DFeLMZiVY1lKM8bkEjVrZkJHmEWAQV/FwTgNB5RnSMEAsEYBgCpfbVpYi2cH3AB7DGk/SHQufMl82SSg4ADlFr4AOLAr3rBDp+WeLUzsuhAZCvxFmAOkHsih2FDEUOcOhbLKWj0q+k6VJ+fPltVbXWAp5/oqzfdssrKtkcKrtZLFytarsAWdgu+KE0MCawzI2kAmOMbAVXPO/8Js4vPm1hmbUVkkYfd65AiKKrTfcs3aiaG53wG6zO7SSLIIwEitvJUqfMX4tDEbqmwJ+dDADOoTslo3mqsgFKyqpXaw4H4SPl2wHj8QIJS2phemiu9ECi1fPFPrWcjfUwlcysCWLobbe65pRVYpw5f0Kx21b1qB1Dj6i9xgDGfl0WdDA0rCSR9WqzY+TBhwBxfbBLo/iQMUEsav5MTlNe7EEFh8R0kxWQA14CLm7ryl06QGVdFjX+7R7ae/c4tRpCWHoaNwbrVqB2OoUTaqy+/cYAz1XxKAiZh5GeZ4kMCaAukgsh1/hAXTqULROq8VW8WpoXy45JAgUyzyLqcvfYhtKxfL8W2Lnh9nhkCLoDPDVyqGWzusltwwSiPa6xVz+ZiVHhjMj5R5A05QC2ZU9BTtpJ7d/lgC+Sld3aTQ0TqPMEhi9fotlCgWEVjXw/ELrEiNMqSzvlHDx+h2dEWNBq1LSkkks16iCTviPpULTyRXMTGY0llYM1fdWqK7UG1C6AHBFG8Z1/T5Qh8yYxiYaDPYUN2v2VSTZPGAWspm280SFYSrMCscp1IHNgsV9I1bChxxiy/WZJWZpy+zEORsF9tABIA43GApgKlgy6yG2dTahWNE0TZDcg+2GPK9CSJJGdVIiqADVYkY0SbPo0djfGApZXPxyuAhCeklzIXfUAPiYKPSwNcA428O5HTpmhP+8QszsKWlAOzjWATq2ARQa3J5xP1bJLFH5eqPeY6UBBKqapwR6qFDa9h2xPF1QvCVliiYrrZpHG/AXY3YCgar72BQwBPq3ULy8ViMWpOw23ZidxzhUyXWXijk08RsCoWvTq1Wbq7v37YeIPDcoghQ2XEVkKgNX6lUXuWIYf5rCvnujtHI5O6rRcKgIOlmC2FP74Yb7GvbfAVuo9Xs+U7EbKrIDsWYW2/wAPcYrSZHZpISHtQK2JU8Ekd1Hy45ONW6NqCyW2uhcepQeOVN/D/Cdxis32hNL+qGJbVCVHF6tNj4iPfn64An4Y8YPAiq1eWp0vsdhvppuavkbmrrDjk/G0IVPOdoWcEg6y6c8giiAe14Scp1M5h/JVgvp/EgPmt3ZhwtADj235xtmNAUKtbA6lBBrudPK6iN9I74DpaRw5hQytDIG/EBd/nYOofLfGg6Oo0aRsjWFLivodW/6nHOujdNysrgLMxPPpGhk/jFGr4BwyxdSz8FASRZpCP+bQI/8AUu5/PAHJegShCIzYN7K41b71uKI77d8L80E6Es8MkYpQDIpIUC7IvYDe/wCI1hu6Zlsy6ap8vFC3ZfOLH5H+H3r2r3xaHTmPIj+mskfpvgEt+pw5QGPy2kKn0hyuynSfUp77lrsVYrAWeWVJnVVRRs/3jC1snSRQ3oc1746PN0AFgxihZhwx3b2O+1itt8Bpv2f3IkgY+g2iMVcKTuTbHURdUDsMAF82RlD1q2ChUJcjm9RPe8ZiHxX0nMRBGl8sKSQArql7/FQP5Y9wCxPk5AWpyDqs0xoewFHbFnKHMkODmJN09J1Ndg7Dn4TwRiHqfhVomCASq/BBWhd77rsFHN4ERzZlGbSz+nmjdC6HvscA+5vqmZibMGGQjyxBFGdQYHTeo0dje+JY/GeYrzJYo3aNtG67Mso0twTfw3p42wBjzMhiSQTDy3lU6DVrsQy7jdgew3rfDHm/DcjBRHHIfXGzuzKYgPvCDYAJIHbYkkAYBlynXo5CoqRAxoErYJA7cEBeDYNYlglRsyGSVWEiVpoWoTZfyYb3W5wMhMevMJNEyeSEjDRENqVzxpHq1tuxB53xVzXS4A/mZeZWKIqFCNLiiQWFHcgGjXGAc5CiKASSZHVRXA0nUb+VgYq9PhPlqn4o1AfTekG2oAnbijWKREmXbKxuz6VaR5HLavStKVF2dBNJvuSwrG8XifLjztS65I5CHDnQburA4YHhe55wF+eE0QyRuv8AGyn+nY332wNl6NC4YLGQrgqwBZgR3Gk7bneh9cex+MIioPlvGCwFBAeTtx7837c1grD1WElq1MdRBViEIYAFhR/EARtzgE2D9m0KOHy4kumGmQ7DUK7kEKvO4s4F5r9n2bVqhhhVZJSx9SEIAxCWNQJ23pb2OOpyZyj6lRPcMxJ/QCsaRT5cn4nP8qgD9RgOPde8NPl3Y+Q0IQ6mtrVqG5UkAUx/COARzjabw+CgRH1Fj6SIzyCLJPsOwO5GOyS5vLILZmA/ic1+Q98DFyHTPXpy7DzD6yiuNX1JO+ARMuPPaYhTD6Ak5jUEIEpCgP4Q+24HHviu2aiy5kjTLeZbj7tgHewLDagNTUNtqocjD8/huHzFkh8xGA0kkqFZf3HoanX5HjaiMUIPD6ec0mXzULzqDStHrVSfcowYE1WABxdQsbxmMsCzEEBqrUGBPCubVRV1+uA5RXFvO1NSgaWc69igctsUU3Zrc874ZuqeFOqtH6XyTlX1hFLKbIqwH9PG2knAXqvTc6mWM865lpVYemNFUBe5LKrH/GAgfo0D+ZKz+ksAAITrfTWoJ+FV29LDbfFXL9UkQl/s8cWuT0RmzaV6lvfW/cgjc32wn57r8khP3jgEfCXLEdvqP0GHHwNmHjUv5UDOCbLFmlUNsGK7gou+lfcnAR5XpisBLoaPTZSjW3JpVti3yZj9O2IjntcpklUIFHmmPTZPGnUTQskAhQNztQw9u6w5cmCHMSSq/qKxsitf4iGJJWvwrX5YE5/pTz2Tlp5PMZC8lMpOmwAwvj2G2AZuv5C5Lh81pPiJaXTGpIBa15ketqFi+eMI3jh5RChgtvvhbBfi9OwPfQN6B98NHU/EJkJhMcSa1/4ZY+au3q2FqGsHY9sBYejSyIRFlJJQzKRbVENgAzFjfHKqObrAJUXhp5JAIofMYi9BIV1PtvQa+QR2wTh8MtDHIZYvJAry5JJBQb8QZNRvfYd8PWS/ZwZHQZxcosMdhFiVy4B3FEmqvubwWTwNlI9oNca/i0qmpiOLZlJFH2rAcxzPTpjHbyZbLJIvxEU7fyVb0fbn9cWun/s4zU0amFYxGONRZQHI+IFqND5DHU8n0iKJ2eOOpHFNIWZ3NcWzEn9KxYeMk2SfzF4BD6Z+xny50knziUq7iAFWJPI1cV7mheOkxZHLRoAkcaAAVS/3Pc/PFFcqDyw/TEn+zl7SD9MB5M69nP61iqVvvi2cgQCxb0judh+p2wA8SeLsrkAfNkDSj4YYzbkkWL7IPmfywBVQR3wv+M/G56fEbaJpnH3UZj3H8bb1oHYdzWE/qf7ZZmiH2eJYWIOtiSxU9tBO3Hf3xzvO52XMPqkZ5GoC2Nmh8/zwDVmfGQzbtNmGBc0oVoQyoo7JWwBJJO1k49wu5SJqoal/LGYDueR6Lnok0rDFIKFh8wpLV89HzxRznTczEPRlDCRZXyxG4Dc2aF9tI7i8J8/Xs00h0Zttz6beTf2Ipdj/AAnE3/jvNKN801gWfi/XdAaPzwB+OPKIiGPTHFI4dlkW2stZrV8AVxRrkHFfxPOM3NHFJI6weqWVUVU1FaCAE83ZHyNnA3/xNI6hWYSRys0jXGCKOz0TwWFHir4xTy3iJY3Z5ki8oBVFRgagqE0o5slmJOws8jAMvh+JMlkg8S25lZzQLlnAIC33K6tN+4J74q+KvJmfeGUPq0h0B0n+JgBq02bNYx/EEOXKBy8aLFrEY0sV80lrbYaQAUoc7/LApvEUUgNtmCwIFbWxA12aIsEVY+WAZst64sqCNUulVldtSjTG5cEA7HUQur5jC7mM9JqCTZeUBidMkSs5Fm7oj2PY4dOktG2Qy3q0jU7anO66pCumx/HWCmXyhRvLVmYgFtRGnSvwrYu1UkH1Eb+2AQpujQlNGtHcL6vtBZDQ3pEYAFeCTe+J5ukukYVGZWHr1qT8Tm9tW2wFA9sNv2HzYtDR+lgFIfehuZA17FQAL33se2FdfD7nMs2XmEShajiLiRSlFbKatzye9CsAB/25ncuKDiZVBJ8xAzDf574K9O/aZFJSTwyD3aE6rrn0UGGKec6joLQtB9rmJ9UaIVZAoJ0Pp2f3IXnbjFybxFKkagytkT6dCvGi7bWLq30gVqFHcA3WAO5PxLlJGAVmQ1amceVY+RbnBiSKh2AP4v7Ucc5v7UzeZGcwApbznq3YcEaRstfhJr5YXsj4gzMBJRnTvpVrH5qbB/oMB1qTKIWBZdZqvXZH6Xp/piQZjStAUPZRpH6DHO8v+1LMGUApAQABRjI1e/BsN9NsOPRPGkGaYL5Ukbkbm1ZNtidVit+1k4C6Zyd9JP8AX++I0nnN6SsXsbMjfoKUH9cFpOmyEAxojg735gAA9/TqxUn6PmWHpniiB48uHW36yNV/OhgKOa6NBMQ0sEczKD63ABN8k6aH632wOl6Xk9JiRgjuNIWH7199vhBJH5kVg9H4fVSGkzOZmYA/8Z10b/wAaR8t/bBDLwNEPQsek86FCX+Y2J+uACdL8LwRxhfNmY1REt2N72ttsEE6fAis0ptALbhAAPnv3xcaYD4gyfzD/O4xs+WDoQRasK2AP/TAc/8AEPjN0mZsskRgpUIdbZyfxFubr9MPHhvq4lyOWfTdxgbjawSDV/TCpN+zBpJS0mZaVSfgaP8AyDV4OZHw4sKLGmtFXZaJof8AZwBv7VF3Rh/K3+MSrmYjwz/mt/1wJEB+HWD8n5P/AH9MbZkrCmqUpEt1qdtIv5XW/wCWAKNOPwm/yONVzxG179rGETrv7Tcpl9SRFsxINvTtGD82O5r5DCRmP2gdSzJIjk8tRyIgEUfUnc/rgO2dQ6yIdPmMBqOkAUTf05wqeK/2nrliYsvC809cuhCJ865f+2OfZNs3CFYZgMZiaDSBqJ/FRJN1/fBvIZpEdwvpnRCjLCTTcsK1Eij+79cAq9a6hnMz68xO76tt2OkAfIekDA/M5qO2LMZHY7n/AFOGGHp5lqXVqB/CUKKh/EoB2J+eHvpuVCoKVT72q/6YDjCyamAbSF9rGChjic6UVYhp41M9kWSxN7Gtqx1rMmEOEaOCxudSJsO1g+52GM/2dlTuYcpfe0A3/sMBzvpWWZj/AMJZBp9I1soq+bHBvbScZh/bpGU5EGWVjzW1/PY0frjMBy8Oac8kksoBvtvv2Oqh9LxY8yNNErURIBqQ7AOp9ew/BRHPfFLp2VZmGxdjsdPc+w9z8xhnyvgyaURRiJlXSzaSNTFbBNXQ1MdtyBgCPSvD6z5KU6md0nAiQyiMPEQBpthS0Tv70PlipD0hBX2gwOSpcQwyByAm4tv+HEoB+In2BBJw4dB6Y/2ecOipGyLHHEwOxRg8lnliOD22ocXiLOZdZH0x5dVkkfS6KhbzI7VpnI7ozhVALVW3fYAgy+czWn72FopL1sQpAqyxTUoFrHSCv6HFNPAKRaZVmMmYZgI4IyHcMR3ANbLRJJGH6NhlYnyz+S+qTWAUPxPurMKo6quh8PBOIemsYXRR5WtmLIfJEYjDbHShrUPmp1dqwEOdywhhADKj5bQm1VqJloUxaz5tUTyT8hgV4fGeXz/JhVSzqpOZLWXK28smr1Mx2AXZB86wy5sIIYpCzBjO/qVGd2BYNfpU0RVb8We+Dcedy88etGE6I9xg7v5gsFaamVwSNm+WAUZOqZiOFDKYkkWB3l1bUbtVCdywuyexwqDrsjxxl0minb0eaIvSF+AoFFBCtinolr7Y6HJA2tI1YKdIIPplcspYnewRsfVZ9qwheNemzjNebHmmBMiosY8xAgbguxOhTq78HAFMgzRt9mnJdkBGm9NWQHcSLTLpJ3PzPzxBn/AUUyaoZBdadLhbABIFvuyqWHpLfEKNjjC1N1YxtJHmBHmHRtVpLZWTZSpb/mJSjb3GC/SuvB2y+m9ZQ+azFQoW92ZR/wAT07KpJ07YANF4EkgzIJeaGMWRJGu5/lsgEX+tYYc10vLRw+b540EUfOWnJP8AKKLHtjxZHlp4laeCQHbWqtE34WVTTIxXYgWDhc63ngMppc1IHW0FiviA2+A7VZB5vAX/AAp4afOTxyZWOQwqxRpSAFUkfW2234x2DKeFY4IVhj2jQVRHxE7sx9yTviLwZ0tchkoYFrUF1SGwbkai31o+n8sE5cwzcE4AJmOkwpvpQH3C6T+oxp9pXgSpfzP+uCkiSHucVZMsfxD9RgKyz/OM/RhjEjS79SN7xtV/Ubg/mMbtkVPKJ+g/0xGcil/An6D/ABgJ0VgP+IG/nSv6rQP6Y0QL3jIPvE3/AOiP0OI/KH7v9/8AGNPT/wBk4CxmOpLCtvmo412//kFVq+PY74XOu/tgy+XjJgMeakDAEK7KgBB3sr6t+y/rhL/a6qpJEI6HnKXlO9syNpU78EDbbbCPnMuFK8fADZ+g/XANvWf2vdRnVtLxxJdaY4x37amtvzBGFTPZmXMyGWQ2zHmya+W/A+WK8mbAUINxd/n2x5DKzijwL24o++AsSQWQsfravw778frZwYg6dFlxH57sVf0vCUIkB3DNt2V9/mNsCI45ANBCEXpVthu24Ib3+uC6ZOaU3KWLxgRrqOwPYgg0V733OA3yQykmYk1sREAfLZxpVtC0xYL+I9qxrnXaCT0aCYotYRgFAB+EjfUXFg1zvibKdLVGLzROkEJ1MCRUlVSL31O1X7C8Us2yZmXzN/NZS0u1qGugF/h0/pWAOdXYxBHc+dqjWTUEGqJmAIoX8BG2LvSkWY+ZGrx+vcykaUev3TQcEdhxiDqrSPPHGASDlo4lJYC2RbXc12/qcLfW+sSH7kGRQthrBB53Fdh9MA5RQLJGHBgjjXUiulgvZ3b13UQN1XPY42h6NlUOr1StwanWmJF+pbFDjbfesJXTuopCoptZ3BFN6Qea7fOsH8nJETxHOABTCDTLfZvYgfrYGAMp1CDW4GUzYYEXoUEEcKdzwQKHbY48wCn8VSmRZIl0aIxEFZdVoNwTVb3ZH8xxmAbsp1GLJRKVWMMCQjsWdowefhXSHb2/PHmQ8R52UskSLKdQAZ1YAHkgcbVucHMj0pJAKltbtigJUhdixrbSDWJurZNzGYoM1pLWvrQGyd9ro1XJ9sBV6nFmZY9SSxuzjRDpFNqLqzeXW2nSDZPY4Yl87JRX5MbENojZd3qt2a+SzDgfLCX4c6FLls2JBmIZHiZoyF10GbfT+6EJO452GGfM5KVZVnmkMswRYxGlJu7H4QdkXi2PqIGAL5Q+ai5iZ1dxGGqOqQUT+LfgH1H54yLrMcsSyUj6gWj4YaSKBBbgE7H6HCz17rMSxeXKnlSHQnlk+rUTaoWHoeIkmjRA3vHM/HXXMw87ZdJPu0OiOGAFV9NWNPOzE7kAnnjAPeY8VQ5QMXSEtJOdIgdiCgpgVo0JLNHtufbEuQ8SxjMzzRoQZZUQ5dXCsdC6g1H/AIkzG1I9gMclzBmhBXNRMuohQ1UOxYbCiQN6BBw7eGOlZ6DTOuUizMLwaYw7CwjnUHNb2Nwe9bYB56h4khRkaUxqkiNpBRTpIPqRu4kPGkYm6j0958uymQokuzMhDIVJGkUSGUji8IWZzmYzOdH2qKONVUSLoJ0hSKA9yGbknfE3TPFYygjSTUCoC1epADvTNwV9h2wFvMeEkfPKhSRVEeyQqoYMONRYkgUCdY54xQ/8MsNSRr97qLmKRvUsYPpJsDdjvztQsb4L5DxfBmpGzBEr6tMTolI6kEspUA6rH7y1dgHFU9VBfXBHLN91KuhtKSqaomS/SQnxbbk4ADm8nIJPUQJNIbTo0NqJ3IBF331cb4L9K8ES5yUFQ5y935ljSDyVvnZrsjvtg74Nzn2kmOaJS6AFvUWXQx3YMSbYnby72HHGH7KyRxoqRoERdlVRsB7DAQxdMEaKkcelVAA0/L+v5420gfEAPqTi8ucGJDmNucAGkkiHLx//AHAf3OK8kQYUrKfo1/2wckIPIB+oBxSmyCHmOM/+kf6YAPJkX/fkX+VyP8ViNsq4/wCbKPqVP9xgi/R0P4QPoSP7HHi9AHaSUfSQ/wCbwFAeYP8AmE/VR/jHq6/dfzBwQPRW/wDNk/MKf7rjQdGcf80/QIn+mA41+2XMMc1GpKfdxVtd+oltweDjnbyFtySTjr/7XPCHoOdeViQ0cbqUAAU2oawbsY5QtDg/r/3zgNI4T3AxfhgBbuNuwBv3PPbESuSd2IvnfYYtQq60RVe9g2O254+nfAEIMpGWGoTMirYoKOx0irINnDN07wdLH5c0nkqhAJBkFqvI+GlQjkcgHCvksm8i6EUMQwJCEKSPlZ37HjbD/wBC6dJDkjemyzLH5ki6UB23cCnwA3xZ4ekcKEkjeJG1WlBjq2Ub80N74O5GBed8MBTpiYumkgsjHSnuLKiv63h0YLEru2f87YXS6lUUANIosaPe8U8l1VnKrGpkP4pnBVNtyyRt6nYfQKu532wALxf0eTXBJoCpoDAEim2UEaeTY5I+WIjCzGwrMVAVCFoso41A0SyjbV7YYPEvRTLCsym5YmseYupdPce1E+q/ninKuUiXzJM5GjCjpjLSHfegBtd7b8YBcz/h7cGNoVrc3IBzxqG7asXfCXRZ3MqDSEao0ezQcepjuB6VTUzHsK98TZDxhE6j0eX661agxJI2JvYflxi71Tqb5nLrDCxj9Oh5LG62SyqRQbW1EsORt2wCh1tw7smUErwRvQcITqJ31H21b0vsBjMXMn4ckUMI80Yr06lF1YHffnn9cZgGnJeJo1dPvWQkgOky7EWTyNqrtj3rHi5fSzTtCV1hhGUYsT8NA3pIFHUDsDhfyGYdwNTKUJBGwI2xrmvDqZgmQzaGI0sAiqB7WeTgCua8aPEnl5eZKPBP3srE+pnUKNAJJO7b4D9HkzcuYDiWRVRCryM51UxNqSbqRr9NbituMV+mZL7O7NI2krSKUO7HjZe4339u+KGa667OwC0qMSFdr9fw6yRy4Gw7AbYAz1jr7w5mKQaXKMpVi13YG+97E/pWAUWely+YOZSTROshNruLN8divvihn+os+nUdQ7XtzzeKbzGvz2GAYuu+Ls3n1VJdJjQuwEaaQWq2J5s1jbw/43my6aPMmIWygV9gKorvwvfbAXp/UZYQ2h2W+1Xudu/G2NIMvYvc71x+t4CXzZGcOSwLD0ksRQ7AG+Bxgv4Xy8c0+ibMGJT8Rbe/lRNCje5wLTKA3t6QLJBsCu9f4xIyMANrHOx29RvbuG+uAL9SgTK5hxDmTKmxEijSVIO1jgV7A0cXIc155dfMEp9GlWRiWs7lSCSrKTvuRp37YCLE4GlkIPxEajpK8Nubog4O+EvD+ZkeKYLNHCshuaJNWmhTBdBs2PT3G+A6L+z7KiPKsI4QiGQhXD6jKF21Wa9A4Wr4wxGeudQ/riAday+wAeNQKUNBIAo7D4Me/wC14e88Sn2JK/8AyAwEgzwHdv0xMnVgO/6jFT7XG3E0J/8AdX/XGwhv4SrfRgf7YAgnV1/exKOpqfxDAo5J/Zq/l/6YjbKn2/UYA2ucWuR+uJFzg+WF1st8sYIfddsA0+f8v0Bxr9owsDKLyAfyv/XE2VjYD42P12wEvjDp65jI5qI0dULFf5lGpa+e2PmZBYGO3/tJ8T5nJQQvBJRd2RrAaxpvv/jHF2HzG5+XOA3jWyAO/wDfFyA1sLB77bGje/aq98VVO19u+36fTEuj5Ha72/ofb88AxwCNCpC03JUjUgvfUtfgHdWO571gjJkRLKjMfNLA6jLuoWgFCA0oO2+kbAn64WMtMdrIHY70NvlW9e2L2WIUULrkb7MTuSPb6YBqXOoPKRPiSTUQCKdCoVYyL3RSLxV6h4ujg1GQrJIHtIYLVU2I+8Y8N/CLwFfKLMVQsVvYi1ALKLA1jcC+2JcznGVVURn0G6LhiAKsEkW30INYCbJeMXkVCUZTT6hxH6TtpI9QJFhmJ2/PHgyMOZzCqYk3TUA+oa7Nn1D1bD3F/XF7L59FjcqSVQFVjFi2kYAmqsaQC18cfl7eguqMAxtrZiTxtRGw+f8AfARv4VTyXCKGN6kccxtwSTfwACh7nc4lOQaaRpBJqWlTywNNaV3C18JG2/e8Ep2gjhLjMecdKak8plJUmqVzpGpTZ+mBudL+a4U2FO2kEXwV2U2SQRdmucBvlOgQyA63RtJoBlJK3zZ1CzfesZipJJIgQyaVYg0AC1LewOmxd3zvjMAix9TeJiFOym67H8sGoM8zurtvqAWhsKP9z88ZjMBH1LJqE85dr2ZexPv8jgNl3+EjYsCSb+df1xmMwEWckLNRJIHA9satlwBfNf4xmMwGwlTSpCG7NktY/SseRyUdttxdfpjMZgL65wltLb6dgR6TXPbk/PFn7SVVTyDFZHvZrn3rvjMZgGbw30JMwyLLv5koVq2Gml2AHv39zjsCwhVCoNCrsqrsAPYYzGYDzzWH4jjz7Qfr9cZjMBKsaNs0UbfVFP8AjEo6RAf+TGPogH9hjMZgI5vDuXI3irv6WZf/AIsMRL4PjJ9E2bj/AJZ2I/R9WMxmAmfwlKB6M7L/AO4iP/gHArPdOzUf/wDZjP8A9Ov/AOWMxmAGTdUzEY9TQvX/APjX9mxpB4rN00KH6Ej/ACcZjMAsftF6suahjUxlPLlJ2e7tPYjHNnbQxAF+kc/XGYzAWYkFgmzVHc7WPlXH/d4zaia7m9+e+MxmAlyramB2G11gnlMoG82yaQCwdwb/ALVjMZgPPs4BKncbDn8+OBiVJ9TOp/CLB5NbUCTuSP3hW2MxmAil6g0bNQXUDatXF80PmOffFnM5spKiiizrqcm9J2ulUEBV+QOMxmAkkbWsYdUarYWpIHHAJ2/XF3KZpwYyHb7+3Nm6N6aG3FDHuMwF/NRctf4tP6AY9xmMwH//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30728" name="AutoShape 8" descr="data:image/jpeg;base64,/9j/4AAQSkZJRgABAQAAAQABAAD/2wCEAAkGBhQSERQUExQVFRUWFBcUFxgXFxgUFxQXFBQVFBQUGBcXGyceFxkkGRQUHy8gIycpLCwsFR4xNTAqNSYrLCkBCQoKDgwOFw8PGi0cHBwpLCkpKSksKSwpKSkpKSkpKSwpKSkpKSkpKSkpKSksLCkpLCkpKSkpKSkpKSwsLCksLP/AABEIALgBEQMBIgACEQEDEQH/xAAcAAABBQEBAQAAAAAAAAAAAAAEAQIDBQYABwj/xABNEAABAwEEBAkIBgcHAwUAAAABAAIDEQQFITESQVFhBhMicYGRkqHRBxQyUlOxwfAVQmJysuEWIzNDgqLSJERzg5PC8TRU0xc1Y8Pi/8QAGQEAAwEBAQAAAAAAAAAAAAAAAAECAwQF/8QAJBEAAgIBBAMBAQADAAAAAAAAAAECERIDE0FRBCExYRQicfD/2gAMAwEAAhEDEQA/APH7wvCXjZP1j/2j/ru9Y70P9Iy+0k7bvFWFvu0GWTl/vH6j65UEl2inJdU81ArxZOaB/pGX2j+27xXfSEvtH9t3il8xdu6wl8wds7wjFhkhv0hL7R/bd4rvpCX2j+27xT/MXbusLvMnfJTxDJDfP5faSdt3ilFul9pJ23eKf5mUosZRiLJDBbZfaSdt3ilFtl9pJ23eKlFid8lKLGdyMWLNEQtkvtJO27xXC2S+0k7bvFENsR3JwsJ3fPQng+gzXYN55L7STtu8V3nkvtJO27xRgu47vnoUjbocdbe/wVYPol6kewEWuX2knbd4rvO5PaSdt3irH6Cdtb3qRvB53rDqKMH0G7HsrPO5PaSdt3ik88k9pJ23eKtzwdIzeOr80guIesez+aNuXQt2PZU+eye0k7bvFd59J7STtu8Vb/o9qq7sj+pTxcES7J+Owt/NG3LoW7DsovPJPaSdt3ilFsk9pJ23eK1Efk+cRUyAc4om2rgPoUHGaROprTXpwSwY9yPZmfPJPaSdt/iuNsk9pJ23+K00XAZzvrgc/wDwhJeDIaaF3VknhLoN2PZR+eSe0k7bvFK21ynJ8h/jd4q9/R5o1g9o/GiIs3BhzxUOYBljUV7sUYS6BasXyZd9veP3r+h7j8Uz6Tf7SXtO/qWmZwNL3HR0DjiakAdNEr+Br2mnIrnn4hRiy84mZbeDz+9k7Tv6kpt0ntJO27xVxa+CU7ceLBG1tD+arpbsLTygaooeSfwGFulP7yQD77vFRvvOTVJJ23Y96llsznGg6Bt8VA6zUzSaKsUXhL7STtu8U76Ql9pJr+u7ZzqPRTXD4pUFn0Lxx2nrKVMouSA8Ytn7WT/Ef+MqEBGWwHjJMf3j/wARUXFrqSORsYxyWpUrY1Kxh2qqIcgXROxcIkdo/OSlbENfuTxJzK0Rp7ItyseIGxK2DcjAncAhDXd0KVtirrA58Ea2zjZ3qWOwk5AdLvzVYk5labCefmUjLPTNWrLC4ZaPQaomKxk+p0/mnQsipbANoREVnJ1BWpubYATuPwTPoiQZEJgDeYUxA+KifFXAAq5st3SAipaduatWWauWj0JFr2ZKGwlxpWnOrBtwPpqJ240AWim4PPOIpWm+ijZDJCMWuJ+wC9o56IyDEqbBwfkkryaU+scAdWAVnZbgMQPKLzsy96sLPbpPrNc3nFMNuSJitwb9omgoOV7knJjSQNYbmc4UdpNBxy27zh3IhsMcGI9I4YuJJoNqPa9z8wWDOrsO4qVscbcXyNcd5aKcwqs2zRRKOeEzZso2lThTo/MIeXg/E7BoAd9oYDoaKnpV5aLQyuErKbOMYPjkoJLbEARpw9tnv0kZCw7KaXgnA0EmTGlchQYY00sVkvpOIn0iRq5tWpbi0WuzuBBlixFD+sZkcDhpLxaS7pwSAKgEgHSZkDgfSUvUr9Lhppnoty3i2SQRtcBgSMAAaCtFay3USHE00tre7FYbgVYXsn053NY1rSW1ezlONG09LYSehb82iIioni6ZWDuqhSv2E406RUOsB1uLjswQ1qu1xGIYBvFadSvjPFTG0MO4OZT31KDlMdfSG6jge5pKdk4mbnuOOlcCfu6I7yhjdDNY6jgtLLE3UG7cxj0YlV82GBZ1Au+FUKgtoozd0YrRvcD7woJ7uZQni2YA5NA66Yq7bZnk5OAzxbog9Zqmy2DBwOiMDqqa031RjEMpHp3ED1R3+K5FcRv7h4Lll6Nbl2eFWqnGSYD9o/8AEU0N3Ii1w/rH4/vH/iKiEPMuhI52xWtUrHc3UuZEdgT2wnYVSIY9r9ykZTYmMjKmbGqIY5vM0J7SmiNSth3KiKFa7mUgdtPd+aaItx6lLHGNeCYqOYR61EVGH6nAjo8EVY7vjd9becSD7lbWO6IaVEgdzjLpHgpcilFlMyKQ+iyv3Tj3IqGacYOilpvafCquZLuaAC2XQrjgRo9Rp3oae8TG4NZIJDkQAW13aVTU8yV2XVEEM1XYxyDD1Cad2CfJZ2uqGyFp+0NH4qxfeb2tq46HO7AdZJr0IW03rG5vK0PvMLy88+APWUlbKtLkbG2aFrnPfVjGlxIIwDaknE5UWLtPlFtEkhwnZB9VtneyJ5HrOe5jiTzUVrwgtrRZJw18pJaG6gyjnNBqKk5FY+y3q0V0u4DqptXJ5M5Qqjp0aasJtl8SOLiJbU0E4NfLI9wG9zaAnfRW9y3jYdENtNntUz89NtolAIOIGiXilFVQ3rDnUtrryHvUk15htKONTkB8a5LjfkP5RrkkXdqtF1nBlgeDmC+WR9aHIt43IjWDWqMukXUdHjLAytccX4jlZAyUBxb1FYs3q7SrWnOcO5ExXraHktYXkY4NaSOk0qQr3H0NSb+I9Ee66Wln9gY1tSXVpUijgAAX46iUv6Q3Q0H+xM9LCkcZq2o1k50qsPZODdqlAJo0bScSPnWrazcHBEQXcojfWvRU1Cyl5EY8nTDR1JcFpJe0Mrg6GwQRta4OFGsJOFHNe2lHNIJIGGNFpZ7XZqNLLuZTS5WlDH6NMaYVrvVHZ2Pe6oo2gwwAA5sM1c2aN2jQ1J+adC5ZeYkdS8YhmvOxU/8Abog7HOOLo1BASXjYMdK7oTUmh4pgzyPv6lbGVxwplvNdu3YVX3jdLJaF7CHUIqR05hC86K+g/FfAM68bsLsbqj0cMQxtddcAObXrQMNuuwl2ld0LamoqSNEaDRTAj6wJ6VBePBV7BpRve2urGn8uWKy9tsVrj1SEY4to5tNtfiurT8mE/jOeehqR4NbJNdONbEP4XPGNfv4fmhHm5yf+il52zPb/APYsebTL67hvLaDWKV6EK60vrQyY7KgY89aLfM5G2uDZzWe6sNGyWsHWBaHYDcSfgojZbuIwjvFgofRtLDq1BzcdizFitMhNag9NdWXzVTWq8Q2uJxB1HZlQjFS9SXxIjP38PduJg22jtMXIDzkrlOU+jTL8PJLTBWR+H13/AIynx2AFS2qL9Y/77vxFJGSNq9U8+yWO6Ccu9TMulwUtntB2u+d9EYy0uG8byEexWgVt2nXVTi6eTXHqwRDbVuCl84J1p+xWV7LDv+Cn+jh8/wDKMa7HJE6YPuT9itFa26q4YqU8HnUqPcfBWTDsJ6FM2R2qvUi2L0Z592OC6OF4OFarUxWk7R0iilcWnMM+KeQqXZkvNXHOvSuFhdqqtY2yMPqhGQXewZEHmRnQKF8mNF2uOJB6qohl0GlS003BbNtiB1gcwxTvoQEijuuqncK2jzvhJc5FjlfomgMeP+awYDXmvO7LZJHEBnKqQ0ho0qagCNZ8RivoLhfdTTd1qDcXCBzxhripJT+Ree3a1jQHaIrQGtBUA4gVz17V5vma2NOrPT8TSTVGZbwNmLKtqHVxrgOalag84xwRFi4GyuoX1GNaEg1BIoKk5DH5wWttF8NaMW0bSlXUAxwyrXuQ54QMfUB7AK0OJpiaE5Y9S8x6+q/iPSXj6S+lZauBzRu1Ua4ashRx+OtHXXGYWhmkWgc1fiBlqQ7rSS4EEUI0ThWorUPGApszRdgewGppQYg6JGyuPNv+rvUylKvbNIwgn6RpbIBo4knLM589RiiWQRjNtebCuvXmsVefCFrDSMkmudBo46qDUh7Nf2lXTe5w0gQQA2mNa7QM/mi5Hoyfs3yRurXIc2/qxrqMDq9IOFD0hATXpLF6EtQR9ZtHUrkHYgipCrYr3iAHKLa4DlOrTOtTWhTX2tukaSF7RSrSS4YCoGPJ1nECuSlRaH6Lp19zOFKNNATUFzeTmRUD0iN1NyFtvCBzxRw4gk6VaOIoG0jFW4VxqTzZIQXtQ1zbhWpocBXA4l2IyoDzqc24EGuiRWoryunHwQ1X1DX4Nst7Yhr5nHSFSNDRFddDWoIp41RdlsZoayukoc3UDwK4tJAGlrxOOOeKrY75swbV2g06VKFtQaZnAYYHm1KzsF5tcBSlKDHDEEYV2FEk18CwCawBuk1+nIDkQWucAcsSKnPI16EA254nA0kdnQ8nQP3HinJNddKK8vGzhzag8oVoRj0Ea1RzXk+KjuKL6elQ4jHDA1qOtXByfwTrkjn4M2ZzSTpNOsnQx5zGG1/JVNv4LPMdIXhw0Ti1zXHAUGBxHWeZXjLe2YnQBjfQuAOLXgZ0OFHbtm1Z60X0wF4MZaW6QPKLcQDnhhr1Lq05at/Tnnp6b+o9X+j5PtdRXLvpAbD2ly689To5NuHRibRZRpuwHpO2+sdyRlmHqj3omWNxe7P0nfiKmjsZOteweE2QR2Sv1O5ENsI9UKdtkcp4rPv7qqkIhZdurRPePiimXXhgzpxRUUexw6iEdBDvx5z8EWBWsuzceopford3K45Q1hLxx1tb1pWx0irF2UHz70osasjNzfPSml4OZCdsVIDbYhvT/o4butFNiGojtfmpKAZkpWFAkd1g+r1oyK62jOnWfgFPHaWDIlSi3Dae5JtlJISOzsGQJ+d6LjYNTCekBQMtm4qVlt3HrUNM0TCSzSBa5g0SCCC6tQRQjDaKrxThZwPtVke4NY+SD93Kxhl0WEUDJGtxa4AUrShoF7Q28djVxvU6hRZS08vqN4auHxnzcLWGVDix2X7SNwPUaABT2a8IW4mSPEUo2jQK54atWWxfQ0l4F2YB58UDPCx/pRxnnYw+8LN+Mmbf10eMM4RMaOS+P+EjrrWtUn0wCDywf4xr+ar119wWZ2dms5/yIv6FD+hVjdnY7N/osHuCyfhR7LXnPo8ZfZ2PdVzy4/fAH5KezWOJtSMzjQuB92S9e/QC79dkg6I/Bd/6c3Yc7JD0aY9zkn4n6WvNXR5E6JhzNNmJw1ZZKygfHG3NmRpUnxXpLvJjdGuzR9uUf71E/wAmtzj+7MPM+b/yKH4d8lf21weWzWl4byZYgTkQxmW8E502JWzOLcJYg/M19E47zhq6l6ceAV0D+6M7Un/kqkdwCunVYmnpk+Mif8f/AFC/uR5tY7yLcC+Kla4OABwwFKZbcdSsI79iAA0mN5pBgcMt1Vv4fJjdZ/uQHO6X+tGReTa7RlYoukE/icpl4SfJS838PNbVf8JApM1uNaaYp3FVlq4QNaTxdobiKYOAc07QRhzg4HcvZB5Prt/7KzdgH4qRvAS7xlY7N/pN+KI+FGPIPzH0fOMt/Pa/SD2h2lpEsoGuIyJZk0/dwxR1rvSCdhc57Y5dEg0DjXA7qEbsxqX0K3gvYWZWayj/ACYvi1I8WSIYMhH3Y2D3ALo2EzL+qjO8n1h3+C5brztmzuC5PbYt8wjboq4/eOzadyKiuNZuTyp2drnAVqHOFC0gYOOsIO8PKxRp0NEd633EceCNxHcFdSmZwa+8OkrxC2cNZJnl1Xdqg6BXBLBwulYQWySNcNYefFZPyGuB7aPdBwcG/rSi4QP+V5RZfK1a2UrLp09ZoPeBXvVgfLLO7XE3mbX8SP6ULbR6SLnA1JPotvqhefM8qVocMJGD/Lakm8pNrDc4/vCIfA07lP8AVETgkb6S7xqaD0096EksT6+gO4rCM8oNsJqJGndoR091UdD5R7QRjHCd+i4e51Fa8qJL00a6OzHWAOgfBTx2M7qfO9ZWDyjuqNOBh20LhXmNT8Voru4aWV9A8OjOuvKb1tx/lVLyYPkFAsWXftI6AlFgG1StvyyYUnjx3nwwO4qWK8rO4VE8faA7jiq3EPbIBYwuEA51bssQIqCCDkRiClNhaBU4BPcQ9tlQWbk0xlW4s7CdEEE0rSuNNqeLEEbgttlJxBSiBXgsIS+YBG4G0ylEKcI1b/R42JDYEs0PbZUlm5RPsrjqCuvMUvmB3IzQbbKBt1E66d6e25q5kno/NXhsJ1KPzZ4yACeY9sBiuYDWimWZrcqJ4sr9ZC51kdt+epQ5XyWo1wI6QDIBCWi9WtzI6KFSTXXXNxQs91RAct2H2naI9ypVyJ3wCS8IY/tHmQj7zBNQXU6PeVZMu+Jw5Aad4Ol7ilF17BTuVpxM3GRTyRaeTz00/wBqDnu8UNXNy+0arR/Q41oO2mzQ14yVjOc1PUKlPNIWDZacQFyn88h9dvf4JVnn+mu2fJlvH62Sp/eP/GUOSDrT7xf+tkr7R/4yhtJctHRQRG+mrv8AFTcediEbU5Yp7SfVSaJcQploPzXwRTIGv9Jp5wfFBRsOw96tbLwftEgqyzyu5o3n4LN/hLXQ6Ozhnok81Wn4p8lpqKY8xJHuTn3FaGftInRn7YLB1lS2bgxaJ/Qa128SxDuc4ErKk37JwZFFYiKOjIrvdQd4RrRJgS0A7dIUPSDgjovJveLSOTE3e54w6G1r0VVnBwBtDsC1srh6j42nqeQe5RNP/Y9mb9teioElBjIwH5zxxTIryc0+jpV1gVH8pqr+PgTatLRawA6w4gEdSvLL5N7S7Mxb6O5Q35VPcs0pcINl2ZUXy0ZteHEerXrqclB+kDhm3Aa6fElejHyZ6bW8Yxr3N2PcK76OY4AjnQk3k3hbyCIgcTjI6OQbPS5Lh1cy1jGS4K2WuTPWDh5JG0hj3MGoB1ASNgUsvlEllq0yuIpym54A1xA39Krr74KWeKjW2uON1QHaTuMoCMy1pII+6TzKO5boscUglfeIY+N7XMMcUh0g2hdpBzfSOIFCRnnVaxUyEpI21nlmjibaXWhjQaMcKuc5g0eS0gCodQeicQMdSHPlAo+rZ5dEmlSK6s9EjKvMfcsPf98xSSvdAzRDiTXHSeS4uL3kAAuJOoUAa0DWTWSB5bVtKaRGJOdAR059S6Yxdeyz0+8uGdsii4zT04c9NprgTSh5IocW9YVGPKJK+hL5C3S9cim/Eqt4OX+1sTrPagx0RyDi7RGvNrXO1BpFMg31caC8LnLpZBBJE1taspJoMIObQZKHpKylGQP8NnPw8a86JMmG15z25ob9NZAHcVLISMqOI9+aykXAu2vqGRRvoa6TZonc55L6kdCNi4LW+L0rPXCmDo9EdId71lJTXIYs0UfDm25+cPNdVQCN1K0Q8/lHtVdBz5jzOr+BZ6SyTh2gYSHHEHANG0aRNCekIfjpoXUla5o3gkH+JtQoymKmi9l4bzHk6c5+z+sH4j8E+zcOp4xyXzt3BzgOkEn3KjnvRji01Hx+elOvG1DQLwG5bBXuUbkrQq6Lx3lUtQ9GWWu8kj3KE+UW2Pznf0SOb4LFw3yQagA9firAyte2tCD87lrLJfS1D17LuThnafS4+X/Uef8Acqq1326U1lkldzvJ96qZdLZXtIUMO7uWiTfIlEvo7+EfoSzA7suvBE2fh/PHlPNTc/4ErL2gkD86oF0gVpMeJt7V5TbQ4UE8vS6vwWetV/vfpEuJJB27CqrSURKrEpRPo7zs/NVygouTxQ8TC23yK2njHOfNC0Oe44OqaFxOxOg8jQcacd0g/wD4WsmsFrD3ODmaOk4+g5xzOZc0+9dFfszTRxJH2QGrJzKS7KVvkXs4w4+QnWKj4MqrWyeTaxwDliNx+3yj/MaDqVzBepAFWzEbaPPcAGlFwXm1xq6zPO97WivMCa9yXtmn+KBrs4LWYGrY4qbdGvc00Wws1gj0NEBgbroHM/DRV8F6g4cU1g+14BQXnwghs4rLJDF94hp6Gmrj0BUoCyQdaOBsEgo6GJzT63LP8yBsnAGyQPD44QH1zGkafwtcGrJ3n5VrO3ESPl+yxpaO0/RFOYHNBWjyi26ZmlZ4WQRH97JQDVlLPosP8LXHEYJ7aJzZ6s+I0rTVm4gAdRNFSWzhVZLMQJJYg6uTHFz+bAHvIXj1uvIyGtptMtqdnosJbGP8yYVpn6EQ50M++i39mGw6qx10z96Z5Mh5gQN2y1BEubPXbz8pkMYBja6p9s4xN59E8t38IKylu8sM2PFhg3tYR3yudXpaF51JaM9p16z49KHc7bjuVqJGTNTePlLt0opx7gPs8nvWdtN5SyHlSOcTnVxP5KJorqUgiphgmKwetNySmsnmRD2DqTY49I1KYh9nGWIRvH0aWgNPK060GkDSmjp56OumVcULHEKrT2OCzfRs2lxYtQnaY6+m6M6AcAcqYuNNxSYUZ3R0gcEIGhp1g9KNyUVojriExCRTEHNwOohxFelHx31OMpHEjKriCOZzSD3qsGHxCTjNRxG9KijT2PhpO3B7tJvqysbOzDsvb2nK5u7ho3Sq6ytIOBNmkc7DaYTR4p909KwjJj/yuoDjTH3b0nFBZsb5slgtjwW2s6YOLSwAj7L/AETt+rXnT2eTmPEjiJmne7k9AcHLKPt7nCkrWzjVxg03CmyQEPHapuV3dd/2VjaNjML/ALT3ujrzsBI6WDnWe2uBk96cBLIyM/qnCTUY5TSu9staKkZwBe0B8srmMOVG8b1ljsD0LRy8M7Sxuk+zxzQj6zCJmAfebpBvMdErm8MbJNQBnFuOFA4sHNR+HQHKZJhfZmrbwEm0dKzztlHqu/Uu/ndonrCoLVwetUIrJA+m0EPHWwlek+YNd6Lmj72B6w2neVM24ABUvNNZAa5vSWOHeElfKC0eOSyVw0UOYDsp7l6pbbhhJrxcD/tDSaemgHvQQu9jfRbGOYk9xx708qHfRh7Pwfc8VDoyNzxXqUE93FteU04HCuOS3/nAZlIAdmPVi0oW13vG5rmyMecDym46juRmxno/FnYlVj+r2v6glTyYwB/Bdj3OLpZX4nAyP0cScNHJPi4MMZjQhvO4Dpxp1p1u4VWQOcxspqCQS0F5GJrmKBZa3XbY7a8gSW60v9VlXhvP9Vg6OlNL8BmptNns2geV2XaX4a0615zf1vNncXM4w/fkwPM0HBNvHg9Z4zy7TxFPqMkNrn5tGN3FsP3njmQLLzskBrBZhI/2trPHv5xCKRN/i01dE+h1k4QXrbARAJAwZujGgxv3p3Hkj+MKBlwRtNbTaw92ZZZf1zjn6VoeRHWusF6gvThFNaKcbI54GTSeQ3c2MUY0cwCrzPXWnQWaBl6xQ/8ATwxxH2j/AO0T8+nINBh+4wc6rrXejpHF7y57j9d7i93W6pQAkSaVU6JCDa+n3KMzk/PwUdR0pzI0wHg1U0MFUscKIDw0fNelADjRowz2qBxTXypj5ECHNZUovADBQQjWpJn01oASDMolk2CDhCnYDTBpPQkxkkjqhCSuKldNTDGqgkkqmIa95TTICkBUbjrQMc6oyOCe2Y68d+tRiSoTXIAn84TXTA5ocuI1pDIgAyzTyROD4nuY4fWY4td1tNUY6/WS4WqBkhOb4/7PLzksbxb/AOJhO9UnGFKbRXPFFDs0djs8f91tQGyG0niHczX1MLulzeZHOvWezkCeOSInI1wdvaXHRePuuKxVdisLs4Tz2cFschDD6UbgHxP+9E8Fh6lNCpM1LeEDHHExOOxw0H9Zoe9PkvKGtXxvbvadMd/is+bysVoFJ7O6B3tLKasrtdZpTQa/Qe3mUtn4JPdyrBao7Rr0GEtl6bPLRx/h0wpcQxr4y7L4X4ijvvNofiD1qK03c4tOi0nA4twphuKz303LA8snhbpDBwo6OQc7SAe5WVj4ZwetJGaaxpDXrGPcjCIXI9g83dv6yuU30s31x3+C5GER2zwSXhfozu4yJjw2R3JdUsPKPpNqAUZeHC91rboecGNmqEARQjdoRADpIJWPvL9tJ/iP/EUMqLo0Fos8jRVw5Ootxb1hDmRB2K9ZIzg401g4g7qKzY+Kf0aRybMmO5vVPdzJktApkXaSSaJzSQ4EEZg4UUeljT4jbTWUComD0/nQYtYT229o1FA6LGFvz85IgO+dqqhew9X56kovker3oFTLmuiFA+VVjr3r9U9abJeB2U58UWGLLIvSCSutVpvPclZeIxwpzkmvUE7DFlyx6Y91VVi9qflX4kJrr23dx/qSsMWXVndgvoHyTwD6LhNBi6U1p/8AK4fBfMBvZ+VacwAU7eE9pDNBtomDAKBgke1oBNSA0GmZKGUkbjyjQ6N6WtuX60O2enGx/wAVmCVRSXlI41c4uO0kknVmUw2tx1osWJecYudIqPzp20pRa3bSiwxLUuoU8TKo8+dt7gpGW9+xp6AiwxZZGRROehfpM62M6j8CpDebDnGRzO8QUWFMk4xMcVH53GdTx/ED/tXC0R6y/stPdUIsKY7TXFyhM7d/cuDxt9yBUyQpvGf8667a7Ux8gTC/eEDo1Fk4e2jQEdoEdsiGAZaW8aWj7EuEjOh3Qpn2O7LX6EktglNeTLW0WcndK0cYwb3NIWRDxr7iAmuk922qRSPpf6Fb/wBxZ+0f6Vyq6rkhnz/eX7aT/Ef+IoZF29lZpf8AEf8AiKibZ6037wNv5IAhStdRPdCR87Peo0AWkNsbK0Ry5jBj9bdx2t3IK1WQxu0XZ57iDkQdYUCtLNMJmcU70h+zdv8AVO4++iYFdoJREkcCDQ4EYJNJAEohG9PbA35Kg0kocgQW2Bmv3/mpBDHu7X5oEPUgd81QIMFni2DrKcLJF8koUNUrWJiJ/M4dv4kvmUO/v8FG2Ld3KQQjYOpMBjrBFtPUfBNN3x+seo+Cn4obB1BdxI2DqCQWCm72eseyfBMNiZ6x6j4IwwjYOoJDCNg6ggLAvMm+t3HwXCyM9YosxfNAmmNAWDizR+spWWFm2qdopdFAWSCxxjMe9OEMOzuPgo888ecJCweqOoeCAJeJi9UdR8E5sEPqjqd4IYsHqjqHguoNg6h4JATyWaPU0fzIWSyN2e9SNpsHUE+o9UdQQFgLrO1M4gbUa9g2BQujGxA7BjANqZxaJ4sLnMFDzH3FAWe+rkqVFDs8Nt9hkD5Dxb8ZH6JDXYco1wohHXZKM4pDXEHRdQ921IuSGPhsMlCDG/LAlr8Oag3qF92y1wjk7DvBcuQAn0bL7OTsO8ErbvlGPFydh3guXIALtthkeBJxb9L0X8h2ep2WsDuQf0bL7OTsO8Fy5ACfRsvs39h3gnNuyX2cnYd4LlyAJ2XO/Wx/Yd4Ihl2P1Mf2HeC5crIZK27n+o/sO8E8WN/s39h3guXIFQvmz/Zv7DvBNMD/AFJOw7wXLkDo7zaT1H9h/gm8VJ7OTsO8Fy5AUcIpPZydh3gl4mT2cnYf4JFyAoXzaT2cnYf4JDZZPZydh3gkXIChPM5PZydh3gk8zk9nJ2HeCVckIUWST2cnYf4J7bHJ7OTsO8Fy5IdCmwyezk7DvBRmwyezf2HeC5cgKEFhk9nJ2HeCeLBJ7OTsO8Fy5AUcbDJ7OTsO8FE6wSezk7DvBcuQgojNgk9nJ2HeCa6wSUP6uTI/Uds5kq5MD3niXeq7qKRcuSG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30730" name="AutoShape 10" descr="data:image/jpeg;base64,/9j/4AAQSkZJRgABAQAAAQABAAD/2wCEAAkGBhQSERQUExQVFRUWFBcUFxgXFxgUFxQXFBQVFBQUGBcXGyceFxkkGRQUHy8gIycpLCwsFR4xNTAqNSYrLCkBCQoKDgwOFw8PGi0cHBwpLCkpKSksKSwpKSkpKSkpKSwpKSkpKSkpKSkpKSksLCkpLCkpKSkpKSkpKSwsLCksLP/AABEIALgBEQMBIgACEQEDEQH/xAAcAAABBQEBAQAAAAAAAAAAAAAEAQIDBQYABwj/xABNEAABAwEEBAkIBgcHAwUAAAABAAIDEQQFITESQVFhBhMicYGRkqHRBxQyUlOxwfAVQmJysuEWIzNDgqLSJERzg5PC8TRU0xc1Y8Pi/8QAGQEAAwEBAQAAAAAAAAAAAAAAAAECAwQF/8QAJBEAAgIBBAMBAQADAAAAAAAAAAECERIDE0FRBCExYRQicfD/2gAMAwEAAhEDEQA/APH7wvCXjZP1j/2j/ru9Y70P9Iy+0k7bvFWFvu0GWTl/vH6j65UEl2inJdU81ArxZOaB/pGX2j+27xXfSEvtH9t3il8xdu6wl8wds7wjFhkhv0hL7R/bd4rvpCX2j+27xT/MXbusLvMnfJTxDJDfP5faSdt3ilFul9pJ23eKf5mUosZRiLJDBbZfaSdt3ilFtl9pJ23eKlFid8lKLGdyMWLNEQtkvtJO27xXC2S+0k7bvFENsR3JwsJ3fPQng+gzXYN55L7STtu8V3nkvtJO27xRgu47vnoUjbocdbe/wVYPol6kewEWuX2knbd4rvO5PaSdt3irH6Cdtb3qRvB53rDqKMH0G7HsrPO5PaSdt3ik88k9pJ23eKtzwdIzeOr80guIesez+aNuXQt2PZU+eye0k7bvFd59J7STtu8Vb/o9qq7sj+pTxcES7J+Owt/NG3LoW7DsovPJPaSdt3ilFsk9pJ23eK1Efk+cRUyAc4om2rgPoUHGaROprTXpwSwY9yPZmfPJPaSdt/iuNsk9pJ23+K00XAZzvrgc/wDwhJeDIaaF3VknhLoN2PZR+eSe0k7bvFK21ynJ8h/jd4q9/R5o1g9o/GiIs3BhzxUOYBljUV7sUYS6BasXyZd9veP3r+h7j8Uz6Tf7SXtO/qWmZwNL3HR0DjiakAdNEr+Br2mnIrnn4hRiy84mZbeDz+9k7Tv6kpt0ntJO27xVxa+CU7ceLBG1tD+arpbsLTygaooeSfwGFulP7yQD77vFRvvOTVJJ23Y96llsznGg6Bt8VA6zUzSaKsUXhL7STtu8U76Ql9pJr+u7ZzqPRTXD4pUFn0Lxx2nrKVMouSA8Ytn7WT/Ef+MqEBGWwHjJMf3j/wARUXFrqSORsYxyWpUrY1Kxh2qqIcgXROxcIkdo/OSlbENfuTxJzK0Rp7ItyseIGxK2DcjAncAhDXd0KVtirrA58Ea2zjZ3qWOwk5AdLvzVYk5labCefmUjLPTNWrLC4ZaPQaomKxk+p0/mnQsipbANoREVnJ1BWpubYATuPwTPoiQZEJgDeYUxA+KifFXAAq5st3SAipaduatWWauWj0JFr2ZKGwlxpWnOrBtwPpqJ240AWim4PPOIpWm+ijZDJCMWuJ+wC9o56IyDEqbBwfkkryaU+scAdWAVnZbgMQPKLzsy96sLPbpPrNc3nFMNuSJitwb9omgoOV7knJjSQNYbmc4UdpNBxy27zh3IhsMcGI9I4YuJJoNqPa9z8wWDOrsO4qVscbcXyNcd5aKcwqs2zRRKOeEzZso2lThTo/MIeXg/E7BoAd9oYDoaKnpV5aLQyuErKbOMYPjkoJLbEARpw9tnv0kZCw7KaXgnA0EmTGlchQYY00sVkvpOIn0iRq5tWpbi0WuzuBBlixFD+sZkcDhpLxaS7pwSAKgEgHSZkDgfSUvUr9Lhppnoty3i2SQRtcBgSMAAaCtFay3USHE00tre7FYbgVYXsn053NY1rSW1ezlONG09LYSehb82iIioni6ZWDuqhSv2E406RUOsB1uLjswQ1qu1xGIYBvFadSvjPFTG0MO4OZT31KDlMdfSG6jge5pKdk4mbnuOOlcCfu6I7yhjdDNY6jgtLLE3UG7cxj0YlV82GBZ1Au+FUKgtoozd0YrRvcD7woJ7uZQni2YA5NA66Yq7bZnk5OAzxbog9Zqmy2DBwOiMDqqa031RjEMpHp3ED1R3+K5FcRv7h4Lll6Nbl2eFWqnGSYD9o/8AEU0N3Ii1w/rH4/vH/iKiEPMuhI52xWtUrHc3UuZEdgT2wnYVSIY9r9ykZTYmMjKmbGqIY5vM0J7SmiNSth3KiKFa7mUgdtPd+aaItx6lLHGNeCYqOYR61EVGH6nAjo8EVY7vjd9becSD7lbWO6IaVEgdzjLpHgpcilFlMyKQ+iyv3Tj3IqGacYOilpvafCquZLuaAC2XQrjgRo9Rp3oae8TG4NZIJDkQAW13aVTU8yV2XVEEM1XYxyDD1Cad2CfJZ2uqGyFp+0NH4qxfeb2tq46HO7AdZJr0IW03rG5vK0PvMLy88+APWUlbKtLkbG2aFrnPfVjGlxIIwDaknE5UWLtPlFtEkhwnZB9VtneyJ5HrOe5jiTzUVrwgtrRZJw18pJaG6gyjnNBqKk5FY+y3q0V0u4DqptXJ5M5Qqjp0aasJtl8SOLiJbU0E4NfLI9wG9zaAnfRW9y3jYdENtNntUz89NtolAIOIGiXilFVQ3rDnUtrryHvUk15htKONTkB8a5LjfkP5RrkkXdqtF1nBlgeDmC+WR9aHIt43IjWDWqMukXUdHjLAytccX4jlZAyUBxb1FYs3q7SrWnOcO5ExXraHktYXkY4NaSOk0qQr3H0NSb+I9Ee66Wln9gY1tSXVpUijgAAX46iUv6Q3Q0H+xM9LCkcZq2o1k50qsPZODdqlAJo0bScSPnWrazcHBEQXcojfWvRU1Cyl5EY8nTDR1JcFpJe0Mrg6GwQRta4OFGsJOFHNe2lHNIJIGGNFpZ7XZqNLLuZTS5WlDH6NMaYVrvVHZ2Pe6oo2gwwAA5sM1c2aN2jQ1J+adC5ZeYkdS8YhmvOxU/8Abog7HOOLo1BASXjYMdK7oTUmh4pgzyPv6lbGVxwplvNdu3YVX3jdLJaF7CHUIqR05hC86K+g/FfAM68bsLsbqj0cMQxtddcAObXrQMNuuwl2ld0LamoqSNEaDRTAj6wJ6VBePBV7BpRve2urGn8uWKy9tsVrj1SEY4to5tNtfiurT8mE/jOeehqR4NbJNdONbEP4XPGNfv4fmhHm5yf+il52zPb/APYsebTL67hvLaDWKV6EK60vrQyY7KgY89aLfM5G2uDZzWe6sNGyWsHWBaHYDcSfgojZbuIwjvFgofRtLDq1BzcdizFitMhNag9NdWXzVTWq8Q2uJxB1HZlQjFS9SXxIjP38PduJg22jtMXIDzkrlOU+jTL8PJLTBWR+H13/AIynx2AFS2qL9Y/77vxFJGSNq9U8+yWO6Ccu9TMulwUtntB2u+d9EYy0uG8byEexWgVt2nXVTi6eTXHqwRDbVuCl84J1p+xWV7LDv+Cn+jh8/wDKMa7HJE6YPuT9itFa26q4YqU8HnUqPcfBWTDsJ6FM2R2qvUi2L0Z592OC6OF4OFarUxWk7R0iilcWnMM+KeQqXZkvNXHOvSuFhdqqtY2yMPqhGQXewZEHmRnQKF8mNF2uOJB6qohl0GlS003BbNtiB1gcwxTvoQEijuuqncK2jzvhJc5FjlfomgMeP+awYDXmvO7LZJHEBnKqQ0ho0qagCNZ8RivoLhfdTTd1qDcXCBzxhripJT+Ree3a1jQHaIrQGtBUA4gVz17V5vma2NOrPT8TSTVGZbwNmLKtqHVxrgOalag84xwRFi4GyuoX1GNaEg1BIoKk5DH5wWttF8NaMW0bSlXUAxwyrXuQ54QMfUB7AK0OJpiaE5Y9S8x6+q/iPSXj6S+lZauBzRu1Ua4ashRx+OtHXXGYWhmkWgc1fiBlqQ7rSS4EEUI0ThWorUPGApszRdgewGppQYg6JGyuPNv+rvUylKvbNIwgn6RpbIBo4knLM589RiiWQRjNtebCuvXmsVefCFrDSMkmudBo46qDUh7Nf2lXTe5w0gQQA2mNa7QM/mi5Hoyfs3yRurXIc2/qxrqMDq9IOFD0hATXpLF6EtQR9ZtHUrkHYgipCrYr3iAHKLa4DlOrTOtTWhTX2tukaSF7RSrSS4YCoGPJ1nECuSlRaH6Lp19zOFKNNATUFzeTmRUD0iN1NyFtvCBzxRw4gk6VaOIoG0jFW4VxqTzZIQXtQ1zbhWpocBXA4l2IyoDzqc24EGuiRWoryunHwQ1X1DX4Nst7Yhr5nHSFSNDRFddDWoIp41RdlsZoayukoc3UDwK4tJAGlrxOOOeKrY75swbV2g06VKFtQaZnAYYHm1KzsF5tcBSlKDHDEEYV2FEk18CwCawBuk1+nIDkQWucAcsSKnPI16EA254nA0kdnQ8nQP3HinJNddKK8vGzhzag8oVoRj0Ea1RzXk+KjuKL6elQ4jHDA1qOtXByfwTrkjn4M2ZzSTpNOsnQx5zGG1/JVNv4LPMdIXhw0Ti1zXHAUGBxHWeZXjLe2YnQBjfQuAOLXgZ0OFHbtm1Z60X0wF4MZaW6QPKLcQDnhhr1Lq05at/Tnnp6b+o9X+j5PtdRXLvpAbD2ly689To5NuHRibRZRpuwHpO2+sdyRlmHqj3omWNxe7P0nfiKmjsZOteweE2QR2Sv1O5ENsI9UKdtkcp4rPv7qqkIhZdurRPePiimXXhgzpxRUUexw6iEdBDvx5z8EWBWsuzceopford3K45Q1hLxx1tb1pWx0irF2UHz70osasjNzfPSml4OZCdsVIDbYhvT/o4butFNiGojtfmpKAZkpWFAkd1g+r1oyK62jOnWfgFPHaWDIlSi3Dae5JtlJISOzsGQJ+d6LjYNTCekBQMtm4qVlt3HrUNM0TCSzSBa5g0SCCC6tQRQjDaKrxThZwPtVke4NY+SD93Kxhl0WEUDJGtxa4AUrShoF7Q28djVxvU6hRZS08vqN4auHxnzcLWGVDix2X7SNwPUaABT2a8IW4mSPEUo2jQK54atWWxfQ0l4F2YB58UDPCx/pRxnnYw+8LN+Mmbf10eMM4RMaOS+P+EjrrWtUn0wCDywf4xr+ar119wWZ2dms5/yIv6FD+hVjdnY7N/osHuCyfhR7LXnPo8ZfZ2PdVzy4/fAH5KezWOJtSMzjQuB92S9e/QC79dkg6I/Bd/6c3Yc7JD0aY9zkn4n6WvNXR5E6JhzNNmJw1ZZKygfHG3NmRpUnxXpLvJjdGuzR9uUf71E/wAmtzj+7MPM+b/yKH4d8lf21weWzWl4byZYgTkQxmW8E502JWzOLcJYg/M19E47zhq6l6ceAV0D+6M7Un/kqkdwCunVYmnpk+Mif8f/AFC/uR5tY7yLcC+Kla4OABwwFKZbcdSsI79iAA0mN5pBgcMt1Vv4fJjdZ/uQHO6X+tGReTa7RlYoukE/icpl4SfJS838PNbVf8JApM1uNaaYp3FVlq4QNaTxdobiKYOAc07QRhzg4HcvZB5Prt/7KzdgH4qRvAS7xlY7N/pN+KI+FGPIPzH0fOMt/Pa/SD2h2lpEsoGuIyJZk0/dwxR1rvSCdhc57Y5dEg0DjXA7qEbsxqX0K3gvYWZWayj/ACYvi1I8WSIYMhH3Y2D3ALo2EzL+qjO8n1h3+C5brztmzuC5PbYt8wjboq4/eOzadyKiuNZuTyp2drnAVqHOFC0gYOOsIO8PKxRp0NEd633EceCNxHcFdSmZwa+8OkrxC2cNZJnl1Xdqg6BXBLBwulYQWySNcNYefFZPyGuB7aPdBwcG/rSi4QP+V5RZfK1a2UrLp09ZoPeBXvVgfLLO7XE3mbX8SP6ULbR6SLnA1JPotvqhefM8qVocMJGD/Lakm8pNrDc4/vCIfA07lP8AVETgkb6S7xqaD0096EksT6+gO4rCM8oNsJqJGndoR091UdD5R7QRjHCd+i4e51Fa8qJL00a6OzHWAOgfBTx2M7qfO9ZWDyjuqNOBh20LhXmNT8Voru4aWV9A8OjOuvKb1tx/lVLyYPkFAsWXftI6AlFgG1StvyyYUnjx3nwwO4qWK8rO4VE8faA7jiq3EPbIBYwuEA51bssQIqCCDkRiClNhaBU4BPcQ9tlQWbk0xlW4s7CdEEE0rSuNNqeLEEbgttlJxBSiBXgsIS+YBG4G0ylEKcI1b/R42JDYEs0PbZUlm5RPsrjqCuvMUvmB3IzQbbKBt1E66d6e25q5kno/NXhsJ1KPzZ4yACeY9sBiuYDWimWZrcqJ4sr9ZC51kdt+epQ5XyWo1wI6QDIBCWi9WtzI6KFSTXXXNxQs91RAct2H2naI9ypVyJ3wCS8IY/tHmQj7zBNQXU6PeVZMu+Jw5Aad4Ol7ilF17BTuVpxM3GRTyRaeTz00/wBqDnu8UNXNy+0arR/Q41oO2mzQ14yVjOc1PUKlPNIWDZacQFyn88h9dvf4JVnn+mu2fJlvH62Sp/eP/GUOSDrT7xf+tkr7R/4yhtJctHRQRG+mrv8AFTcediEbU5Yp7SfVSaJcQploPzXwRTIGv9Jp5wfFBRsOw96tbLwftEgqyzyu5o3n4LN/hLXQ6Ozhnok81Wn4p8lpqKY8xJHuTn3FaGftInRn7YLB1lS2bgxaJ/Qa128SxDuc4ErKk37JwZFFYiKOjIrvdQd4RrRJgS0A7dIUPSDgjovJveLSOTE3e54w6G1r0VVnBwBtDsC1srh6j42nqeQe5RNP/Y9mb9teioElBjIwH5zxxTIryc0+jpV1gVH8pqr+PgTatLRawA6w4gEdSvLL5N7S7Mxb6O5Q35VPcs0pcINl2ZUXy0ZteHEerXrqclB+kDhm3Aa6fElejHyZ6bW8Yxr3N2PcK76OY4AjnQk3k3hbyCIgcTjI6OQbPS5Lh1cy1jGS4K2WuTPWDh5JG0hj3MGoB1ASNgUsvlEllq0yuIpym54A1xA39Krr74KWeKjW2uON1QHaTuMoCMy1pII+6TzKO5boscUglfeIY+N7XMMcUh0g2hdpBzfSOIFCRnnVaxUyEpI21nlmjibaXWhjQaMcKuc5g0eS0gCodQeicQMdSHPlAo+rZ5dEmlSK6s9EjKvMfcsPf98xSSvdAzRDiTXHSeS4uL3kAAuJOoUAa0DWTWSB5bVtKaRGJOdAR059S6Yxdeyz0+8uGdsii4zT04c9NprgTSh5IocW9YVGPKJK+hL5C3S9cim/Eqt4OX+1sTrPagx0RyDi7RGvNrXO1BpFMg31caC8LnLpZBBJE1taspJoMIObQZKHpKylGQP8NnPw8a86JMmG15z25ob9NZAHcVLISMqOI9+aykXAu2vqGRRvoa6TZonc55L6kdCNi4LW+L0rPXCmDo9EdId71lJTXIYs0UfDm25+cPNdVQCN1K0Q8/lHtVdBz5jzOr+BZ6SyTh2gYSHHEHANG0aRNCekIfjpoXUla5o3gkH+JtQoymKmi9l4bzHk6c5+z+sH4j8E+zcOp4xyXzt3BzgOkEn3KjnvRji01Hx+elOvG1DQLwG5bBXuUbkrQq6Lx3lUtQ9GWWu8kj3KE+UW2Pznf0SOb4LFw3yQagA9firAyte2tCD87lrLJfS1D17LuThnafS4+X/Uef8Acqq1326U1lkldzvJ96qZdLZXtIUMO7uWiTfIlEvo7+EfoSzA7suvBE2fh/PHlPNTc/4ErL2gkD86oF0gVpMeJt7V5TbQ4UE8vS6vwWetV/vfpEuJJB27CqrSURKrEpRPo7zs/NVygouTxQ8TC23yK2njHOfNC0Oe44OqaFxOxOg8jQcacd0g/wD4WsmsFrD3ODmaOk4+g5xzOZc0+9dFfszTRxJH2QGrJzKS7KVvkXs4w4+QnWKj4MqrWyeTaxwDliNx+3yj/MaDqVzBepAFWzEbaPPcAGlFwXm1xq6zPO97WivMCa9yXtmn+KBrs4LWYGrY4qbdGvc00Wws1gj0NEBgbroHM/DRV8F6g4cU1g+14BQXnwghs4rLJDF94hp6Gmrj0BUoCyQdaOBsEgo6GJzT63LP8yBsnAGyQPD44QH1zGkafwtcGrJ3n5VrO3ESPl+yxpaO0/RFOYHNBWjyi26ZmlZ4WQRH97JQDVlLPosP8LXHEYJ7aJzZ6s+I0rTVm4gAdRNFSWzhVZLMQJJYg6uTHFz+bAHvIXj1uvIyGtptMtqdnosJbGP8yYVpn6EQ50M++i39mGw6qx10z96Z5Mh5gQN2y1BEubPXbz8pkMYBja6p9s4xN59E8t38IKylu8sM2PFhg3tYR3yudXpaF51JaM9p16z49KHc7bjuVqJGTNTePlLt0opx7gPs8nvWdtN5SyHlSOcTnVxP5KJorqUgiphgmKwetNySmsnmRD2DqTY49I1KYh9nGWIRvH0aWgNPK060GkDSmjp56OumVcULHEKrT2OCzfRs2lxYtQnaY6+m6M6AcAcqYuNNxSYUZ3R0gcEIGhp1g9KNyUVojriExCRTEHNwOohxFelHx31OMpHEjKriCOZzSD3qsGHxCTjNRxG9KijT2PhpO3B7tJvqysbOzDsvb2nK5u7ho3Sq6ytIOBNmkc7DaYTR4p909KwjJj/yuoDjTH3b0nFBZsb5slgtjwW2s6YOLSwAj7L/AETt+rXnT2eTmPEjiJmne7k9AcHLKPt7nCkrWzjVxg03CmyQEPHapuV3dd/2VjaNjML/ALT3ujrzsBI6WDnWe2uBk96cBLIyM/qnCTUY5TSu9staKkZwBe0B8srmMOVG8b1ljsD0LRy8M7Sxuk+zxzQj6zCJmAfebpBvMdErm8MbJNQBnFuOFA4sHNR+HQHKZJhfZmrbwEm0dKzztlHqu/Uu/ndonrCoLVwetUIrJA+m0EPHWwlek+YNd6Lmj72B6w2neVM24ABUvNNZAa5vSWOHeElfKC0eOSyVw0UOYDsp7l6pbbhhJrxcD/tDSaemgHvQQu9jfRbGOYk9xx708qHfRh7Pwfc8VDoyNzxXqUE93FteU04HCuOS3/nAZlIAdmPVi0oW13vG5rmyMecDym46juRmxno/FnYlVj+r2v6glTyYwB/Bdj3OLpZX4nAyP0cScNHJPi4MMZjQhvO4Dpxp1p1u4VWQOcxspqCQS0F5GJrmKBZa3XbY7a8gSW60v9VlXhvP9Vg6OlNL8BmptNns2geV2XaX4a0615zf1vNncXM4w/fkwPM0HBNvHg9Z4zy7TxFPqMkNrn5tGN3FsP3njmQLLzskBrBZhI/2trPHv5xCKRN/i01dE+h1k4QXrbARAJAwZujGgxv3p3Hkj+MKBlwRtNbTaw92ZZZf1zjn6VoeRHWusF6gvThFNaKcbI54GTSeQ3c2MUY0cwCrzPXWnQWaBl6xQ/8ATwxxH2j/AO0T8+nINBh+4wc6rrXejpHF7y57j9d7i93W6pQAkSaVU6JCDa+n3KMzk/PwUdR0pzI0wHg1U0MFUscKIDw0fNelADjRowz2qBxTXypj5ECHNZUovADBQQjWpJn01oASDMolk2CDhCnYDTBpPQkxkkjqhCSuKldNTDGqgkkqmIa95TTICkBUbjrQMc6oyOCe2Y68d+tRiSoTXIAn84TXTA5ocuI1pDIgAyzTyROD4nuY4fWY4td1tNUY6/WS4WqBkhOb4/7PLzksbxb/AOJhO9UnGFKbRXPFFDs0djs8f91tQGyG0niHczX1MLulzeZHOvWezkCeOSInI1wdvaXHRePuuKxVdisLs4Tz2cFschDD6UbgHxP+9E8Fh6lNCpM1LeEDHHExOOxw0H9Zoe9PkvKGtXxvbvadMd/is+bysVoFJ7O6B3tLKasrtdZpTQa/Qe3mUtn4JPdyrBao7Rr0GEtl6bPLRx/h0wpcQxr4y7L4X4ijvvNofiD1qK03c4tOi0nA4twphuKz303LA8snhbpDBwo6OQc7SAe5WVj4ZwetJGaaxpDXrGPcjCIXI9g83dv6yuU30s31x3+C5GER2zwSXhfozu4yJjw2R3JdUsPKPpNqAUZeHC91rboecGNmqEARQjdoRADpIJWPvL9tJ/iP/EUMqLo0Fos8jRVw5Ootxb1hDmRB2K9ZIzg401g4g7qKzY+Kf0aRybMmO5vVPdzJktApkXaSSaJzSQ4EEZg4UUeljT4jbTWUComD0/nQYtYT229o1FA6LGFvz85IgO+dqqhew9X56kovker3oFTLmuiFA+VVjr3r9U9abJeB2U58UWGLLIvSCSutVpvPclZeIxwpzkmvUE7DFlyx6Y91VVi9qflX4kJrr23dx/qSsMWXVndgvoHyTwD6LhNBi6U1p/8AK4fBfMBvZ+VacwAU7eE9pDNBtomDAKBgke1oBNSA0GmZKGUkbjyjQ6N6WtuX60O2enGx/wAVmCVRSXlI41c4uO0kknVmUw2tx1osWJecYudIqPzp20pRa3bSiwxLUuoU8TKo8+dt7gpGW9+xp6AiwxZZGRROehfpM62M6j8CpDebDnGRzO8QUWFMk4xMcVH53GdTx/ED/tXC0R6y/stPdUIsKY7TXFyhM7d/cuDxt9yBUyQpvGf8667a7Ux8gTC/eEDo1Fk4e2jQEdoEdsiGAZaW8aWj7EuEjOh3Qpn2O7LX6EktglNeTLW0WcndK0cYwb3NIWRDxr7iAmuk922qRSPpf6Fb/wBxZ+0f6Vyq6rkhnz/eX7aT/Ef+IoZF29lZpf8AEf8AiKibZ6037wNv5IAhStdRPdCR87Peo0AWkNsbK0Ry5jBj9bdx2t3IK1WQxu0XZ57iDkQdYUCtLNMJmcU70h+zdv8AVO4++iYFdoJREkcCDQ4EYJNJAEohG9PbA35Kg0kocgQW2Bmv3/mpBDHu7X5oEPUgd81QIMFni2DrKcLJF8koUNUrWJiJ/M4dv4kvmUO/v8FG2Ld3KQQjYOpMBjrBFtPUfBNN3x+seo+Cn4obB1BdxI2DqCQWCm72eseyfBMNiZ6x6j4IwwjYOoJDCNg6ggLAvMm+t3HwXCyM9YosxfNAmmNAWDizR+spWWFm2qdopdFAWSCxxjMe9OEMOzuPgo888ecJCweqOoeCAJeJi9UdR8E5sEPqjqd4IYsHqjqHguoNg6h4JATyWaPU0fzIWSyN2e9SNpsHUE+o9UdQQFgLrO1M4gbUa9g2BQujGxA7BjANqZxaJ4sLnMFDzH3FAWe+rkqVFDs8Nt9hkD5Dxb8ZH6JDXYco1wohHXZKM4pDXEHRdQ921IuSGPhsMlCDG/LAlr8Oag3qF92y1wjk7DvBcuQAn0bL7OTsO8ErbvlGPFydh3guXIALtthkeBJxb9L0X8h2ep2WsDuQf0bL7OTsO8Fy5ACfRsvs39h3gnNuyX2cnYd4LlyAJ2XO/Wx/Yd4Ihl2P1Mf2HeC5crIZK27n+o/sO8E8WN/s39h3guXIFQvmz/Zv7DvBNMD/AFJOw7wXLkDo7zaT1H9h/gm8VJ7OTsO8Fy5AUcIpPZydh3gl4mT2cnYf4JFyAoXzaT2cnYf4JDZZPZydh3gkXIChPM5PZydh3gk8zk9nJ2HeCVckIUWST2cnYf4J7bHJ7OTsO8Fy5IdCmwyezk7DvBRmwyezf2HeC5cgKEFhk9nJ2HeCeLBJ7OTsO8Fy5AUcbDJ7OTsO8FE6wSezk7DvBcuQgojNgk9nJ2HeCa6wSUP6uTI/Uds5kq5MD3niXeq7qKRcuSG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30732" name="AutoShape 12" descr="data:image/jpeg;base64,/9j/4AAQSkZJRgABAQAAAQABAAD/2wCEAAkGBhQSERQUExQVFRUWFBcUFxgXFxgUFxQXFBQVFBQUGBcXGyceFxkkGRQUHy8gIycpLCwsFR4xNTAqNSYrLCkBCQoKDgwOFw8PGi0cHBwpLCkpKSksKSwpKSkpKSkpKSwpKSkpKSkpKSkpKSksLCkpLCkpKSkpKSkpKSwsLCksLP/AABEIALgBEQMBIgACEQEDEQH/xAAcAAABBQEBAQAAAAAAAAAAAAAEAQIDBQYABwj/xABNEAABAwEEBAkIBgcHAwUAAAABAAIDEQQFITESQVFhBhMicYGRkqHRBxQyUlOxwfAVQmJysuEWIzNDgqLSJERzg5PC8TRU0xc1Y8Pi/8QAGQEAAwEBAQAAAAAAAAAAAAAAAAECAwQF/8QAJBEAAgIBBAMBAQADAAAAAAAAAAECERIDE0FRBCExYRQicfD/2gAMAwEAAhEDEQA/APH7wvCXjZP1j/2j/ru9Y70P9Iy+0k7bvFWFvu0GWTl/vH6j65UEl2inJdU81ArxZOaB/pGX2j+27xXfSEvtH9t3il8xdu6wl8wds7wjFhkhv0hL7R/bd4rvpCX2j+27xT/MXbusLvMnfJTxDJDfP5faSdt3ilFul9pJ23eKf5mUosZRiLJDBbZfaSdt3ilFtl9pJ23eKlFid8lKLGdyMWLNEQtkvtJO27xXC2S+0k7bvFENsR3JwsJ3fPQng+gzXYN55L7STtu8V3nkvtJO27xRgu47vnoUjbocdbe/wVYPol6kewEWuX2knbd4rvO5PaSdt3irH6Cdtb3qRvB53rDqKMH0G7HsrPO5PaSdt3ik88k9pJ23eKtzwdIzeOr80guIesez+aNuXQt2PZU+eye0k7bvFd59J7STtu8Vb/o9qq7sj+pTxcES7J+Owt/NG3LoW7DsovPJPaSdt3ilFsk9pJ23eK1Efk+cRUyAc4om2rgPoUHGaROprTXpwSwY9yPZmfPJPaSdt/iuNsk9pJ23+K00XAZzvrgc/wDwhJeDIaaF3VknhLoN2PZR+eSe0k7bvFK21ynJ8h/jd4q9/R5o1g9o/GiIs3BhzxUOYBljUV7sUYS6BasXyZd9veP3r+h7j8Uz6Tf7SXtO/qWmZwNL3HR0DjiakAdNEr+Br2mnIrnn4hRiy84mZbeDz+9k7Tv6kpt0ntJO27xVxa+CU7ceLBG1tD+arpbsLTygaooeSfwGFulP7yQD77vFRvvOTVJJ23Y96llsznGg6Bt8VA6zUzSaKsUXhL7STtu8U76Ql9pJr+u7ZzqPRTXD4pUFn0Lxx2nrKVMouSA8Ytn7WT/Ef+MqEBGWwHjJMf3j/wARUXFrqSORsYxyWpUrY1Kxh2qqIcgXROxcIkdo/OSlbENfuTxJzK0Rp7ItyseIGxK2DcjAncAhDXd0KVtirrA58Ea2zjZ3qWOwk5AdLvzVYk5labCefmUjLPTNWrLC4ZaPQaomKxk+p0/mnQsipbANoREVnJ1BWpubYATuPwTPoiQZEJgDeYUxA+KifFXAAq5st3SAipaduatWWauWj0JFr2ZKGwlxpWnOrBtwPpqJ240AWim4PPOIpWm+ijZDJCMWuJ+wC9o56IyDEqbBwfkkryaU+scAdWAVnZbgMQPKLzsy96sLPbpPrNc3nFMNuSJitwb9omgoOV7knJjSQNYbmc4UdpNBxy27zh3IhsMcGI9I4YuJJoNqPa9z8wWDOrsO4qVscbcXyNcd5aKcwqs2zRRKOeEzZso2lThTo/MIeXg/E7BoAd9oYDoaKnpV5aLQyuErKbOMYPjkoJLbEARpw9tnv0kZCw7KaXgnA0EmTGlchQYY00sVkvpOIn0iRq5tWpbi0WuzuBBlixFD+sZkcDhpLxaS7pwSAKgEgHSZkDgfSUvUr9Lhppnoty3i2SQRtcBgSMAAaCtFay3USHE00tre7FYbgVYXsn053NY1rSW1ezlONG09LYSehb82iIioni6ZWDuqhSv2E406RUOsB1uLjswQ1qu1xGIYBvFadSvjPFTG0MO4OZT31KDlMdfSG6jge5pKdk4mbnuOOlcCfu6I7yhjdDNY6jgtLLE3UG7cxj0YlV82GBZ1Au+FUKgtoozd0YrRvcD7woJ7uZQni2YA5NA66Yq7bZnk5OAzxbog9Zqmy2DBwOiMDqqa031RjEMpHp3ED1R3+K5FcRv7h4Lll6Nbl2eFWqnGSYD9o/8AEU0N3Ii1w/rH4/vH/iKiEPMuhI52xWtUrHc3UuZEdgT2wnYVSIY9r9ykZTYmMjKmbGqIY5vM0J7SmiNSth3KiKFa7mUgdtPd+aaItx6lLHGNeCYqOYR61EVGH6nAjo8EVY7vjd9becSD7lbWO6IaVEgdzjLpHgpcilFlMyKQ+iyv3Tj3IqGacYOilpvafCquZLuaAC2XQrjgRo9Rp3oae8TG4NZIJDkQAW13aVTU8yV2XVEEM1XYxyDD1Cad2CfJZ2uqGyFp+0NH4qxfeb2tq46HO7AdZJr0IW03rG5vK0PvMLy88+APWUlbKtLkbG2aFrnPfVjGlxIIwDaknE5UWLtPlFtEkhwnZB9VtneyJ5HrOe5jiTzUVrwgtrRZJw18pJaG6gyjnNBqKk5FY+y3q0V0u4DqptXJ5M5Qqjp0aasJtl8SOLiJbU0E4NfLI9wG9zaAnfRW9y3jYdENtNntUz89NtolAIOIGiXilFVQ3rDnUtrryHvUk15htKONTkB8a5LjfkP5RrkkXdqtF1nBlgeDmC+WR9aHIt43IjWDWqMukXUdHjLAytccX4jlZAyUBxb1FYs3q7SrWnOcO5ExXraHktYXkY4NaSOk0qQr3H0NSb+I9Ee66Wln9gY1tSXVpUijgAAX46iUv6Q3Q0H+xM9LCkcZq2o1k50qsPZODdqlAJo0bScSPnWrazcHBEQXcojfWvRU1Cyl5EY8nTDR1JcFpJe0Mrg6GwQRta4OFGsJOFHNe2lHNIJIGGNFpZ7XZqNLLuZTS5WlDH6NMaYVrvVHZ2Pe6oo2gwwAA5sM1c2aN2jQ1J+adC5ZeYkdS8YhmvOxU/8Abog7HOOLo1BASXjYMdK7oTUmh4pgzyPv6lbGVxwplvNdu3YVX3jdLJaF7CHUIqR05hC86K+g/FfAM68bsLsbqj0cMQxtddcAObXrQMNuuwl2ld0LamoqSNEaDRTAj6wJ6VBePBV7BpRve2urGn8uWKy9tsVrj1SEY4to5tNtfiurT8mE/jOeehqR4NbJNdONbEP4XPGNfv4fmhHm5yf+il52zPb/APYsebTL67hvLaDWKV6EK60vrQyY7KgY89aLfM5G2uDZzWe6sNGyWsHWBaHYDcSfgojZbuIwjvFgofRtLDq1BzcdizFitMhNag9NdWXzVTWq8Q2uJxB1HZlQjFS9SXxIjP38PduJg22jtMXIDzkrlOU+jTL8PJLTBWR+H13/AIynx2AFS2qL9Y/77vxFJGSNq9U8+yWO6Ccu9TMulwUtntB2u+d9EYy0uG8byEexWgVt2nXVTi6eTXHqwRDbVuCl84J1p+xWV7LDv+Cn+jh8/wDKMa7HJE6YPuT9itFa26q4YqU8HnUqPcfBWTDsJ6FM2R2qvUi2L0Z592OC6OF4OFarUxWk7R0iilcWnMM+KeQqXZkvNXHOvSuFhdqqtY2yMPqhGQXewZEHmRnQKF8mNF2uOJB6qohl0GlS003BbNtiB1gcwxTvoQEijuuqncK2jzvhJc5FjlfomgMeP+awYDXmvO7LZJHEBnKqQ0ho0qagCNZ8RivoLhfdTTd1qDcXCBzxhripJT+Ree3a1jQHaIrQGtBUA4gVz17V5vma2NOrPT8TSTVGZbwNmLKtqHVxrgOalag84xwRFi4GyuoX1GNaEg1BIoKk5DH5wWttF8NaMW0bSlXUAxwyrXuQ54QMfUB7AK0OJpiaE5Y9S8x6+q/iPSXj6S+lZauBzRu1Ua4ashRx+OtHXXGYWhmkWgc1fiBlqQ7rSS4EEUI0ThWorUPGApszRdgewGppQYg6JGyuPNv+rvUylKvbNIwgn6RpbIBo4knLM589RiiWQRjNtebCuvXmsVefCFrDSMkmudBo46qDUh7Nf2lXTe5w0gQQA2mNa7QM/mi5Hoyfs3yRurXIc2/qxrqMDq9IOFD0hATXpLF6EtQR9ZtHUrkHYgipCrYr3iAHKLa4DlOrTOtTWhTX2tukaSF7RSrSS4YCoGPJ1nECuSlRaH6Lp19zOFKNNATUFzeTmRUD0iN1NyFtvCBzxRw4gk6VaOIoG0jFW4VxqTzZIQXtQ1zbhWpocBXA4l2IyoDzqc24EGuiRWoryunHwQ1X1DX4Nst7Yhr5nHSFSNDRFddDWoIp41RdlsZoayukoc3UDwK4tJAGlrxOOOeKrY75swbV2g06VKFtQaZnAYYHm1KzsF5tcBSlKDHDEEYV2FEk18CwCawBuk1+nIDkQWucAcsSKnPI16EA254nA0kdnQ8nQP3HinJNddKK8vGzhzag8oVoRj0Ea1RzXk+KjuKL6elQ4jHDA1qOtXByfwTrkjn4M2ZzSTpNOsnQx5zGG1/JVNv4LPMdIXhw0Ti1zXHAUGBxHWeZXjLe2YnQBjfQuAOLXgZ0OFHbtm1Z60X0wF4MZaW6QPKLcQDnhhr1Lq05at/Tnnp6b+o9X+j5PtdRXLvpAbD2ly689To5NuHRibRZRpuwHpO2+sdyRlmHqj3omWNxe7P0nfiKmjsZOteweE2QR2Sv1O5ENsI9UKdtkcp4rPv7qqkIhZdurRPePiimXXhgzpxRUUexw6iEdBDvx5z8EWBWsuzceopford3K45Q1hLxx1tb1pWx0irF2UHz70osasjNzfPSml4OZCdsVIDbYhvT/o4butFNiGojtfmpKAZkpWFAkd1g+r1oyK62jOnWfgFPHaWDIlSi3Dae5JtlJISOzsGQJ+d6LjYNTCekBQMtm4qVlt3HrUNM0TCSzSBa5g0SCCC6tQRQjDaKrxThZwPtVke4NY+SD93Kxhl0WEUDJGtxa4AUrShoF7Q28djVxvU6hRZS08vqN4auHxnzcLWGVDix2X7SNwPUaABT2a8IW4mSPEUo2jQK54atWWxfQ0l4F2YB58UDPCx/pRxnnYw+8LN+Mmbf10eMM4RMaOS+P+EjrrWtUn0wCDywf4xr+ar119wWZ2dms5/yIv6FD+hVjdnY7N/osHuCyfhR7LXnPo8ZfZ2PdVzy4/fAH5KezWOJtSMzjQuB92S9e/QC79dkg6I/Bd/6c3Yc7JD0aY9zkn4n6WvNXR5E6JhzNNmJw1ZZKygfHG3NmRpUnxXpLvJjdGuzR9uUf71E/wAmtzj+7MPM+b/yKH4d8lf21weWzWl4byZYgTkQxmW8E502JWzOLcJYg/M19E47zhq6l6ceAV0D+6M7Un/kqkdwCunVYmnpk+Mif8f/AFC/uR5tY7yLcC+Kla4OABwwFKZbcdSsI79iAA0mN5pBgcMt1Vv4fJjdZ/uQHO6X+tGReTa7RlYoukE/icpl4SfJS838PNbVf8JApM1uNaaYp3FVlq4QNaTxdobiKYOAc07QRhzg4HcvZB5Prt/7KzdgH4qRvAS7xlY7N/pN+KI+FGPIPzH0fOMt/Pa/SD2h2lpEsoGuIyJZk0/dwxR1rvSCdhc57Y5dEg0DjXA7qEbsxqX0K3gvYWZWayj/ACYvi1I8WSIYMhH3Y2D3ALo2EzL+qjO8n1h3+C5brztmzuC5PbYt8wjboq4/eOzadyKiuNZuTyp2drnAVqHOFC0gYOOsIO8PKxRp0NEd633EceCNxHcFdSmZwa+8OkrxC2cNZJnl1Xdqg6BXBLBwulYQWySNcNYefFZPyGuB7aPdBwcG/rSi4QP+V5RZfK1a2UrLp09ZoPeBXvVgfLLO7XE3mbX8SP6ULbR6SLnA1JPotvqhefM8qVocMJGD/Lakm8pNrDc4/vCIfA07lP8AVETgkb6S7xqaD0096EksT6+gO4rCM8oNsJqJGndoR091UdD5R7QRjHCd+i4e51Fa8qJL00a6OzHWAOgfBTx2M7qfO9ZWDyjuqNOBh20LhXmNT8Voru4aWV9A8OjOuvKb1tx/lVLyYPkFAsWXftI6AlFgG1StvyyYUnjx3nwwO4qWK8rO4VE8faA7jiq3EPbIBYwuEA51bssQIqCCDkRiClNhaBU4BPcQ9tlQWbk0xlW4s7CdEEE0rSuNNqeLEEbgttlJxBSiBXgsIS+YBG4G0ylEKcI1b/R42JDYEs0PbZUlm5RPsrjqCuvMUvmB3IzQbbKBt1E66d6e25q5kno/NXhsJ1KPzZ4yACeY9sBiuYDWimWZrcqJ4sr9ZC51kdt+epQ5XyWo1wI6QDIBCWi9WtzI6KFSTXXXNxQs91RAct2H2naI9ypVyJ3wCS8IY/tHmQj7zBNQXU6PeVZMu+Jw5Aad4Ol7ilF17BTuVpxM3GRTyRaeTz00/wBqDnu8UNXNy+0arR/Q41oO2mzQ14yVjOc1PUKlPNIWDZacQFyn88h9dvf4JVnn+mu2fJlvH62Sp/eP/GUOSDrT7xf+tkr7R/4yhtJctHRQRG+mrv8AFTcediEbU5Yp7SfVSaJcQploPzXwRTIGv9Jp5wfFBRsOw96tbLwftEgqyzyu5o3n4LN/hLXQ6Ozhnok81Wn4p8lpqKY8xJHuTn3FaGftInRn7YLB1lS2bgxaJ/Qa128SxDuc4ErKk37JwZFFYiKOjIrvdQd4RrRJgS0A7dIUPSDgjovJveLSOTE3e54w6G1r0VVnBwBtDsC1srh6j42nqeQe5RNP/Y9mb9teioElBjIwH5zxxTIryc0+jpV1gVH8pqr+PgTatLRawA6w4gEdSvLL5N7S7Mxb6O5Q35VPcs0pcINl2ZUXy0ZteHEerXrqclB+kDhm3Aa6fElejHyZ6bW8Yxr3N2PcK76OY4AjnQk3k3hbyCIgcTjI6OQbPS5Lh1cy1jGS4K2WuTPWDh5JG0hj3MGoB1ASNgUsvlEllq0yuIpym54A1xA39Krr74KWeKjW2uON1QHaTuMoCMy1pII+6TzKO5boscUglfeIY+N7XMMcUh0g2hdpBzfSOIFCRnnVaxUyEpI21nlmjibaXWhjQaMcKuc5g0eS0gCodQeicQMdSHPlAo+rZ5dEmlSK6s9EjKvMfcsPf98xSSvdAzRDiTXHSeS4uL3kAAuJOoUAa0DWTWSB5bVtKaRGJOdAR059S6Yxdeyz0+8uGdsii4zT04c9NprgTSh5IocW9YVGPKJK+hL5C3S9cim/Eqt4OX+1sTrPagx0RyDi7RGvNrXO1BpFMg31caC8LnLpZBBJE1taspJoMIObQZKHpKylGQP8NnPw8a86JMmG15z25ob9NZAHcVLISMqOI9+aykXAu2vqGRRvoa6TZonc55L6kdCNi4LW+L0rPXCmDo9EdId71lJTXIYs0UfDm25+cPNdVQCN1K0Q8/lHtVdBz5jzOr+BZ6SyTh2gYSHHEHANG0aRNCekIfjpoXUla5o3gkH+JtQoymKmi9l4bzHk6c5+z+sH4j8E+zcOp4xyXzt3BzgOkEn3KjnvRji01Hx+elOvG1DQLwG5bBXuUbkrQq6Lx3lUtQ9GWWu8kj3KE+UW2Pznf0SOb4LFw3yQagA9firAyte2tCD87lrLJfS1D17LuThnafS4+X/Uef8Acqq1326U1lkldzvJ96qZdLZXtIUMO7uWiTfIlEvo7+EfoSzA7suvBE2fh/PHlPNTc/4ErL2gkD86oF0gVpMeJt7V5TbQ4UE8vS6vwWetV/vfpEuJJB27CqrSURKrEpRPo7zs/NVygouTxQ8TC23yK2njHOfNC0Oe44OqaFxOxOg8jQcacd0g/wD4WsmsFrD3ODmaOk4+g5xzOZc0+9dFfszTRxJH2QGrJzKS7KVvkXs4w4+QnWKj4MqrWyeTaxwDliNx+3yj/MaDqVzBepAFWzEbaPPcAGlFwXm1xq6zPO97WivMCa9yXtmn+KBrs4LWYGrY4qbdGvc00Wws1gj0NEBgbroHM/DRV8F6g4cU1g+14BQXnwghs4rLJDF94hp6Gmrj0BUoCyQdaOBsEgo6GJzT63LP8yBsnAGyQPD44QH1zGkafwtcGrJ3n5VrO3ESPl+yxpaO0/RFOYHNBWjyi26ZmlZ4WQRH97JQDVlLPosP8LXHEYJ7aJzZ6s+I0rTVm4gAdRNFSWzhVZLMQJJYg6uTHFz+bAHvIXj1uvIyGtptMtqdnosJbGP8yYVpn6EQ50M++i39mGw6qx10z96Z5Mh5gQN2y1BEubPXbz8pkMYBja6p9s4xN59E8t38IKylu8sM2PFhg3tYR3yudXpaF51JaM9p16z49KHc7bjuVqJGTNTePlLt0opx7gPs8nvWdtN5SyHlSOcTnVxP5KJorqUgiphgmKwetNySmsnmRD2DqTY49I1KYh9nGWIRvH0aWgNPK060GkDSmjp56OumVcULHEKrT2OCzfRs2lxYtQnaY6+m6M6AcAcqYuNNxSYUZ3R0gcEIGhp1g9KNyUVojriExCRTEHNwOohxFelHx31OMpHEjKriCOZzSD3qsGHxCTjNRxG9KijT2PhpO3B7tJvqysbOzDsvb2nK5u7ho3Sq6ytIOBNmkc7DaYTR4p909KwjJj/yuoDjTH3b0nFBZsb5slgtjwW2s6YOLSwAj7L/AETt+rXnT2eTmPEjiJmne7k9AcHLKPt7nCkrWzjVxg03CmyQEPHapuV3dd/2VjaNjML/ALT3ujrzsBI6WDnWe2uBk96cBLIyM/qnCTUY5TSu9staKkZwBe0B8srmMOVG8b1ljsD0LRy8M7Sxuk+zxzQj6zCJmAfebpBvMdErm8MbJNQBnFuOFA4sHNR+HQHKZJhfZmrbwEm0dKzztlHqu/Uu/ndonrCoLVwetUIrJA+m0EPHWwlek+YNd6Lmj72B6w2neVM24ABUvNNZAa5vSWOHeElfKC0eOSyVw0UOYDsp7l6pbbhhJrxcD/tDSaemgHvQQu9jfRbGOYk9xx708qHfRh7Pwfc8VDoyNzxXqUE93FteU04HCuOS3/nAZlIAdmPVi0oW13vG5rmyMecDym46juRmxno/FnYlVj+r2v6glTyYwB/Bdj3OLpZX4nAyP0cScNHJPi4MMZjQhvO4Dpxp1p1u4VWQOcxspqCQS0F5GJrmKBZa3XbY7a8gSW60v9VlXhvP9Vg6OlNL8BmptNns2geV2XaX4a0615zf1vNncXM4w/fkwPM0HBNvHg9Z4zy7TxFPqMkNrn5tGN3FsP3njmQLLzskBrBZhI/2trPHv5xCKRN/i01dE+h1k4QXrbARAJAwZujGgxv3p3Hkj+MKBlwRtNbTaw92ZZZf1zjn6VoeRHWusF6gvThFNaKcbI54GTSeQ3c2MUY0cwCrzPXWnQWaBl6xQ/8ATwxxH2j/AO0T8+nINBh+4wc6rrXejpHF7y57j9d7i93W6pQAkSaVU6JCDa+n3KMzk/PwUdR0pzI0wHg1U0MFUscKIDw0fNelADjRowz2qBxTXypj5ECHNZUovADBQQjWpJn01oASDMolk2CDhCnYDTBpPQkxkkjqhCSuKldNTDGqgkkqmIa95TTICkBUbjrQMc6oyOCe2Y68d+tRiSoTXIAn84TXTA5ocuI1pDIgAyzTyROD4nuY4fWY4td1tNUY6/WS4WqBkhOb4/7PLzksbxb/AOJhO9UnGFKbRXPFFDs0djs8f91tQGyG0niHczX1MLulzeZHOvWezkCeOSInI1wdvaXHRePuuKxVdisLs4Tz2cFschDD6UbgHxP+9E8Fh6lNCpM1LeEDHHExOOxw0H9Zoe9PkvKGtXxvbvadMd/is+bysVoFJ7O6B3tLKasrtdZpTQa/Qe3mUtn4JPdyrBao7Rr0GEtl6bPLRx/h0wpcQxr4y7L4X4ijvvNofiD1qK03c4tOi0nA4twphuKz303LA8snhbpDBwo6OQc7SAe5WVj4ZwetJGaaxpDXrGPcjCIXI9g83dv6yuU30s31x3+C5GER2zwSXhfozu4yJjw2R3JdUsPKPpNqAUZeHC91rboecGNmqEARQjdoRADpIJWPvL9tJ/iP/EUMqLo0Fos8jRVw5Ootxb1hDmRB2K9ZIzg401g4g7qKzY+Kf0aRybMmO5vVPdzJktApkXaSSaJzSQ4EEZg4UUeljT4jbTWUComD0/nQYtYT229o1FA6LGFvz85IgO+dqqhew9X56kovker3oFTLmuiFA+VVjr3r9U9abJeB2U58UWGLLIvSCSutVpvPclZeIxwpzkmvUE7DFlyx6Y91VVi9qflX4kJrr23dx/qSsMWXVndgvoHyTwD6LhNBi6U1p/8AK4fBfMBvZ+VacwAU7eE9pDNBtomDAKBgke1oBNSA0GmZKGUkbjyjQ6N6WtuX60O2enGx/wAVmCVRSXlI41c4uO0kknVmUw2tx1osWJecYudIqPzp20pRa3bSiwxLUuoU8TKo8+dt7gpGW9+xp6AiwxZZGRROehfpM62M6j8CpDebDnGRzO8QUWFMk4xMcVH53GdTx/ED/tXC0R6y/stPdUIsKY7TXFyhM7d/cuDxt9yBUyQpvGf8667a7Ux8gTC/eEDo1Fk4e2jQEdoEdsiGAZaW8aWj7EuEjOh3Qpn2O7LX6EktglNeTLW0WcndK0cYwb3NIWRDxr7iAmuk922qRSPpf6Fb/wBxZ+0f6Vyq6rkhnz/eX7aT/Ef+IoZF29lZpf8AEf8AiKibZ6037wNv5IAhStdRPdCR87Peo0AWkNsbK0Ry5jBj9bdx2t3IK1WQxu0XZ57iDkQdYUCtLNMJmcU70h+zdv8AVO4++iYFdoJREkcCDQ4EYJNJAEohG9PbA35Kg0kocgQW2Bmv3/mpBDHu7X5oEPUgd81QIMFni2DrKcLJF8koUNUrWJiJ/M4dv4kvmUO/v8FG2Ld3KQQjYOpMBjrBFtPUfBNN3x+seo+Cn4obB1BdxI2DqCQWCm72eseyfBMNiZ6x6j4IwwjYOoJDCNg6ggLAvMm+t3HwXCyM9YosxfNAmmNAWDizR+spWWFm2qdopdFAWSCxxjMe9OEMOzuPgo888ecJCweqOoeCAJeJi9UdR8E5sEPqjqd4IYsHqjqHguoNg6h4JATyWaPU0fzIWSyN2e9SNpsHUE+o9UdQQFgLrO1M4gbUa9g2BQujGxA7BjANqZxaJ4sLnMFDzH3FAWe+rkqVFDs8Nt9hkD5Dxb8ZH6JDXYco1wohHXZKM4pDXEHRdQ921IuSGPhsMlCDG/LAlr8Oag3qF92y1wjk7DvBcuQAn0bL7OTsO8ErbvlGPFydh3guXIALtthkeBJxb9L0X8h2ep2WsDuQf0bL7OTsO8Fy5ACfRsvs39h3gnNuyX2cnYd4LlyAJ2XO/Wx/Yd4Ihl2P1Mf2HeC5crIZK27n+o/sO8E8WN/s39h3guXIFQvmz/Zv7DvBNMD/AFJOw7wXLkDo7zaT1H9h/gm8VJ7OTsO8Fy5AUcIpPZydh3gl4mT2cnYf4JFyAoXzaT2cnYf4JDZZPZydh3gkXIChPM5PZydh3gk8zk9nJ2HeCVckIUWST2cnYf4J7bHJ7OTsO8Fy5IdCmwyezk7DvBRmwyezf2HeC5cgKEFhk9nJ2HeCeLBJ7OTsO8Fy5AUcbDJ7OTsO8FE6wSezk7DvBcuQgojNgk9nJ2HeCa6wSUP6uTI/Uds5kq5MD3niXeq7qKRcuSG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30734" name="AutoShape 14" descr="data:image/jpeg;base64,/9j/4AAQSkZJRgABAQAAAQABAAD/2wCEAAkGBhQSERQUExQVFRUWFBcUFxgXFxgUFxQXFBQVFBQUGBcXGyceFxkkGRQUHy8gIycpLCwsFR4xNTAqNSYrLCkBCQoKDgwOFw8PGi0cHBwpLCkpKSksKSwpKSkpKSkpKSwpKSkpKSkpKSkpKSksLCkpLCkpKSkpKSkpKSwsLCksLP/AABEIALgBEQMBIgACEQEDEQH/xAAcAAABBQEBAQAAAAAAAAAAAAAEAQIDBQYABwj/xABNEAABAwEEBAkIBgcHAwUAAAABAAIDEQQFITESQVFhBhMicYGRkqHRBxQyUlOxwfAVQmJysuEWIzNDgqLSJERzg5PC8TRU0xc1Y8Pi/8QAGQEAAwEBAQAAAAAAAAAAAAAAAAECAwQF/8QAJBEAAgIBBAMBAQADAAAAAAAAAAECERIDE0FRBCExYRQicfD/2gAMAwEAAhEDEQA/APH7wvCXjZP1j/2j/ru9Y70P9Iy+0k7bvFWFvu0GWTl/vH6j65UEl2inJdU81ArxZOaB/pGX2j+27xXfSEvtH9t3il8xdu6wl8wds7wjFhkhv0hL7R/bd4rvpCX2j+27xT/MXbusLvMnfJTxDJDfP5faSdt3ilFul9pJ23eKf5mUosZRiLJDBbZfaSdt3ilFtl9pJ23eKlFid8lKLGdyMWLNEQtkvtJO27xXC2S+0k7bvFENsR3JwsJ3fPQng+gzXYN55L7STtu8V3nkvtJO27xRgu47vnoUjbocdbe/wVYPol6kewEWuX2knbd4rvO5PaSdt3irH6Cdtb3qRvB53rDqKMH0G7HsrPO5PaSdt3ik88k9pJ23eKtzwdIzeOr80guIesez+aNuXQt2PZU+eye0k7bvFd59J7STtu8Vb/o9qq7sj+pTxcES7J+Owt/NG3LoW7DsovPJPaSdt3ilFsk9pJ23eK1Efk+cRUyAc4om2rgPoUHGaROprTXpwSwY9yPZmfPJPaSdt/iuNsk9pJ23+K00XAZzvrgc/wDwhJeDIaaF3VknhLoN2PZR+eSe0k7bvFK21ynJ8h/jd4q9/R5o1g9o/GiIs3BhzxUOYBljUV7sUYS6BasXyZd9veP3r+h7j8Uz6Tf7SXtO/qWmZwNL3HR0DjiakAdNEr+Br2mnIrnn4hRiy84mZbeDz+9k7Tv6kpt0ntJO27xVxa+CU7ceLBG1tD+arpbsLTygaooeSfwGFulP7yQD77vFRvvOTVJJ23Y96llsznGg6Bt8VA6zUzSaKsUXhL7STtu8U76Ql9pJr+u7ZzqPRTXD4pUFn0Lxx2nrKVMouSA8Ytn7WT/Ef+MqEBGWwHjJMf3j/wARUXFrqSORsYxyWpUrY1Kxh2qqIcgXROxcIkdo/OSlbENfuTxJzK0Rp7ItyseIGxK2DcjAncAhDXd0KVtirrA58Ea2zjZ3qWOwk5AdLvzVYk5labCefmUjLPTNWrLC4ZaPQaomKxk+p0/mnQsipbANoREVnJ1BWpubYATuPwTPoiQZEJgDeYUxA+KifFXAAq5st3SAipaduatWWauWj0JFr2ZKGwlxpWnOrBtwPpqJ240AWim4PPOIpWm+ijZDJCMWuJ+wC9o56IyDEqbBwfkkryaU+scAdWAVnZbgMQPKLzsy96sLPbpPrNc3nFMNuSJitwb9omgoOV7knJjSQNYbmc4UdpNBxy27zh3IhsMcGI9I4YuJJoNqPa9z8wWDOrsO4qVscbcXyNcd5aKcwqs2zRRKOeEzZso2lThTo/MIeXg/E7BoAd9oYDoaKnpV5aLQyuErKbOMYPjkoJLbEARpw9tnv0kZCw7KaXgnA0EmTGlchQYY00sVkvpOIn0iRq5tWpbi0WuzuBBlixFD+sZkcDhpLxaS7pwSAKgEgHSZkDgfSUvUr9Lhppnoty3i2SQRtcBgSMAAaCtFay3USHE00tre7FYbgVYXsn053NY1rSW1ezlONG09LYSehb82iIioni6ZWDuqhSv2E406RUOsB1uLjswQ1qu1xGIYBvFadSvjPFTG0MO4OZT31KDlMdfSG6jge5pKdk4mbnuOOlcCfu6I7yhjdDNY6jgtLLE3UG7cxj0YlV82GBZ1Au+FUKgtoozd0YrRvcD7woJ7uZQni2YA5NA66Yq7bZnk5OAzxbog9Zqmy2DBwOiMDqqa031RjEMpHp3ED1R3+K5FcRv7h4Lll6Nbl2eFWqnGSYD9o/8AEU0N3Ii1w/rH4/vH/iKiEPMuhI52xWtUrHc3UuZEdgT2wnYVSIY9r9ykZTYmMjKmbGqIY5vM0J7SmiNSth3KiKFa7mUgdtPd+aaItx6lLHGNeCYqOYR61EVGH6nAjo8EVY7vjd9becSD7lbWO6IaVEgdzjLpHgpcilFlMyKQ+iyv3Tj3IqGacYOilpvafCquZLuaAC2XQrjgRo9Rp3oae8TG4NZIJDkQAW13aVTU8yV2XVEEM1XYxyDD1Cad2CfJZ2uqGyFp+0NH4qxfeb2tq46HO7AdZJr0IW03rG5vK0PvMLy88+APWUlbKtLkbG2aFrnPfVjGlxIIwDaknE5UWLtPlFtEkhwnZB9VtneyJ5HrOe5jiTzUVrwgtrRZJw18pJaG6gyjnNBqKk5FY+y3q0V0u4DqptXJ5M5Qqjp0aasJtl8SOLiJbU0E4NfLI9wG9zaAnfRW9y3jYdENtNntUz89NtolAIOIGiXilFVQ3rDnUtrryHvUk15htKONTkB8a5LjfkP5RrkkXdqtF1nBlgeDmC+WR9aHIt43IjWDWqMukXUdHjLAytccX4jlZAyUBxb1FYs3q7SrWnOcO5ExXraHktYXkY4NaSOk0qQr3H0NSb+I9Ee66Wln9gY1tSXVpUijgAAX46iUv6Q3Q0H+xM9LCkcZq2o1k50qsPZODdqlAJo0bScSPnWrazcHBEQXcojfWvRU1Cyl5EY8nTDR1JcFpJe0Mrg6GwQRta4OFGsJOFHNe2lHNIJIGGNFpZ7XZqNLLuZTS5WlDH6NMaYVrvVHZ2Pe6oo2gwwAA5sM1c2aN2jQ1J+adC5ZeYkdS8YhmvOxU/8Abog7HOOLo1BASXjYMdK7oTUmh4pgzyPv6lbGVxwplvNdu3YVX3jdLJaF7CHUIqR05hC86K+g/FfAM68bsLsbqj0cMQxtddcAObXrQMNuuwl2ld0LamoqSNEaDRTAj6wJ6VBePBV7BpRve2urGn8uWKy9tsVrj1SEY4to5tNtfiurT8mE/jOeehqR4NbJNdONbEP4XPGNfv4fmhHm5yf+il52zPb/APYsebTL67hvLaDWKV6EK60vrQyY7KgY89aLfM5G2uDZzWe6sNGyWsHWBaHYDcSfgojZbuIwjvFgofRtLDq1BzcdizFitMhNag9NdWXzVTWq8Q2uJxB1HZlQjFS9SXxIjP38PduJg22jtMXIDzkrlOU+jTL8PJLTBWR+H13/AIynx2AFS2qL9Y/77vxFJGSNq9U8+yWO6Ccu9TMulwUtntB2u+d9EYy0uG8byEexWgVt2nXVTi6eTXHqwRDbVuCl84J1p+xWV7LDv+Cn+jh8/wDKMa7HJE6YPuT9itFa26q4YqU8HnUqPcfBWTDsJ6FM2R2qvUi2L0Z592OC6OF4OFarUxWk7R0iilcWnMM+KeQqXZkvNXHOvSuFhdqqtY2yMPqhGQXewZEHmRnQKF8mNF2uOJB6qohl0GlS003BbNtiB1gcwxTvoQEijuuqncK2jzvhJc5FjlfomgMeP+awYDXmvO7LZJHEBnKqQ0ho0qagCNZ8RivoLhfdTTd1qDcXCBzxhripJT+Ree3a1jQHaIrQGtBUA4gVz17V5vma2NOrPT8TSTVGZbwNmLKtqHVxrgOalag84xwRFi4GyuoX1GNaEg1BIoKk5DH5wWttF8NaMW0bSlXUAxwyrXuQ54QMfUB7AK0OJpiaE5Y9S8x6+q/iPSXj6S+lZauBzRu1Ua4ashRx+OtHXXGYWhmkWgc1fiBlqQ7rSS4EEUI0ThWorUPGApszRdgewGppQYg6JGyuPNv+rvUylKvbNIwgn6RpbIBo4knLM589RiiWQRjNtebCuvXmsVefCFrDSMkmudBo46qDUh7Nf2lXTe5w0gQQA2mNa7QM/mi5Hoyfs3yRurXIc2/qxrqMDq9IOFD0hATXpLF6EtQR9ZtHUrkHYgipCrYr3iAHKLa4DlOrTOtTWhTX2tukaSF7RSrSS4YCoGPJ1nECuSlRaH6Lp19zOFKNNATUFzeTmRUD0iN1NyFtvCBzxRw4gk6VaOIoG0jFW4VxqTzZIQXtQ1zbhWpocBXA4l2IyoDzqc24EGuiRWoryunHwQ1X1DX4Nst7Yhr5nHSFSNDRFddDWoIp41RdlsZoayukoc3UDwK4tJAGlrxOOOeKrY75swbV2g06VKFtQaZnAYYHm1KzsF5tcBSlKDHDEEYV2FEk18CwCawBuk1+nIDkQWucAcsSKnPI16EA254nA0kdnQ8nQP3HinJNddKK8vGzhzag8oVoRj0Ea1RzXk+KjuKL6elQ4jHDA1qOtXByfwTrkjn4M2ZzSTpNOsnQx5zGG1/JVNv4LPMdIXhw0Ti1zXHAUGBxHWeZXjLe2YnQBjfQuAOLXgZ0OFHbtm1Z60X0wF4MZaW6QPKLcQDnhhr1Lq05at/Tnnp6b+o9X+j5PtdRXLvpAbD2ly689To5NuHRibRZRpuwHpO2+sdyRlmHqj3omWNxe7P0nfiKmjsZOteweE2QR2Sv1O5ENsI9UKdtkcp4rPv7qqkIhZdurRPePiimXXhgzpxRUUexw6iEdBDvx5z8EWBWsuzceopford3K45Q1hLxx1tb1pWx0irF2UHz70osasjNzfPSml4OZCdsVIDbYhvT/o4butFNiGojtfmpKAZkpWFAkd1g+r1oyK62jOnWfgFPHaWDIlSi3Dae5JtlJISOzsGQJ+d6LjYNTCekBQMtm4qVlt3HrUNM0TCSzSBa5g0SCCC6tQRQjDaKrxThZwPtVke4NY+SD93Kxhl0WEUDJGtxa4AUrShoF7Q28djVxvU6hRZS08vqN4auHxnzcLWGVDix2X7SNwPUaABT2a8IW4mSPEUo2jQK54atWWxfQ0l4F2YB58UDPCx/pRxnnYw+8LN+Mmbf10eMM4RMaOS+P+EjrrWtUn0wCDywf4xr+ar119wWZ2dms5/yIv6FD+hVjdnY7N/osHuCyfhR7LXnPo8ZfZ2PdVzy4/fAH5KezWOJtSMzjQuB92S9e/QC79dkg6I/Bd/6c3Yc7JD0aY9zkn4n6WvNXR5E6JhzNNmJw1ZZKygfHG3NmRpUnxXpLvJjdGuzR9uUf71E/wAmtzj+7MPM+b/yKH4d8lf21weWzWl4byZYgTkQxmW8E502JWzOLcJYg/M19E47zhq6l6ceAV0D+6M7Un/kqkdwCunVYmnpk+Mif8f/AFC/uR5tY7yLcC+Kla4OABwwFKZbcdSsI79iAA0mN5pBgcMt1Vv4fJjdZ/uQHO6X+tGReTa7RlYoukE/icpl4SfJS838PNbVf8JApM1uNaaYp3FVlq4QNaTxdobiKYOAc07QRhzg4HcvZB5Prt/7KzdgH4qRvAS7xlY7N/pN+KI+FGPIPzH0fOMt/Pa/SD2h2lpEsoGuIyJZk0/dwxR1rvSCdhc57Y5dEg0DjXA7qEbsxqX0K3gvYWZWayj/ACYvi1I8WSIYMhH3Y2D3ALo2EzL+qjO8n1h3+C5brztmzuC5PbYt8wjboq4/eOzadyKiuNZuTyp2drnAVqHOFC0gYOOsIO8PKxRp0NEd633EceCNxHcFdSmZwa+8OkrxC2cNZJnl1Xdqg6BXBLBwulYQWySNcNYefFZPyGuB7aPdBwcG/rSi4QP+V5RZfK1a2UrLp09ZoPeBXvVgfLLO7XE3mbX8SP6ULbR6SLnA1JPotvqhefM8qVocMJGD/Lakm8pNrDc4/vCIfA07lP8AVETgkb6S7xqaD0096EksT6+gO4rCM8oNsJqJGndoR091UdD5R7QRjHCd+i4e51Fa8qJL00a6OzHWAOgfBTx2M7qfO9ZWDyjuqNOBh20LhXmNT8Voru4aWV9A8OjOuvKb1tx/lVLyYPkFAsWXftI6AlFgG1StvyyYUnjx3nwwO4qWK8rO4VE8faA7jiq3EPbIBYwuEA51bssQIqCCDkRiClNhaBU4BPcQ9tlQWbk0xlW4s7CdEEE0rSuNNqeLEEbgttlJxBSiBXgsIS+YBG4G0ylEKcI1b/R42JDYEs0PbZUlm5RPsrjqCuvMUvmB3IzQbbKBt1E66d6e25q5kno/NXhsJ1KPzZ4yACeY9sBiuYDWimWZrcqJ4sr9ZC51kdt+epQ5XyWo1wI6QDIBCWi9WtzI6KFSTXXXNxQs91RAct2H2naI9ypVyJ3wCS8IY/tHmQj7zBNQXU6PeVZMu+Jw5Aad4Ol7ilF17BTuVpxM3GRTyRaeTz00/wBqDnu8UNXNy+0arR/Q41oO2mzQ14yVjOc1PUKlPNIWDZacQFyn88h9dvf4JVnn+mu2fJlvH62Sp/eP/GUOSDrT7xf+tkr7R/4yhtJctHRQRG+mrv8AFTcediEbU5Yp7SfVSaJcQploPzXwRTIGv9Jp5wfFBRsOw96tbLwftEgqyzyu5o3n4LN/hLXQ6Ozhnok81Wn4p8lpqKY8xJHuTn3FaGftInRn7YLB1lS2bgxaJ/Qa128SxDuc4ErKk37JwZFFYiKOjIrvdQd4RrRJgS0A7dIUPSDgjovJveLSOTE3e54w6G1r0VVnBwBtDsC1srh6j42nqeQe5RNP/Y9mb9teioElBjIwH5zxxTIryc0+jpV1gVH8pqr+PgTatLRawA6w4gEdSvLL5N7S7Mxb6O5Q35VPcs0pcINl2ZUXy0ZteHEerXrqclB+kDhm3Aa6fElejHyZ6bW8Yxr3N2PcK76OY4AjnQk3k3hbyCIgcTjI6OQbPS5Lh1cy1jGS4K2WuTPWDh5JG0hj3MGoB1ASNgUsvlEllq0yuIpym54A1xA39Krr74KWeKjW2uON1QHaTuMoCMy1pII+6TzKO5boscUglfeIY+N7XMMcUh0g2hdpBzfSOIFCRnnVaxUyEpI21nlmjibaXWhjQaMcKuc5g0eS0gCodQeicQMdSHPlAo+rZ5dEmlSK6s9EjKvMfcsPf98xSSvdAzRDiTXHSeS4uL3kAAuJOoUAa0DWTWSB5bVtKaRGJOdAR059S6Yxdeyz0+8uGdsii4zT04c9NprgTSh5IocW9YVGPKJK+hL5C3S9cim/Eqt4OX+1sTrPagx0RyDi7RGvNrXO1BpFMg31caC8LnLpZBBJE1taspJoMIObQZKHpKylGQP8NnPw8a86JMmG15z25ob9NZAHcVLISMqOI9+aykXAu2vqGRRvoa6TZonc55L6kdCNi4LW+L0rPXCmDo9EdId71lJTXIYs0UfDm25+cPNdVQCN1K0Q8/lHtVdBz5jzOr+BZ6SyTh2gYSHHEHANG0aRNCekIfjpoXUla5o3gkH+JtQoymKmi9l4bzHk6c5+z+sH4j8E+zcOp4xyXzt3BzgOkEn3KjnvRji01Hx+elOvG1DQLwG5bBXuUbkrQq6Lx3lUtQ9GWWu8kj3KE+UW2Pznf0SOb4LFw3yQagA9firAyte2tCD87lrLJfS1D17LuThnafS4+X/Uef8Acqq1326U1lkldzvJ96qZdLZXtIUMO7uWiTfIlEvo7+EfoSzA7suvBE2fh/PHlPNTc/4ErL2gkD86oF0gVpMeJt7V5TbQ4UE8vS6vwWetV/vfpEuJJB27CqrSURKrEpRPo7zs/NVygouTxQ8TC23yK2njHOfNC0Oe44OqaFxOxOg8jQcacd0g/wD4WsmsFrD3ODmaOk4+g5xzOZc0+9dFfszTRxJH2QGrJzKS7KVvkXs4w4+QnWKj4MqrWyeTaxwDliNx+3yj/MaDqVzBepAFWzEbaPPcAGlFwXm1xq6zPO97WivMCa9yXtmn+KBrs4LWYGrY4qbdGvc00Wws1gj0NEBgbroHM/DRV8F6g4cU1g+14BQXnwghs4rLJDF94hp6Gmrj0BUoCyQdaOBsEgo6GJzT63LP8yBsnAGyQPD44QH1zGkafwtcGrJ3n5VrO3ESPl+yxpaO0/RFOYHNBWjyi26ZmlZ4WQRH97JQDVlLPosP8LXHEYJ7aJzZ6s+I0rTVm4gAdRNFSWzhVZLMQJJYg6uTHFz+bAHvIXj1uvIyGtptMtqdnosJbGP8yYVpn6EQ50M++i39mGw6qx10z96Z5Mh5gQN2y1BEubPXbz8pkMYBja6p9s4xN59E8t38IKylu8sM2PFhg3tYR3yudXpaF51JaM9p16z49KHc7bjuVqJGTNTePlLt0opx7gPs8nvWdtN5SyHlSOcTnVxP5KJorqUgiphgmKwetNySmsnmRD2DqTY49I1KYh9nGWIRvH0aWgNPK060GkDSmjp56OumVcULHEKrT2OCzfRs2lxYtQnaY6+m6M6AcAcqYuNNxSYUZ3R0gcEIGhp1g9KNyUVojriExCRTEHNwOohxFelHx31OMpHEjKriCOZzSD3qsGHxCTjNRxG9KijT2PhpO3B7tJvqysbOzDsvb2nK5u7ho3Sq6ytIOBNmkc7DaYTR4p909KwjJj/yuoDjTH3b0nFBZsb5slgtjwW2s6YOLSwAj7L/AETt+rXnT2eTmPEjiJmne7k9AcHLKPt7nCkrWzjVxg03CmyQEPHapuV3dd/2VjaNjML/ALT3ujrzsBI6WDnWe2uBk96cBLIyM/qnCTUY5TSu9staKkZwBe0B8srmMOVG8b1ljsD0LRy8M7Sxuk+zxzQj6zCJmAfebpBvMdErm8MbJNQBnFuOFA4sHNR+HQHKZJhfZmrbwEm0dKzztlHqu/Uu/ndonrCoLVwetUIrJA+m0EPHWwlek+YNd6Lmj72B6w2neVM24ABUvNNZAa5vSWOHeElfKC0eOSyVw0UOYDsp7l6pbbhhJrxcD/tDSaemgHvQQu9jfRbGOYk9xx708qHfRh7Pwfc8VDoyNzxXqUE93FteU04HCuOS3/nAZlIAdmPVi0oW13vG5rmyMecDym46juRmxno/FnYlVj+r2v6glTyYwB/Bdj3OLpZX4nAyP0cScNHJPi4MMZjQhvO4Dpxp1p1u4VWQOcxspqCQS0F5GJrmKBZa3XbY7a8gSW60v9VlXhvP9Vg6OlNL8BmptNns2geV2XaX4a0615zf1vNncXM4w/fkwPM0HBNvHg9Z4zy7TxFPqMkNrn5tGN3FsP3njmQLLzskBrBZhI/2trPHv5xCKRN/i01dE+h1k4QXrbARAJAwZujGgxv3p3Hkj+MKBlwRtNbTaw92ZZZf1zjn6VoeRHWusF6gvThFNaKcbI54GTSeQ3c2MUY0cwCrzPXWnQWaBl6xQ/8ATwxxH2j/AO0T8+nINBh+4wc6rrXejpHF7y57j9d7i93W6pQAkSaVU6JCDa+n3KMzk/PwUdR0pzI0wHg1U0MFUscKIDw0fNelADjRowz2qBxTXypj5ECHNZUovADBQQjWpJn01oASDMolk2CDhCnYDTBpPQkxkkjqhCSuKldNTDGqgkkqmIa95TTICkBUbjrQMc6oyOCe2Y68d+tRiSoTXIAn84TXTA5ocuI1pDIgAyzTyROD4nuY4fWY4td1tNUY6/WS4WqBkhOb4/7PLzksbxb/AOJhO9UnGFKbRXPFFDs0djs8f91tQGyG0niHczX1MLulzeZHOvWezkCeOSInI1wdvaXHRePuuKxVdisLs4Tz2cFschDD6UbgHxP+9E8Fh6lNCpM1LeEDHHExOOxw0H9Zoe9PkvKGtXxvbvadMd/is+bysVoFJ7O6B3tLKasrtdZpTQa/Qe3mUtn4JPdyrBao7Rr0GEtl6bPLRx/h0wpcQxr4y7L4X4ijvvNofiD1qK03c4tOi0nA4twphuKz303LA8snhbpDBwo6OQc7SAe5WVj4ZwetJGaaxpDXrGPcjCIXI9g83dv6yuU30s31x3+C5GER2zwSXhfozu4yJjw2R3JdUsPKPpNqAUZeHC91rboecGNmqEARQjdoRADpIJWPvL9tJ/iP/EUMqLo0Fos8jRVw5Ootxb1hDmRB2K9ZIzg401g4g7qKzY+Kf0aRybMmO5vVPdzJktApkXaSSaJzSQ4EEZg4UUeljT4jbTWUComD0/nQYtYT229o1FA6LGFvz85IgO+dqqhew9X56kovker3oFTLmuiFA+VVjr3r9U9abJeB2U58UWGLLIvSCSutVpvPclZeIxwpzkmvUE7DFlyx6Y91VVi9qflX4kJrr23dx/qSsMWXVndgvoHyTwD6LhNBi6U1p/8AK4fBfMBvZ+VacwAU7eE9pDNBtomDAKBgke1oBNSA0GmZKGUkbjyjQ6N6WtuX60O2enGx/wAVmCVRSXlI41c4uO0kknVmUw2tx1osWJecYudIqPzp20pRa3bSiwxLUuoU8TKo8+dt7gpGW9+xp6AiwxZZGRROehfpM62M6j8CpDebDnGRzO8QUWFMk4xMcVH53GdTx/ED/tXC0R6y/stPdUIsKY7TXFyhM7d/cuDxt9yBUyQpvGf8667a7Ux8gTC/eEDo1Fk4e2jQEdoEdsiGAZaW8aWj7EuEjOh3Qpn2O7LX6EktglNeTLW0WcndK0cYwb3NIWRDxr7iAmuk922qRSPpf6Fb/wBxZ+0f6Vyq6rkhnz/eX7aT/Ef+IoZF29lZpf8AEf8AiKibZ6037wNv5IAhStdRPdCR87Peo0AWkNsbK0Ry5jBj9bdx2t3IK1WQxu0XZ57iDkQdYUCtLNMJmcU70h+zdv8AVO4++iYFdoJREkcCDQ4EYJNJAEohG9PbA35Kg0kocgQW2Bmv3/mpBDHu7X5oEPUgd81QIMFni2DrKcLJF8koUNUrWJiJ/M4dv4kvmUO/v8FG2Ld3KQQjYOpMBjrBFtPUfBNN3x+seo+Cn4obB1BdxI2DqCQWCm72eseyfBMNiZ6x6j4IwwjYOoJDCNg6ggLAvMm+t3HwXCyM9YosxfNAmmNAWDizR+spWWFm2qdopdFAWSCxxjMe9OEMOzuPgo888ecJCweqOoeCAJeJi9UdR8E5sEPqjqd4IYsHqjqHguoNg6h4JATyWaPU0fzIWSyN2e9SNpsHUE+o9UdQQFgLrO1M4gbUa9g2BQujGxA7BjANqZxaJ4sLnMFDzH3FAWe+rkqVFDs8Nt9hkD5Dxb8ZH6JDXYco1wohHXZKM4pDXEHRdQ921IuSGPhsMlCDG/LAlr8Oag3qF92y1wjk7DvBcuQAn0bL7OTsO8ErbvlGPFydh3guXIALtthkeBJxb9L0X8h2ep2WsDuQf0bL7OTsO8Fy5ACfRsvs39h3gnNuyX2cnYd4LlyAJ2XO/Wx/Yd4Ihl2P1Mf2HeC5crIZK27n+o/sO8E8WN/s39h3guXIFQvmz/Zv7DvBNMD/AFJOw7wXLkDo7zaT1H9h/gm8VJ7OTsO8Fy5AUcIpPZydh3gl4mT2cnYf4JFyAoXzaT2cnYf4JDZZPZydh3gkXIChPM5PZydh3gk8zk9nJ2HeCVckIUWST2cnYf4J7bHJ7OTsO8Fy5IdCmwyezk7DvBRmwyezf2HeC5cgKEFhk9nJ2HeCeLBJ7OTsO8Fy5AUcbDJ7OTsO8FE6wSezk7DvBcuQgojNgk9nJ2HeCa6wSUP6uTI/Uds5kq5MD3niXeq7qKRcuSG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30745" name="AutoShape 25" descr="data:image/jpeg;base64,/9j/4AAQSkZJRgABAQAAAQABAAD/2wCEAAkGBg8SDBEQEBAQEBENDREQERIPFhEPDhERFBAVGRMQFBMZJyYeGBkjGhUVHzAiIycpLy04FSAyNTAqQTI3LSsBCQoKBQUFDQUFDSkYEhgpKSkpKSkpKSkpKSkpKSkpKSkpKSkpKSkpKSkpKSkpKSkpKSkpKSkpKSkpKSkpKSkpKf/AABEIAOEA4QMBIgACEQEDEQH/xAAcAAEAAgMBAQEAAAAAAAAAAAAABAYCBQcBAwj/xAA9EAACAgEBBAULAwMDBAMAAAABAgADBBEFEiExBgcTQVEUMzRTYXJzk7HR0iIycSNCgQgkYpGhosEVQ1L/xAAUAQEAAAAAAAAAAAAAAAAAAAAA/8QAFBEBAAAAAAAAAAAAAAAAAAAAAP/aAAwDAQACEQMRAD8A7jERAREQI/lyeDn2iu1gf4IGhjy5fCz5d34zzZ3mE92SYEfy5fCz5d34x5cvhZ8u78ZIiBH8uXws+Xd+MeXL4WfLu/GSIgR/Ll8LPl3fjHly+Fny7vxkiIEfy5fCz5d34x5cvhZ8u78ZIiBH8uXws+Xd+MeXL4WfLu/GSIgR/Ll8LPl3fjHly+Fny7vxkiIEfy5fCz5d34x5cvhZ8u78ZIiBH8uXws+Xd+MeXL4WfLu/GSIgR/Ll8LPl3fjHly+Fny7vxkiIGNdgI1GvHxBB/wAg8RMpr6sz9bL4Ow/8jJ6mB7ERAREQEREBERAjbO8wnuyTI2zvMJ7skwEREBERAREQEREBERAREQESLn7SpoVWuda1e1KlLa8bLGCoo9pJmqxOnezrXRa8lGa16UrGlg33ur7StRqOZTj7NRrpqIG/iR8PPqtUtTZXaoYqWqZbFDDmuq68R4SRASodPOnjbPfFqqxbMu/PtKVVqdwaKV3uOh1P6xoNPEk8J8OuLpDdh7Dusoc1222V0K68HXfb9RU9zbobj3c5wjq22pa+Xfhu1tle0MPJDVhrzv211Nah0r/WSTWVO7xIdh3wP0ZSf9zZ8VvrN9XylM6INrjUkqE/pKNwK1QTQaBQjMxXQDTQsTw4y51coGcREBERAREQERECNs7zCe7JMjbO8wnuyTAREQEREBERAREQEREBPCZ7OS9dXWeMap9nYrf7m5N29x/9FTD9oPrGB/wDrzIgUfrD65c63Ptrwcg04tLlKzUFDW7p0NxfTXQnXTTThpIPQ3phn5udRgZD+UV5e/jbxrqOTjrbUUe6m3d3lKpz7tE0PCXLq46jcS7Apy9oG13yUFqUoxqrSthqm8R+osRo3Maa6Tp3RzoFs3AYviYqVOy7psJey3d7xvuSQD7PCB9Oh3RHH2bhLi4+8V32sd3IL2WNpq7aaDkANAOQE2W0dp0Y9ZsyLa6axze1lrTXw1PfJU4L1xdENt5u2P6VFt+KFRcbsyvZpqi9pvAkBWL66k6agDjAi9dHWRjbQSnBwS16peLHsVWAewKVrrrB4t+9u7w01my6oOqHJqylzs9BUq1WLXjvxsftayjG1f7V3WYbp48eIHfbeq7qoq2dWL8gLbnOvFv3JQCP2V+3xb/A4c+iwK1g4yV3NXWi111sVREAVFUHQKqjgAJYquU0NXpVnxW+s31XKBnERAREQEREBERAjbO8wnuyTI2zvMJ7skwEREBERAREQEREBERATgG0+pPaOT0hyHt0XDvy7LzkB0ZjU7ltxU13t/Q7vEaDTXU9/f4gfOilURUUBVRQqgcgoGgH/SfSJC2vtrGxaTdk3V01qQN6w7o1PJR3k8DwHhAmxpMKrVZQykMrKGUjiCCNQQfDSZwERECvVelWfFb6zfVcpoavSrPit9ZvquUDOIiAiIgIiICIiBG2d5hPdkmRtneYT3ZJgIiICIiAiIgIifLJyUrrayxgiVqXdmOiqqjUsT3ACBoOm/TXE2fjb19/Y2XK60BUN9hcL+8V8NQpKk6kDkNeM5nR1ui0ute1npdgy1HMw0roVmWlFd3rL/t3bn4gAtYNeAlG6YbSy9u7bsbDptvVB2eOij9lCng7dy7zEsST/dpNhsTqE2vbcgyErxaiRvu9ldjhe/dRCdW07joPbA7R0N6Q7Tyc3LXJxBRiYx7Oi11dLr2DkGzj+llKje/SNBqACZcZ8cPFWulKl13aq1rXU6ndVQBqe86CfaBq+k+3q8LAvy7AWXGrL7o4FjqAqA92rEDX2zg1PT5tuZdeHn49GhNz4gRr6UXIFTGuu8gkvW2m6d0BuPDTlOi9fW2a6tg2UFgLMy2pEX+4hLFd208AFHH/AJCcV6ptiXZG3cQ1ozLj3rdcw13UrXiSx7tdNB4kwP010QzXu2bj2Wab7VcdKnxl4MR+mp/1KvDhrzGh0Guk3E1fRrYgxMKrGBVhUG4ogpT9Ts3BATp+7vJJ5kk8ZtICIiBXqvSrPit9ZvquU0NXpVnxW+s31XKBnERAREQEREBERAjbO8wnuyTI2zvMJ7skwEREBERAREQE4R/qG6XXi6vZqEpSaUyLtOBtLOwRD/xXc19pPsnd5pNt9CtnZl1V2Vi13WUDRGfe5a67rAHR111OjAjiYFV6i+jfk2xFtdN23Pc3sSNH7PlSD7N0Fh8SdFniqANBw0mF+QiIXsZURBqzOQqqPEk8AIH0nH+ujrSy8K9cHD/pO1K22XkBmAYkKlYPAftOraHnoNJ12q5XQOjBldQyspDKykaggjgQRIG1OjWFksrZOLj5DV8FN1aWMo15AkcvZA4B1fdXGXtm/wAt2hbecYHTtLGZrsgg/srZuSDvbl3D2foLY2wcbEpFOLTXTWv9qDTU/wD6Y82PtJJkyqpVUKqhVUBVVQFVQBwAA5CZwEREBERAr1XpVnxW+s31XKaGr0qz4rfWb6rlAziIgIiICIiAiIgRtneYT3ZJkbZ3mE92SYCIiAiIgIlN6xusLE2dQarbbUyMmp+yGOqW3INCBdo5CgA8tTx0PA6Gc5wutiq+xqxtPPxGvdkR8imiymlbMhWJ1Qk7y1qK1JGg1YnTXgHeIlQ6CbV2vkPlWbRxkxahaFxa9P6ugLByx1O8P28dBrx04S3wI+0M5KaLLrDu10VPa556IiksdO/gJwjaXWfVty9NmXUWY2Pk5SdlZVYvbs41FaWBgV0ZiB/xJB/Vpx6f1tbSSno9mliB2tBoQd7PaQoA8eBJ/gGfmfoXh2W7XwkqBZzm0kaDXQLYrMx9gAJP8QP1H1d5gfZNIC0oKN7HCY7tdUgqO6EFpA7QgAasuoJ10Jllmp6ObJfHpdHYMXybrQd66whXfVQWsJJOnPTQeAm2gIiICIiAiIgV6r0qz4rfWb6rlNDV6VZ8VvrN9VygZxEQEREBERAREQI2zvMJ7skyNs7zCe7JMBERASHtbatONjWZF7iuqhC7se4DuHiSdAB3kgSZPzr/AKgelGRZtIYGpTHxUrs3RwFtjpvdo3joDujw0bxgVzPxtpdINrZGRjUPZqwABKrXRSOFSM7EKDoNfad46SzdHf8ATzntehzbKKaAwNi1ubL2XvVdBujXlrrw8DOqdUnRo4Ww6EdNy6/XIuBGjb9n7Qw7iECDT2GXOBiigAAcgNB/E551t9aLbLSunHRXyshC4NgJqqrB03yBpvMTqANe4k+B6LNJ0j6FbPz9zyzGS41a7jEujqCeI3kIOnDlygfn7YOytsdI8vXIyLDj0N/UtcAUVa/2VVLopsI/7cz4976JdA8DZ1e7i0gOV0e5/wBd9nvP3D2DQeybbZWyaMahaMepKak/alY0Ua8z7SfEyXAREQEREBERAREQK9V6VZ8VvrN9Vymhq9Ks+K31m+q5QM4iICIiAiIgIiIEbZ3mE92SZG2d5hPdkmAiJXLenOMrhTVl8XVd7sLAgBuuQuxPJR2Fjkn+3Q8eUCxzWZ3RnCuya8i7GptvoAFdliKzrodRoT4Ekjw7pC2V082fkPj113qLcyo200uClzINTvFD+3UKSNeY4jWWCAiJR+l3WBUEvw9nZOPZtTVa6aWI07QuAyhm/pmwLvaKW5jTTXhAvESs9Xe13yNl1tbkpl31M9WRbWN2s2htSqkAK4VWVd5eB0OhMs0BERAREQEREBERAREQK9V6VZ8VvrN9Vymhq9Ks+K31m+q5QM4iICIiAiIgIiIEbZ3mE92SZG2d5hPdml6d9NaNmYLZFv63Y7lNQOjW2acF17lHMnuHt0ECk9efWJbh114WJaa8jIU2W2IdLKqddFCn+1mIPEcQFPjOG09Ltoo++ublhtefbW8f548ZeurnoudvbVyszaLs9de69oUlO0d9RXSDzVAqHlx0AHtnb9ndXuyaCDVgYqsvFWatbHB8Qz6nWBpOrnouj1UbXy6SNpZOMBY7kj9Om4jiv9qM1SproBzPLUiX2Jq+kXSTFwcZsjKtFVanQcyzsddERRxZjoeHsJgZ9Is007PyrhzoxL7R/KVMw+k/GmLlulyWqSHrsWxT376sCDr46ida6c9dNm0aW2fs7GtVcsios+jZFqsfNJWuoG9y5k6E8ptOr/qDKPXlbTYaoQ64tZ1GoOoFz8j7q/8AXugdI6GU2K2aHDBf/kLDWCbyoQqpCpvqqhRrp/TG7z4seMs08E9gIiICIiAiIgIiICIiBXqvSrPit9ZvquU0NXpVnxW+s31XKBnERAREQEREBERAjbO8wnuyh9cPV3k7UqxjjPWtmK9mq2lkRksCakEA8QUHd3mXzZ3mE92SYFV6ueg6bL2eKAwstsftb7ANA1hAGi68d0AAD/J4a6S1REBKH1p9Wz7Wrx+zyBS+K1mgdS1bizc1104gjcGnPmZfIgULq46p8fZetrsMjLcEdqV3VrU80qU66a955n2DhL7EQEREBERAREQEREBERAREQK9V6VZ8VvrN9Vymhq9Ks+K31m+q5QM4iICIiAiIgIiIEbZ3mE92ebU2pTjUPfkWLVVUu87udFA/9kngAOJ1nuzvMJ7s5d/qOzN3ZWNWDp2ucGI8QlL/APthAx251itl5GPfs/OWrZ+FbU2dolgy3drgEqWkrvOrAbo3eGpO9yE61W2qg8RqNeIIPHxB5T8rdVHanMy6qt/W7ZWSpFfaljoUZdBWQ5OqgaKQTrprP1Bsisri0qRulaKwVIIKkIARoSxGntY/yecCXERAREQEREBERAREQEREBERARE8JgV+r0qz4rfWb6rlNCnpNnxW+s3dZ4d8D7RMQ0ygIiICIiAiIgc96V9bmFsxEpZXyMnswxpqIUIDxXtHP7dRx0AJ79JynLu2r0oz13K0qoxgQOLeT46udSXfm9jaDgBx3eQGpl22v1CJmZrZflr1pk2G2ys19o4Zj+oI5YADw1HD2zqHR/o9jYWKmNjViuusfyzMebu39zHvMCvdX3Vhi7KVmRmuyLU3LL3AX9OoO4if2rqAeZJ0HGXOIgIiICIiAiIgIiICIiAiIgIiICYMZnMDz/wAwNBV6TZ8VvrN7W3CaOr0mz4rfWbuvlAznqmO6eLzgZxEQEREBERAjbO8wnuyTNPm4Wg/Q1q+AWywAfwNeE1FlWRrwuv8AmP8AeBb4lO7PI9df8x/vHZ5Hrr/mP94FxiU7s8j11/zH+8dnkeuv+Y/3gXGJTuzyPXX/ADH+8dnkeuv+Y/3gXGJTuzyPXX/Mf7x2eR66/wCY/wB4FxiU7s8j11/zH+8dnkeuv+Y/3gXGJTuzyPXX/Mf7x2eR66/5j/eBcYlO7PI9df8AMf7x2eR66/5j/eBcYlO7PI9df8x/vHZ5Hrr/AJj/AHgXGYtKh2eR66/5j/eOzyPXX/Mf7wNhWP8Ac2fFb6zeVgac5o9nYra6kkk8SWJJPtJm8RDpAyM9Qf8AeAkygIiICIiAiIgfOyfGIgeREQEREBERAREQEREBERAREQEREBERA+qT6iIgexEQERED/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30751" name="AutoShape 31" descr="data:image/jpeg;base64,/9j/4AAQSkZJRgABAQAAAQABAAD/2wCEAAkGBg8SDBEQEBAQEBENDREQERIPFhEPDhERFBAVGRMQFBMZJyYeGBkjGhUVHzAiIycpLy04FSAyNTAqQTI3LSsBCQoKBQUFDQUFDSkYEhgpKSkpKSkpKSkpKSkpKSkpKSkpKSkpKSkpKSkpKSkpKSkpKSkpKSkpKSkpKSkpKSkpKf/AABEIAOEA4QMBIgACEQEDEQH/xAAcAAEAAgMBAQEAAAAAAAAAAAAABAYCBQcBAwj/xAA9EAACAgEBBAULAwMDBAMAAAABAgADBBEFEiExBgcTQVEUMzRTYXJzk7HR0iIycSNCgQgkYpGhosEVQ1L/xAAUAQEAAAAAAAAAAAAAAAAAAAAA/8QAFBEBAAAAAAAAAAAAAAAAAAAAAP/aAAwDAQACEQMRAD8A7jERAREQI/lyeDn2iu1gf4IGhjy5fCz5d34zzZ3mE92SYEfy5fCz5d34x5cvhZ8u78ZIiBH8uXws+Xd+MeXL4WfLu/GSIgR/Ll8LPl3fjHly+Fny7vxkiIEfy5fCz5d34x5cvhZ8u78ZIiBH8uXws+Xd+MeXL4WfLu/GSIgR/Ll8LPl3fjHly+Fny7vxkiIEfy5fCz5d34x5cvhZ8u78ZIiBH8uXws+Xd+MeXL4WfLu/GSIgR/Ll8LPl3fjHly+Fny7vxkiIGNdgI1GvHxBB/wAg8RMpr6sz9bL4Ow/8jJ6mB7ERAREQEREBERAjbO8wnuyTI2zvMJ7skwEREBERAREQEREBERAREQESLn7SpoVWuda1e1KlLa8bLGCoo9pJmqxOnezrXRa8lGa16UrGlg33ur7StRqOZTj7NRrpqIG/iR8PPqtUtTZXaoYqWqZbFDDmuq68R4SRASodPOnjbPfFqqxbMu/PtKVVqdwaKV3uOh1P6xoNPEk8J8OuLpDdh7Dusoc1222V0K68HXfb9RU9zbobj3c5wjq22pa+Xfhu1tle0MPJDVhrzv211Nah0r/WSTWVO7xIdh3wP0ZSf9zZ8VvrN9XylM6INrjUkqE/pKNwK1QTQaBQjMxXQDTQsTw4y51coGcREBERAREQERECNs7zCe7JMjbO8wnuyTAREQEREBERAREQEREBPCZ7OS9dXWeMap9nYrf7m5N29x/9FTD9oPrGB/wDrzIgUfrD65c63Ptrwcg04tLlKzUFDW7p0NxfTXQnXTTThpIPQ3phn5udRgZD+UV5e/jbxrqOTjrbUUe6m3d3lKpz7tE0PCXLq46jcS7Apy9oG13yUFqUoxqrSthqm8R+osRo3Maa6Tp3RzoFs3AYviYqVOy7psJey3d7xvuSQD7PCB9Oh3RHH2bhLi4+8V32sd3IL2WNpq7aaDkANAOQE2W0dp0Y9ZsyLa6axze1lrTXw1PfJU4L1xdENt5u2P6VFt+KFRcbsyvZpqi9pvAkBWL66k6agDjAi9dHWRjbQSnBwS16peLHsVWAewKVrrrB4t+9u7w01my6oOqHJqylzs9BUq1WLXjvxsftayjG1f7V3WYbp48eIHfbeq7qoq2dWL8gLbnOvFv3JQCP2V+3xb/A4c+iwK1g4yV3NXWi111sVREAVFUHQKqjgAJYquU0NXpVnxW+s31XKBnERAREQEREBERAjbO8wnuyTI2zvMJ7skwEREBERAREQEREBERATgG0+pPaOT0hyHt0XDvy7LzkB0ZjU7ltxU13t/Q7vEaDTXU9/f4gfOilURUUBVRQqgcgoGgH/SfSJC2vtrGxaTdk3V01qQN6w7o1PJR3k8DwHhAmxpMKrVZQykMrKGUjiCCNQQfDSZwERECvVelWfFb6zfVcpoavSrPit9ZvquUDOIiAiIgIiICIiBG2d5hPdkmRtneYT3ZJgIiICIiAiIgIifLJyUrrayxgiVqXdmOiqqjUsT3ACBoOm/TXE2fjb19/Y2XK60BUN9hcL+8V8NQpKk6kDkNeM5nR1ui0ute1npdgy1HMw0roVmWlFd3rL/t3bn4gAtYNeAlG6YbSy9u7bsbDptvVB2eOij9lCng7dy7zEsST/dpNhsTqE2vbcgyErxaiRvu9ldjhe/dRCdW07joPbA7R0N6Q7Tyc3LXJxBRiYx7Oi11dLr2DkGzj+llKje/SNBqACZcZ8cPFWulKl13aq1rXU6ndVQBqe86CfaBq+k+3q8LAvy7AWXGrL7o4FjqAqA92rEDX2zg1PT5tuZdeHn49GhNz4gRr6UXIFTGuu8gkvW2m6d0BuPDTlOi9fW2a6tg2UFgLMy2pEX+4hLFd208AFHH/AJCcV6ptiXZG3cQ1ozLj3rdcw13UrXiSx7tdNB4kwP010QzXu2bj2Wab7VcdKnxl4MR+mp/1KvDhrzGh0Guk3E1fRrYgxMKrGBVhUG4ogpT9Ts3BATp+7vJJ5kk8ZtICIiBXqvSrPit9ZvquU0NXpVnxW+s31XKBnERAREQEREBERAjbO8wnuyTI2zvMJ7skwEREBERAREQE4R/qG6XXi6vZqEpSaUyLtOBtLOwRD/xXc19pPsnd5pNt9CtnZl1V2Vi13WUDRGfe5a67rAHR111OjAjiYFV6i+jfk2xFtdN23Pc3sSNH7PlSD7N0Fh8SdFniqANBw0mF+QiIXsZURBqzOQqqPEk8AIH0nH+ujrSy8K9cHD/pO1K22XkBmAYkKlYPAftOraHnoNJ12q5XQOjBldQyspDKykaggjgQRIG1OjWFksrZOLj5DV8FN1aWMo15AkcvZA4B1fdXGXtm/wAt2hbecYHTtLGZrsgg/srZuSDvbl3D2foLY2wcbEpFOLTXTWv9qDTU/wD6Y82PtJJkyqpVUKqhVUBVVQFVQBwAA5CZwEREBERAr1XpVnxW+s31XKaGr0qz4rfWb6rlAziIgIiICIiAiIgRtneYT3ZJkbZ3mE92SYCIiAiIgIlN6xusLE2dQarbbUyMmp+yGOqW3INCBdo5CgA8tTx0PA6Gc5wutiq+xqxtPPxGvdkR8imiymlbMhWJ1Qk7y1qK1JGg1YnTXgHeIlQ6CbV2vkPlWbRxkxahaFxa9P6ugLByx1O8P28dBrx04S3wI+0M5KaLLrDu10VPa556IiksdO/gJwjaXWfVty9NmXUWY2Pk5SdlZVYvbs41FaWBgV0ZiB/xJB/Vpx6f1tbSSno9mliB2tBoQd7PaQoA8eBJ/gGfmfoXh2W7XwkqBZzm0kaDXQLYrMx9gAJP8QP1H1d5gfZNIC0oKN7HCY7tdUgqO6EFpA7QgAasuoJ10Jllmp6ObJfHpdHYMXybrQd66whXfVQWsJJOnPTQeAm2gIiICIiAiIgV6r0qz4rfWb6rlNDV6VZ8VvrN9VygZxEQEREBERAREQI2zvMJ7skyNs7zCe7JMBERASHtbatONjWZF7iuqhC7se4DuHiSdAB3kgSZPzr/AKgelGRZtIYGpTHxUrs3RwFtjpvdo3joDujw0bxgVzPxtpdINrZGRjUPZqwABKrXRSOFSM7EKDoNfad46SzdHf8ATzntehzbKKaAwNi1ubL2XvVdBujXlrrw8DOqdUnRo4Ww6EdNy6/XIuBGjb9n7Qw7iECDT2GXOBiigAAcgNB/E551t9aLbLSunHRXyshC4NgJqqrB03yBpvMTqANe4k+B6LNJ0j6FbPz9zyzGS41a7jEujqCeI3kIOnDlygfn7YOytsdI8vXIyLDj0N/UtcAUVa/2VVLopsI/7cz4976JdA8DZ1e7i0gOV0e5/wBd9nvP3D2DQeybbZWyaMahaMepKak/alY0Ua8z7SfEyXAREQEREBERAREQK9V6VZ8VvrN9Vymhq9Ks+K31m+q5QM4iICIiAiIgIiIEbZ3mE92SZG2d5hPdkmAiJXLenOMrhTVl8XVd7sLAgBuuQuxPJR2Fjkn+3Q8eUCxzWZ3RnCuya8i7GptvoAFdliKzrodRoT4Ekjw7pC2V082fkPj113qLcyo200uClzINTvFD+3UKSNeY4jWWCAiJR+l3WBUEvw9nZOPZtTVa6aWI07QuAyhm/pmwLvaKW5jTTXhAvESs9Xe13yNl1tbkpl31M9WRbWN2s2htSqkAK4VWVd5eB0OhMs0BERAREQEREBERAREQK9V6VZ8VvrN9Vymhq9Ks+K31m+q5QM4iICIiAiIgIiIEbZ3mE92SZG2d5hPdml6d9NaNmYLZFv63Y7lNQOjW2acF17lHMnuHt0ECk9efWJbh114WJaa8jIU2W2IdLKqddFCn+1mIPEcQFPjOG09Ltoo++ublhtefbW8f548ZeurnoudvbVyszaLs9de69oUlO0d9RXSDzVAqHlx0AHtnb9ndXuyaCDVgYqsvFWatbHB8Qz6nWBpOrnouj1UbXy6SNpZOMBY7kj9Om4jiv9qM1SproBzPLUiX2Jq+kXSTFwcZsjKtFVanQcyzsddERRxZjoeHsJgZ9Is007PyrhzoxL7R/KVMw+k/GmLlulyWqSHrsWxT376sCDr46ida6c9dNm0aW2fs7GtVcsios+jZFqsfNJWuoG9y5k6E8ptOr/qDKPXlbTYaoQ64tZ1GoOoFz8j7q/8AXugdI6GU2K2aHDBf/kLDWCbyoQqpCpvqqhRrp/TG7z4seMs08E9gIiICIiAiIgIiICIiBXqvSrPit9ZvquU0NXpVnxW+s31XKBnERAREQEREBERAjbO8wnuyh9cPV3k7UqxjjPWtmK9mq2lkRksCakEA8QUHd3mXzZ3mE92SYFV6ueg6bL2eKAwstsftb7ANA1hAGi68d0AAD/J4a6S1REBKH1p9Wz7Wrx+zyBS+K1mgdS1bizc1104gjcGnPmZfIgULq46p8fZetrsMjLcEdqV3VrU80qU66a955n2DhL7EQEREBERAREQEREBERAREQK9V6VZ8VvrN9Vymhq9Ks+K31m+q5QM4iICIiAiIgIiIEbZ3mE92ebU2pTjUPfkWLVVUu87udFA/9kngAOJ1nuzvMJ7s5d/qOzN3ZWNWDp2ucGI8QlL/APthAx251itl5GPfs/OWrZ+FbU2dolgy3drgEqWkrvOrAbo3eGpO9yE61W2qg8RqNeIIPHxB5T8rdVHanMy6qt/W7ZWSpFfaljoUZdBWQ5OqgaKQTrprP1Bsisri0qRulaKwVIIKkIARoSxGntY/yecCXERAREQEREBERAREQEREBERARE8JgV+r0qz4rfWb6rlNCnpNnxW+s3dZ4d8D7RMQ0ygIiICIiAiIgc96V9bmFsxEpZXyMnswxpqIUIDxXtHP7dRx0AJ79JynLu2r0oz13K0qoxgQOLeT46udSXfm9jaDgBx3eQGpl22v1CJmZrZflr1pk2G2ys19o4Zj+oI5YADw1HD2zqHR/o9jYWKmNjViuusfyzMebu39zHvMCvdX3Vhi7KVmRmuyLU3LL3AX9OoO4if2rqAeZJ0HGXOIgIiICIiAiIgIiICIiAiIgIiICYMZnMDz/wAwNBV6TZ8VvrN7W3CaOr0mz4rfWbuvlAznqmO6eLzgZxEQEREBERAjbO8wnuyTNPm4Wg/Q1q+AWywAfwNeE1FlWRrwuv8AmP8AeBb4lO7PI9df8x/vHZ5Hrr/mP94FxiU7s8j11/zH+8dnkeuv+Y/3gXGJTuzyPXX/ADH+8dnkeuv+Y/3gXGJTuzyPXX/Mf7x2eR66/wCY/wB4FxiU7s8j11/zH+8dnkeuv+Y/3gXGJTuzyPXX/Mf7x2eR66/5j/eBcYlO7PI9df8AMf7x2eR66/5j/eBcYlO7PI9df8x/vHZ5Hrr/AJj/AHgXGYtKh2eR66/5j/eOzyPXX/Mf7wNhWP8Ac2fFb6zeVgac5o9nYra6kkk8SWJJPtJm8RDpAyM9Qf8AeAkygIiICIiAiIgfOyfGIgeREQEREBERAREQEREBERAREQEREBERA+qT6iIgexEQERED/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30753" name="AutoShape 33" descr="data:image/jpeg;base64,/9j/4AAQSkZJRgABAQAAAQABAAD/2wCEAAkGBg8SDBEQEBAQEBENDREQERIPFhEPDhERFBAVGRMQFBMZJyYeGBkjGhUVHzAiIycpLy04FSAyNTAqQTI3LSsBCQoKBQUFDQUFDSkYEhgpKSkpKSkpKSkpKSkpKSkpKSkpKSkpKSkpKSkpKSkpKSkpKSkpKSkpKSkpKSkpKSkpKf/AABEIAOEA4QMBIgACEQEDEQH/xAAcAAEAAgMBAQEAAAAAAAAAAAAABAYCBQcBAwj/xAA9EAACAgEBBAULAwMDBAMAAAABAgADBBEFEiExBgcTQVEUMzRTYXJzk7HR0iIycSNCgQgkYpGhosEVQ1L/xAAUAQEAAAAAAAAAAAAAAAAAAAAA/8QAFBEBAAAAAAAAAAAAAAAAAAAAAP/aAAwDAQACEQMRAD8A7jERAREQI/lyeDn2iu1gf4IGhjy5fCz5d34zzZ3mE92SYEfy5fCz5d34x5cvhZ8u78ZIiBH8uXws+Xd+MeXL4WfLu/GSIgR/Ll8LPl3fjHly+Fny7vxkiIEfy5fCz5d34x5cvhZ8u78ZIiBH8uXws+Xd+MeXL4WfLu/GSIgR/Ll8LPl3fjHly+Fny7vxkiIEfy5fCz5d34x5cvhZ8u78ZIiBH8uXws+Xd+MeXL4WfLu/GSIgR/Ll8LPl3fjHly+Fny7vxkiIGNdgI1GvHxBB/wAg8RMpr6sz9bL4Ow/8jJ6mB7ERAREQEREBERAjbO8wnuyTI2zvMJ7skwEREBERAREQEREBERAREQESLn7SpoVWuda1e1KlLa8bLGCoo9pJmqxOnezrXRa8lGa16UrGlg33ur7StRqOZTj7NRrpqIG/iR8PPqtUtTZXaoYqWqZbFDDmuq68R4SRASodPOnjbPfFqqxbMu/PtKVVqdwaKV3uOh1P6xoNPEk8J8OuLpDdh7Dusoc1222V0K68HXfb9RU9zbobj3c5wjq22pa+Xfhu1tle0MPJDVhrzv211Nah0r/WSTWVO7xIdh3wP0ZSf9zZ8VvrN9XylM6INrjUkqE/pKNwK1QTQaBQjMxXQDTQsTw4y51coGcREBERAREQERECNs7zCe7JMjbO8wnuyTAREQEREBERAREQEREBPCZ7OS9dXWeMap9nYrf7m5N29x/9FTD9oPrGB/wDrzIgUfrD65c63Ptrwcg04tLlKzUFDW7p0NxfTXQnXTTThpIPQ3phn5udRgZD+UV5e/jbxrqOTjrbUUe6m3d3lKpz7tE0PCXLq46jcS7Apy9oG13yUFqUoxqrSthqm8R+osRo3Maa6Tp3RzoFs3AYviYqVOy7psJey3d7xvuSQD7PCB9Oh3RHH2bhLi4+8V32sd3IL2WNpq7aaDkANAOQE2W0dp0Y9ZsyLa6axze1lrTXw1PfJU4L1xdENt5u2P6VFt+KFRcbsyvZpqi9pvAkBWL66k6agDjAi9dHWRjbQSnBwS16peLHsVWAewKVrrrB4t+9u7w01my6oOqHJqylzs9BUq1WLXjvxsftayjG1f7V3WYbp48eIHfbeq7qoq2dWL8gLbnOvFv3JQCP2V+3xb/A4c+iwK1g4yV3NXWi111sVREAVFUHQKqjgAJYquU0NXpVnxW+s31XKBnERAREQEREBERAjbO8wnuyTI2zvMJ7skwEREBERAREQEREBERATgG0+pPaOT0hyHt0XDvy7LzkB0ZjU7ltxU13t/Q7vEaDTXU9/f4gfOilURUUBVRQqgcgoGgH/SfSJC2vtrGxaTdk3V01qQN6w7o1PJR3k8DwHhAmxpMKrVZQykMrKGUjiCCNQQfDSZwERECvVelWfFb6zfVcpoavSrPit9ZvquUDOIiAiIgIiICIiBG2d5hPdkmRtneYT3ZJgIiICIiAiIgIifLJyUrrayxgiVqXdmOiqqjUsT3ACBoOm/TXE2fjb19/Y2XK60BUN9hcL+8V8NQpKk6kDkNeM5nR1ui0ute1npdgy1HMw0roVmWlFd3rL/t3bn4gAtYNeAlG6YbSy9u7bsbDptvVB2eOij9lCng7dy7zEsST/dpNhsTqE2vbcgyErxaiRvu9ldjhe/dRCdW07joPbA7R0N6Q7Tyc3LXJxBRiYx7Oi11dLr2DkGzj+llKje/SNBqACZcZ8cPFWulKl13aq1rXU6ndVQBqe86CfaBq+k+3q8LAvy7AWXGrL7o4FjqAqA92rEDX2zg1PT5tuZdeHn49GhNz4gRr6UXIFTGuu8gkvW2m6d0BuPDTlOi9fW2a6tg2UFgLMy2pEX+4hLFd208AFHH/AJCcV6ptiXZG3cQ1ozLj3rdcw13UrXiSx7tdNB4kwP010QzXu2bj2Wab7VcdKnxl4MR+mp/1KvDhrzGh0Guk3E1fRrYgxMKrGBVhUG4ogpT9Ts3BATp+7vJJ5kk8ZtICIiBXqvSrPit9ZvquU0NXpVnxW+s31XKBnERAREQEREBERAjbO8wnuyTI2zvMJ7skwEREBERAREQE4R/qG6XXi6vZqEpSaUyLtOBtLOwRD/xXc19pPsnd5pNt9CtnZl1V2Vi13WUDRGfe5a67rAHR111OjAjiYFV6i+jfk2xFtdN23Pc3sSNH7PlSD7N0Fh8SdFniqANBw0mF+QiIXsZURBqzOQqqPEk8AIH0nH+ujrSy8K9cHD/pO1K22XkBmAYkKlYPAftOraHnoNJ12q5XQOjBldQyspDKykaggjgQRIG1OjWFksrZOLj5DV8FN1aWMo15AkcvZA4B1fdXGXtm/wAt2hbecYHTtLGZrsgg/srZuSDvbl3D2foLY2wcbEpFOLTXTWv9qDTU/wD6Y82PtJJkyqpVUKqhVUBVVQFVQBwAA5CZwEREBERAr1XpVnxW+s31XKaGr0qz4rfWb6rlAziIgIiICIiAiIgRtneYT3ZJkbZ3mE92SYCIiAiIgIlN6xusLE2dQarbbUyMmp+yGOqW3INCBdo5CgA8tTx0PA6Gc5wutiq+xqxtPPxGvdkR8imiymlbMhWJ1Qk7y1qK1JGg1YnTXgHeIlQ6CbV2vkPlWbRxkxahaFxa9P6ugLByx1O8P28dBrx04S3wI+0M5KaLLrDu10VPa556IiksdO/gJwjaXWfVty9NmXUWY2Pk5SdlZVYvbs41FaWBgV0ZiB/xJB/Vpx6f1tbSSno9mliB2tBoQd7PaQoA8eBJ/gGfmfoXh2W7XwkqBZzm0kaDXQLYrMx9gAJP8QP1H1d5gfZNIC0oKN7HCY7tdUgqO6EFpA7QgAasuoJ10Jllmp6ObJfHpdHYMXybrQd66whXfVQWsJJOnPTQeAm2gIiICIiAiIgV6r0qz4rfWb6rlNDV6VZ8VvrN9VygZxEQEREBERAREQI2zvMJ7skyNs7zCe7JMBERASHtbatONjWZF7iuqhC7se4DuHiSdAB3kgSZPzr/AKgelGRZtIYGpTHxUrs3RwFtjpvdo3joDujw0bxgVzPxtpdINrZGRjUPZqwABKrXRSOFSM7EKDoNfad46SzdHf8ATzntehzbKKaAwNi1ubL2XvVdBujXlrrw8DOqdUnRo4Ww6EdNy6/XIuBGjb9n7Qw7iECDT2GXOBiigAAcgNB/E551t9aLbLSunHRXyshC4NgJqqrB03yBpvMTqANe4k+B6LNJ0j6FbPz9zyzGS41a7jEujqCeI3kIOnDlygfn7YOytsdI8vXIyLDj0N/UtcAUVa/2VVLopsI/7cz4976JdA8DZ1e7i0gOV0e5/wBd9nvP3D2DQeybbZWyaMahaMepKak/alY0Ua8z7SfEyXAREQEREBERAREQK9V6VZ8VvrN9Vymhq9Ks+K31m+q5QM4iICIiAiIgIiIEbZ3mE92SZG2d5hPdkmAiJXLenOMrhTVl8XVd7sLAgBuuQuxPJR2Fjkn+3Q8eUCxzWZ3RnCuya8i7GptvoAFdliKzrodRoT4Ekjw7pC2V082fkPj113qLcyo200uClzINTvFD+3UKSNeY4jWWCAiJR+l3WBUEvw9nZOPZtTVa6aWI07QuAyhm/pmwLvaKW5jTTXhAvESs9Xe13yNl1tbkpl31M9WRbWN2s2htSqkAK4VWVd5eB0OhMs0BERAREQEREBERAREQK9V6VZ8VvrN9Vymhq9Ks+K31m+q5QM4iICIiAiIgIiIEbZ3mE92SZG2d5hPdml6d9NaNmYLZFv63Y7lNQOjW2acF17lHMnuHt0ECk9efWJbh114WJaa8jIU2W2IdLKqddFCn+1mIPEcQFPjOG09Ltoo++ublhtefbW8f548ZeurnoudvbVyszaLs9de69oUlO0d9RXSDzVAqHlx0AHtnb9ndXuyaCDVgYqsvFWatbHB8Qz6nWBpOrnouj1UbXy6SNpZOMBY7kj9Om4jiv9qM1SproBzPLUiX2Jq+kXSTFwcZsjKtFVanQcyzsddERRxZjoeHsJgZ9Is007PyrhzoxL7R/KVMw+k/GmLlulyWqSHrsWxT376sCDr46ida6c9dNm0aW2fs7GtVcsios+jZFqsfNJWuoG9y5k6E8ptOr/qDKPXlbTYaoQ64tZ1GoOoFz8j7q/8AXugdI6GU2K2aHDBf/kLDWCbyoQqpCpvqqhRrp/TG7z4seMs08E9gIiICIiAiIgIiICIiBXqvSrPit9ZvquU0NXpVnxW+s31XKBnERAREQEREBERAjbO8wnuyh9cPV3k7UqxjjPWtmK9mq2lkRksCakEA8QUHd3mXzZ3mE92SYFV6ueg6bL2eKAwstsftb7ANA1hAGi68d0AAD/J4a6S1REBKH1p9Wz7Wrx+zyBS+K1mgdS1bizc1104gjcGnPmZfIgULq46p8fZetrsMjLcEdqV3VrU80qU66a955n2DhL7EQEREBERAREQEREBERAREQK9V6VZ8VvrN9Vymhq9Ks+K31m+q5QM4iICIiAiIgIiIEbZ3mE92ebU2pTjUPfkWLVVUu87udFA/9kngAOJ1nuzvMJ7s5d/qOzN3ZWNWDp2ucGI8QlL/APthAx251itl5GPfs/OWrZ+FbU2dolgy3drgEqWkrvOrAbo3eGpO9yE61W2qg8RqNeIIPHxB5T8rdVHanMy6qt/W7ZWSpFfaljoUZdBWQ5OqgaKQTrprP1Bsisri0qRulaKwVIIKkIARoSxGntY/yecCXERAREQEREBERAREQEREBERARE8JgV+r0qz4rfWb6rlNCnpNnxW+s3dZ4d8D7RMQ0ygIiICIiAiIgc96V9bmFsxEpZXyMnswxpqIUIDxXtHP7dRx0AJ79JynLu2r0oz13K0qoxgQOLeT46udSXfm9jaDgBx3eQGpl22v1CJmZrZflr1pk2G2ys19o4Zj+oI5YADw1HD2zqHR/o9jYWKmNjViuusfyzMebu39zHvMCvdX3Vhi7KVmRmuyLU3LL3AX9OoO4if2rqAeZJ0HGXOIgIiICIiAiIgIiICIiAiIgIiICYMZnMDz/wAwNBV6TZ8VvrN7W3CaOr0mz4rfWbuvlAznqmO6eLzgZxEQEREBERAjbO8wnuyTNPm4Wg/Q1q+AWywAfwNeE1FlWRrwuv8AmP8AeBb4lO7PI9df8x/vHZ5Hrr/mP94FxiU7s8j11/zH+8dnkeuv+Y/3gXGJTuzyPXX/ADH+8dnkeuv+Y/3gXGJTuzyPXX/Mf7x2eR66/wCY/wB4FxiU7s8j11/zH+8dnkeuv+Y/3gXGJTuzyPXX/Mf7x2eR66/5j/eBcYlO7PI9df8AMf7x2eR66/5j/eBcYlO7PI9df8x/vHZ5Hrr/AJj/AHgXGYtKh2eR66/5j/eOzyPXX/Mf7wNhWP8Ac2fFb6zeVgac5o9nYra6kkk8SWJJPtJm8RDpAyM9Qf8AeAkygIiICIiAiIgfOyfGIgeREQEREBERAREQEREBERAREQEREBERA+qT6iIgexEQERED/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grpSp>
        <p:nvGrpSpPr>
          <p:cNvPr id="5" name="4 Grupo"/>
          <p:cNvGrpSpPr/>
          <p:nvPr/>
        </p:nvGrpSpPr>
        <p:grpSpPr>
          <a:xfrm>
            <a:off x="5436096" y="2132856"/>
            <a:ext cx="2448272" cy="2884215"/>
            <a:chOff x="5436096" y="2132856"/>
            <a:chExt cx="2448272" cy="2884215"/>
          </a:xfrm>
        </p:grpSpPr>
        <p:pic>
          <p:nvPicPr>
            <p:cNvPr id="30749" name="Picture 29" descr="http://todosloscomo.com/wp-content/uploads/2011/03/12-pasos-alcoholicos.jpg"/>
            <p:cNvPicPr>
              <a:picLocks noChangeAspect="1" noChangeArrowheads="1"/>
            </p:cNvPicPr>
            <p:nvPr/>
          </p:nvPicPr>
          <p:blipFill>
            <a:blip r:embed="rId2" cstate="print"/>
            <a:srcRect/>
            <a:stretch>
              <a:fillRect/>
            </a:stretch>
          </p:blipFill>
          <p:spPr bwMode="auto">
            <a:xfrm>
              <a:off x="5436096" y="3573016"/>
              <a:ext cx="1437318" cy="144405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0755" name="Picture 35" descr="http://blog.banesco.com/emprendedores/wp-content/uploads/2012/06/blog-banesco.jpg"/>
            <p:cNvPicPr>
              <a:picLocks noChangeAspect="1" noChangeArrowheads="1"/>
            </p:cNvPicPr>
            <p:nvPr/>
          </p:nvPicPr>
          <p:blipFill>
            <a:blip r:embed="rId3" cstate="print"/>
            <a:srcRect l="15438" t="3859" r="15093" b="7374"/>
            <a:stretch>
              <a:fillRect/>
            </a:stretch>
          </p:blipFill>
          <p:spPr bwMode="auto">
            <a:xfrm>
              <a:off x="6588224" y="2132856"/>
              <a:ext cx="1296144" cy="1656184"/>
            </a:xfrm>
            <a:prstGeom prst="ellipse">
              <a:avLst/>
            </a:prstGeom>
            <a:ln>
              <a:noFill/>
            </a:ln>
            <a:effectLst>
              <a:softEdge rad="112500"/>
            </a:effectLst>
          </p:spPr>
        </p:pic>
      </p:grpSp>
      <p:sp>
        <p:nvSpPr>
          <p:cNvPr id="130050" name="AutoShape 2" descr="data:image/jpeg;base64,/9j/4AAQSkZJRgABAQAAAQABAAD/2wCEAAkGBhQSERUUExQWFRUWGBcYGBgXGBcYGBYYFxcXFBwXFxcXHSYeFxojGhUUHy8gJCcpLCwsFx4xNTAqNSYrLCkBCQoKDgwOGg8PGiwkHCQtLCwsLCksLCwsLCksLCwsKSkpKSwsLCwsKSwsLCwsLCwsLCwsLCwsLCwpLCwsKSwsLP/AABEIALcBEwMBIgACEQEDEQH/xAAcAAACAgMBAQAAAAAAAAAAAAAEBQMGAAIHAQj/xABEEAABAgQDBQUFBgMHAwUAAAABAhEAAwQhBRIxBkFRYXETIoGRoTJCscHRBxQjUnLwYpLhFjOCorLC0hVT8SQ0Q0Sj/8QAGgEAAwEBAQEAAAAAAAAAAAAAAAECAwQFBv/EACsRAAICAgIBAgQGAwAAAAAAAAABAhEDIRIxQRNRBBQiMgVhcaGx8CNCkf/aAAwDAQACEQMRAD8AraVnxhhKpCCM6wnxeIZOVKzEcxeZT7hxjllKXgeTI06iPdsKpM1SFJ0ygQkkzYME9XZgLAPLluML1JYxrCbl2Zxto3MxzaJaiqI8oGExj1jSpVY3uWh1s3c6ibU8x1Q0kqLgObkQopnhpTe2m+8fGCRWLaY/VhN3aGCJFoKBjdOm6NTnAWF4GFOqcWlpsNVGwHiYMqsSlSQ6yLXLmwfR+vDWAPvtTUD8GUAmzKmEoS38MtIdurQmrE1Y3pMLSkd+YkngkfNX0gs0Mk2zKt+m8VtWFVZ/+xJdmbslEeeaBKmfUyQ8xAWN65RJ80KDt0eHVeBpIs1RgqDdK2PBQb1H0jX7iUjvAX3hiPMRWcP2kzGynB3/AF4aQ5kY5d0tzHDfe/AjjBpg1QNjqMqUtx+UJ0qeLHi0kTZaZku4D5hwHH9/WEGXpHNlVM7sH2kDFtY9Ms8Y2XVgDTlE0olnDXjNmqIZFEpamBjSopFpOU6iDpE3KXGojeucgL4iM1kfKjHnc0hUQreY8ynjBKCDrcxsJJPuluMbWbOl5BQg6PHikHdBeQ/lPlEhllIJZ2udzNxiZS4oyyTjGN2Ll0BUNWPDWB5WHqS4UnS8Sz8SSQFJBffHmG437WYEh7nh9IlTn2eWpN7ZNhWRipQOcFwHs0SIq8xPcYHleNJapal9xkl9DvHzgqrnBbJAIKXuLc4zyu2UpUDYkklsumgGvjAc7DUZE6P3i++0S1ISPeIA04wmnS0qmEJXYOXf4AxMI+wckukEzpncGgAG7UsdYWFWVQIYt69YImKuGUDZr6MfneIJaGUyr6O2kbLSJbXgOTUvfKIyNVBI95+cZEitkEuvJvkHnB1Aoq3akWgYYLOylRQWfxguipVlSQEtfppHY5Ra7OmM9lh2ymJlz0BIAJQmE85OZLp13jjD7a+k7aalScpASAfDhFVyzEE5bcvpClkV/SZWaTJlmOogZitam1Ag1NWkjve10iFISFuD6awlkV7QyWTSzEsVJIHGCRVhBSdWOkC1mKKW6cxYacIWpWSWDm8W97NYz4xpFqqtq1q9gZY1lY3NsSbDXoLmEkmlmAvl03GJ8UmlMlhYrIQPE39IsyGuASfvU0zpl0pPcG5z7zfCOg0tPbl8Y55s/tBS06EpmTDmckhKFqA3AFQHAbni2SsfROP4U0KSdG5buPhF3oqhjWSOFoR4rV5U84OxOtRTpCp8wIQQb3JJ/KkC5MVWftbRzAQe1t72S3k7wmxizEaEqCpks/iakDRY5ge9v5xDhm0wYPzDHj+/lwhlMkJWjPKWJiDbMnd+oagxTsZ7s9RDB2duLB4BF9wzaRYdlOOB+HiHgbFqpYmgSkulbFPJ9R4F4qWE1LrAOj89/TnFy2UxZCJjTgBlzgEvqwULdHHlCYA4xBYcKSyhzjZNbMIsw8TBm0GEKlNOzOiZv4F9PKEVYFpUd1njntg2xuicsEuNRDLtPwLwpkVmcJcd4APzHGGiC0pV448l8kyYupoA7F2uW5awxk1SRNQhbsdEizgDjuGnnA8r2XMKZVDMq52VJKSlIvwcqUfQAx2Y9s0yy5yvwdBxXF6WmCUrlyu8PypJL73LkjnCLEJUurCfukxCVlnlKUwUD+Um4P8ACbHcd0UraqkmS54lGaZhSRc6JLvZ7NpFdlTlomPmu+r6xtOMZKmiOKZd62hyK7NZ7NSXcENfoYXSp4RmQWObeNIsGHfaUoS0hd2G+/k4iaf9qSFBlgEb0kBST4EERCwpeROJWZ1IU98ZuV4Kpp00Izk67muYZrnoq5Rm06QwPeQ4dBcsACXYgOBfeN0EzsGRJkCZNUSpYASkaAk/SMPSbtF5McVXFlcq61GZOdwOkBV1OCpxoQCw4GGuK4TlXnDdmBZIOm68K+xmpSFSw6DqNSG3Axmkl0Q8dAsmSABqS5sdI9VWWUlKWO/ewgSXNKppFwXe+7jaG+B0wKVvrmIfiI1lGlYQxOboWSkJYP8AGMhlU4CVKJzM8ZE2afLTLfhGCVKyCSlCQNSXJ8IcK2ZASc86/EJ0hXhM9BuX6ZjGVytciiH3OSI6l8Nj9jLiqC6jZkTBaeR4CAF/Z6rVE0K9DC/76RYkg9YmkYtMTouNPQh7BSAcQ2b+7q76FAAPmN0vwBELJakK4kjyi6StoFtchaDYhV4S7QYTKUO2kjKPfRoEniOUZ5MbXRQoQpJ9pBSdzb4mkSk5gCkA204QEZykkAEEROJ6nc3u0c1MpNpFulU6WdgbRVtt5wSlATZiTbjl/rDvB57uHFgQfiIA2gw9ChLJIIUsOH3ZVE/6Y6IS5CKVSrlEKM0rKmtlUlIHJikv6CLJ9mqnnzUsSns8zfxBaUg8rKVEtN9ntTMYomIEtROV1F2fclnOvGH+FypdLTzyh8yR2YWdVqAK1HldSbbmjST4qxxVuihbXY6qfUrDkolFSJY1AANz4l79IF+8SOzT3VpVvVnBc/oYAB9zvzgzDJSUVBK3SQRY73uT0Z/OJcRwYp9me6Hs5uOWvrD7Vh0xbSY0qU2W2oJHvpO49OMR1i8znUawWyEuT38uujObepgNdQlQLBuW4RLA1owSQ26/7aDaOp/Flh7lYdza5b4GFkqcyFXvo0HUMxc6fJSSpRKkpSCXIcgZRwD6DdDYHa5tCZ9OuRNASB/dqcbgCPIxTcelPOKBuQnvbn0aGlVsriCV3lrIvdPeHUZSTAs3D5ktTTDdnYC46xzTlSVkufYuOFKQQp2ISODHk0GJzKSAe7v6xNNqAopSlIsACSdTuiHD6ObOmGWOqidEAFnJGo4cYw4yk9EtW7G9BSZ2Hu6qJ4fXhD6RSolOpKQl+XJr+AjSioxLSEj2U8dVHif3aB8WnqKSE6m0d+PHwW+xlfxyhRMUqYVB9E9Yo20GHpl3Tr+7w/x2ZkzF7JDDmd/rFGnVClKuXi5FIhVUmMlpUsgAEk7hDnCNmFz2Ue4j8xGu4sN8XbCNn5EmWpQKQoMBmupblrcOkYTyKKNoQcv0KrhciqpCFImiTnZxcve2YANZzFsp62ZNCUTFpWSSc4BSk7xrv5xvU4YJjozIDOb2cC9ubRpMpZaEhiSUs7mOSWTmrb0RkUV07QqxejnB1lOWU7AnRXJ98DUlaUoINxvh5VYqpcoyzcbkm+u8cITKpkggJD3c/BniLVGEvZA3cXUIJsCkg7tzi8M6WjSlByaG/GAK+kslWUghQtwTBaanKggEpcWHEcWhylpUVjyPG0yRJHGMhd9/V+xGRdM7vmo+x7g2PhKu/pFgm1yFB0EERz2UtYXlDvwAif78ocjyt5iPTTOIf19Zd30geVX31tCZVeom8edtvEVYixiuhhSYiMqkqNlAg+MVNFS8bferwmBNPOUsxDHzgyTOYhTvxERy5HaLtezkM8H4Tg2aYEq039N/75xycd0aNVsZ4Zhipsx6dJUzZmsl+ajaB9vMBm08kTCUhJmJASFOU91R4NuO+OjYZLySwlKWA0A0A6Qj+0amK6GYGukpWLflN/8AKVRr6aX6kro5ZI2pqEpypmKD9LdIMmzqvsAkEKSpTt7zlySR71g8VoG7xZaGvn5HSZLXCc8yUF3sVAE2fT5QTprY42noTmdNftFK7wDeAiefi5Wm4SCN4DdTENVWsTmSnN/AoEdbO3zgMnWH40BrMqDlKdxL9YjkpjR43zMIQBPZrSSpIcbwHBtDr7PKMzaxEw3EtWcnmLgdXaFtDX5SBzcxeNlKhAC1WBDeOrxSQmzrtJihVlDBtT8h++EeVVchfdmISsad4A/HSKzQY3Z+PygpOKJJheRvaJqzYqkmh0pVLu/dJKfFKi/kRBtHgcuVLEtCmSBvF1HiSDAkvFOALRrOxNOphpJPSJoOm4YQLMrpr5fSEVcoeOn9IJRi29J9YNaVUFPaOFbiCxPI2ueEX2I5htjJAQQeIb4tFMw6gzzUpJYEhzwBLPHbcc+zhFQO7PUk3PeSFBzxYgxVaD7PqiiqO0my01En80suEkEEKUgjNZhuIiGnZSZYcXoTTqQhI/AEtIlciHKknzfxiuFyTe37tHQUTUVtOqUlQCxoeBHHl9Y57imHTUrUmYMqknSwfn0jjz4/qtdGnrNQ4AXa+83eHPi8Z2CCl5hLn1iQ0wKM5fvaDi1oX1kpRDqSrKCwPPhHNxa1HRyuLQX26MuVCRbl842mVaTLAKQLh21gKlbKpOiiQX5M7RBWrZCSCHU/UNuMOOHe2EYvsNqJ6Mr3Z78WgVSFTJYMsZgXYnXygeTOGRTguPKNsKrSiWWNwbeMW41EriDDMLMY8h+matroL9ON4yI5fkVSF1UZNShKpAyznudIZ0uwMsozTlqKzc5bCKrVsmYVSSANbaQT/a+cEZXj1xh2I4RJk2A8zCmYlG6AK7ElzC6lGG2ytJJnEomhZWpSUoKVZQkMoqUbF2seFjBKairHGLboWhJzAJDknQb/AAEMcTxqZ2fZTJKEN7JyZSG3gnWLtg2L9lPqUyUy0okS0JCkpSC7lIGZnU91FzrAdbteKqkIno7RlKTcD3feBZ0quLpa436Rj6qNPSK5gM5SVJLaptzi17MyjMmE/mUEp6A/MwoMtUqWFBGVGTuqPtORvfSLXsXR5b/lAA/Uf36RUNuzNvVFw+8pl90HSxhBtJMC5gQbjLcfqF/SLJVyJMmU6/abed8UCdiOeYtXNh0AAi7A5lXYb2NQuWosAbHiDcHyaLFhWwUqcgLE5R4gJSMviTfyh1jWzQq0OlhNSLE6EflPDkYoQrp9Moy1ZkkHTX4aiIla6CNMNxfZ5MhRbMpI3lvgIQ1M1zE9djC1+88LFTYlNvsppeCVSmjQLf5RCTGPDAnE6LRgNcUy77yT+/KKrTy8ygNBvMWOhYAcBu5RSJZbaLEf3zieXjDEkAgX9ISyKkARFNq+9cGF5HZ0PDscSQNbcYAxnEApwnTfujXZ+WOych3EVzGZxTMMNiGoxIoAy/GDBjzBJNgos+9PA+B+EVQVZKX/AHaIsQxB0APzh3oXk7dhOI9sFMRmQQFDql7cnCvKCzUlJ4RzH7LcVOeeCdUoP8qlD/fHR/vImDnziou0JkFXgkuasTZZ7KcC+ZOiuS06HrrEW0ez6a2VlLJnoH4a/wDar+E+msQmuKFX1g2TWCYHT7Y058oTinpiOYS5MyWcsxICkliDqDwMDVs7ukO7qduBMXDbvDhNkmrlg55Yaake8kHVuKfh0jn0utSoktonz/Zjl9KpFuiXsFEEaK3H5vAxpVBG5zYn1eGGGSu0seIHrE2MhMpeU2VlBAA3E74XF3aJoTGWvKCLj6QVgkoKSoFmCn8T8ojp8QyoWghwrS1wdbcIm2e0XzY/KHkilA2wJOdMaMeJ8zGR4RGRzHpcI+xVKqgmylvNDFV+XThC+ok6tpF12lxJM5DWcXEU+Zb/AMx6TaPJoXrg7CqoywtQ3M3W/wBIGWocBGf/ABq6gekTNWqKi6djHCsVUiROU5/EUSeeWw+ca02KKFGEAtdZ8VHj4CFInkSsvX1Ma/eWlZeXxjHgaci7yJvadklycwQVA3Fu8T8I6ZhMvspKDvUSr5fWOMYbjRldkoDNlSHB4WBbnHbxUoXKlqQXRlSQeWV42xu0ZzWyvfaBjjoUEFl5fnp5RRcIxBQQcx1uH6tDna2cDnVFUlzHlyz+pJ8CFfOCTEi/UFYUpHGKftxh5WrtUi+/6w/pp1h0EZWy8wi+0T5OTrcGNTFnxjZ4apMIzQtq8ZlgUbISTBYpRzg6iw8k2S8AHlDhpy5j4QXLLQylUKmZr+ggWahkkwySaiUNSegj3FKoJF1d4Myf3pHmHsmWqaoWT7PNW6K9VTStd95h3oKOkbC7Qhfcm6XZgwHAHj1jMew4rmKUAWu0Kti2M5IbeIvONAZWO8xKY2ihClKXBdoU16Tmvyi11yQk2L2OsV/HJYEwfpDxT6F5HP2dT8s6ZzS3+ZP0i/GoLuC0cs2eqhLmIO579C4+Yi51GOAEg6gt/XyhwehSRYqufnQJgu9lcjxiGhrMq33HWAqXEU9mS9jr1DXisDaYoKgGIex1s/8A5gsKLz/1RCKlaSxQsDOk6ZVjKfU+sc62iwj7rMXLBDBe/Uy2dLdbR7L2h7SoSo2fuEbmI/5AQz22lmYmWsDMsIKP5e8CegMS2NIB2NqQta+SkDprD2pwtM+sIUWZCdz7zFV2DnBIWo276fQGLjgFcg1K5k1aE91JSQqxZy3WJlOtmuNRv6utiKuwUoqZiEDMAAdLs2rQHhKWmLHL5xccUqUzK/OFAo7DvFJ3MeGpDiKls/NCKkFQKgx8b6xGSScKQ8C/yoZZIyDKrH0lZyyVNu0jI4uS9z6hfh03v+/ycvNcrjECp0dBmfZ7T7lr/fhA9RsBJAcTFHyj0eaPk6ZQyuJqRWZ0H3tOo0+kXJOwcjfOIgqT9ndKReoUPKG5IEmc+nyiLRApW4w5rZyFE2Yuehvr1hLVpaJA9VUsAI7XsTWpXhqQC6pboUOBcqHgxHkeEcJUYtuwuOlC5ktR7k0ZTyOqTyu4/wAUD0mNbY52nW0tYfX6iK/h6SuWyblKx/mBHyhptDOzJPQ/vziPYCmK1rJ9nQ9d3zPgYiDtWyprdIt+EYOpcsHgB8OERY3TrlIcDyu0WWVTES8yQ4+H9Y53tjtLMTNyJJAAHnHTWjAUVGKqJYwBNnPGTanP3iGPxiJ4zZaPUqaCaabMJ7mZ+T/KIaOR2iwnQbz+98H46ooHZIBRLsTxWeJO/pAhMKNVOcBc1A4hwT0ZO+Ba9XdAu77w0A4RhhmLAdhqTwHGLtKRLmK01YBw79frFVYFPxKepKEyzYAP1eFtJeYP3pDXaiUlMwsX+Dbm8IXYDT55mXiD9YljLv8AZ9TlUx+D+sPsXxMDMRq/l9YYfZlhaZdNOUsXcAeDxSsdmlK1h9TE9DCptQlbK4sG004RXcZqQqapi4AA8hEuJ1WVKcp4/SESFuT0in1QkMqQkgNwJ/l73wEarry+r3vEtJL7qf0rJ8yB8IUVC7+ESMeyMZUAwPEedoCnzzmIfjaApMzd4+sSVThdoACaCeygeCkn1i01mIqmLloRvCgPFJSRFZwqQRM6ONH5aeMO8OqxKnypqkumVNKiOKXzN6EQUF0GYds52qBKkOlSlDnoNVcBG2J7K1NJ+JMZQSQxSHSz730i8bCVGZM2eAHmLLNoEptlHw8Ie1lWJmaWtIKFAjqCGjiyZnGVI6YYE42cbmVq0zJikEJGUEF7gFnA4kvG2H1RzZi/sqNuAH9IDr8LVKWuWoMEHL1vY+TQywBRE5k70KF+BHpGzSqzmg+MrZEMVUq4NjfdGQkxSUBOWNGOg0EeR1KEGr4o2+czrSyP/p2+ZLOV4ECXRoHfhEqq5JGukCKqg3tCOaKJbFmLpGZLAb90apRllEtoCfIEx5XzgVpvaJqyoBlKSCLoWB4pMDToaqzkVQNIDnQxrEM3QQunxsZEZHdjSlqShT+cYFRCqAB9X4jnAPHXq3784bYFjaaenS1ycylcbkD4D1imombo9TPLNCa1SKUt7OnyPtJK0pRlCAO64JbqRxuDFRxVeZeZRzEmx1eF9OWSLgv6RFUTPSKTJaDqqfkADD4wHJn6wFMnExrKXeG3Ylob4dWBMwE6Au3Fhb1i74fW0tQjJNLGxzcDwD8flHNAuGFEHOsF0grZdcXkpkhpWXKehPjCT74pCCsEkaatcuOsa1E5PZl1B+vDl5QiVNexNoiE7KlElxOv7XMo2drDy+UE7Lf+4T+9xhJOm7t0MsDntMBGrn4GKsR3LCMwkHc7fCOcY+D2yuvzjp+EhQpMxuCLN+kXjlWNzPxFkkg316xTaJFmMrDJHX4wqQdYIxNdwOQ+vziGlQ58YUhobSAySdwlfEv84Tzz3of1kvLKXzKUjwZ/9JiulTmJGFUg7w6iMqC64nw6W5fgCfRh6n0gfVXWABvgEt1EnRn+Z9BDjD05kd4BQIFjwu1x+owDh9P2dOripkD/ABa/5c0OpWVEgPvUkeCdfiIqCtilpF22DpssgAAAB2A0crffBuKzkpOoF3fc4909YpKMTSpk5zlSTYDeeMPdpJwloR3st0gdWeMsfwUckZ5HLrwRm/EZYsmPEo6l5sWbV0mZcuYGKJgKTawUm4c9PhCqilZFZ0pc3HJo3xCqGUFU1QQC7PbhaI6WsE05JSrAeAFnjH05NJIeW23JGT64hR/DB5sIyB6qoAWQCSOsZHvx4pJNnFv2OhVFRIQcq1ykq0ZSkguN3WJUUEteiUnoQfhFX2xxelm1i1rkqlFggqIylZT7xSevk0M9kMXpZYEuXNKlrfvTFBgwJZIsALdY8lJcqbPWcGo8kPJmzaQMxQlvMjqIj/6ZL/IPIQwpMNmVEszBNCXugXux3kbjA6Fg3F/CNJxivtZiuX+yOKbSYaZUxSfyqKfIsPRvOKvUax1j7RsJuJoFlBlW94BvUN5GOVVyWJjNDYIDHi41JjCqGIjjFG8eqh3svs+qo7WZleXISFL/AMRygeWZXRJgAVSpxEezJzwXiaAFFOoTYHeBwfeIWmADYqjEmNGjYQAbxIieRoYieGGHYBPn/wB3LJHE2T5nXwhNpdjSvoFXPJEaSZC1qyoSVE7kgk+kXPCfsxnzFDOUtvCCSro7MOt4vGD4CimISqWUJ35RfxOp63jN5F4LUH5ObUP2e1C2K2lg7j3leQNvOLNhv2dJQQSZhIu5ISPBh846WnskDupHUl/GA63F8osAT0hqMpdsTcV4BqczUy+zS7M13MV/GdlJkw5ilQu7i48QfrDqVtESctgrgIXzayaFFSpoRvczA7dHjRY6Ic7KDtDs8uWO0sU2Bbdu0NxAOESHmI6h/j8BHT6nbylVKVKmJTMKgUkgDzzHjHPaH8MTJh0S4TzzMB6Q5CRtj9SAkJ33J6q/o/nCKVLePamtzlzBNAUk3NhcxJQYpHZyeavh+3jTC6PMoQPWV4mLAGgsIfYZllIzHU2SOJgoA+cgHKgaJ/1HX0YecM8VwlaZKSUjLlSx5k5jbdu8o12fwztVC1tVdHf108YuWM0fbSjL9nQjk0VB8ZWyZK0VnANmFrnoXkR2QIUS5dhfTeXhltlRTZ5SmWkKuVKctyHzg+kRMkSAhA7RQ3A5X8d0Zg8xYCu0QQoqJLqB8AY6E4RxSiu2zzp4Jz+KhN/bFfuU2fs1UlGQywxYPm0ALxrT7Mz0Hs0jKVFyoG2Ubnjoapx3JjwLVvAjkiq6PSpFP/sxM/7aP5v6RkW68ZE8EFlI2iQqoUDMndrk/MnKlJBLhKdOFy8UyfLliacrFmZrB7vDOVhNTUSZlRfICSRmIcO6so0tzjek2ZRUOZU4hyRLSoZlHKLleW0sOWD8Y65Ti+iEmdL2Ixoiil94FkFDPdJBP+2JcKwtUvtCVEmYtS2fupBNgPDfHPtjZC0zAVIUke8SFAO7atweL+nFJaRdWhLa6boU0uNpl+o5UmuifEMOE1CkK0I8juMcM2uwhdPPUhYbeOBHEco7LM2llj8x8U/UxWtsK6mq5OVYyrT7C7kpPDS6TweMaCzjyhGsMp2EKBspB6K+oEQnCpnAfzCAARKXLC5PCO/bD7LCjoxLmBpkzvTX4qDZDyCbdX4xyPZijMqb2ipSphRdIDMlX5jzG7zi4K2hnEWkH/EfqYQFU26wH7rUKSC8tXelq4pO48wbHwO+KsYu+0GIzZ6MkyWGdwd6TxBiqKwtT6iGAFEsiSVqCUglSiAALkk2AHN4mOGK/h8xF0+zvZ3Is1k3LklpVkDgkr9l23N3mhNjQ52V+zBKFPUFClpAUoapl8uClc+XjFto6ZKwrsgESUkpMzesjXLyHHf4QDXFYSimRafUnMs/kRqVHklPq3GAMZqe0mS6CQcspA/EIPsy06knidPGMmrNE6LDhmJBZPY92QgkGYdZhGuXiH36QNiO3MlJKM6bby5HSwii7XbTBIEqWcstIypSk2YbrRS01RKnMVEUmdM2g23kmSDJftBuKe7cjxFgrzilVG002Zqs+Z+AhfMnAJ6wImY0aWZ0NTOX7RJEDqUTA6FjeYIlzE/mEDYEktGhdyTo37eC9ppvZypcuzr7xbgkZR4klXlEuGyUEgqItHuKYcicvPMWpJIACQ1gNAxhAVVESrqbZRD1GBo91K1c1MP6RPLwVI9xHko/NoLChBQqILgE9Lw4pJk1awVJZuNmHJ4ZU9CElgW5AJT8jBYkAHR+t/jaHYUWHCq5CEAEF2BJB1cA7vFvPfBc3GkDeR+pRHziprKuJ87dI07DSJoVFo/tKgH+8UT/AA5v/HrEEzbNjZKz+ogctzwhRT94dIlXTj1h0FDdW2M82TlT5qPrb0i4bOVCplOhSyVKOZzbcojdyjnKZcX/AGTV/wClRfev/WYYxxkjI1KufrGRVCOdSts6WWky00ykoUXKQvuk80lLekTSftCpxpIWnopP/GOcrqSY8TNjPj+ZVnTf7eyCLImfzD6RoNrZCrlC/MH5xzuRNGhglNQlh0iWmWmi7TsZpVe4oHon/lAC5khRs7c0/RcV1E9IiWVVhmiGpFJodmVJex/yH6x72Uv/ALn+RUKRXJDXj1VWOMZVI0tDiXIRqJgH+FY+UMpVTKCWKw/EhfyTFR/6gSbGMM45i5LdYOMhWmWOdSyj76P/ANPmiBDhaPzyz4n/AIQoFQGub9YkmoOdQfS8FMLQwmYQncqWeWb6iNpM6dL7JIElUpEwzSjtEgzFAWzHgCAWhBUJUH73rA5qlDefONYxfuQ5Is1Pj1UlVRNVKQudNZKFCYhpaQ5YB+LeUL8PmVcuXMCZSTMmqdUwzEOzNlZ+p8YSqq1cT5xomeY0pmdo9m7M1a1OZZ80n4GJpOxVTvQR4P8AOIu1PExLLrFCwUfOCpBoKmbFzSRmSvq3y/rGHYsDUq+HrECsTmaZz5wxVOKwkkn2RC+r3DRAjZ6SnW/+I/7Y3GESAQAk+dvX6RIN0Te94Q0KzJMhKSMoA52fzaCTL8+O+I0iJlm0UIjQmNym0epEeiAZHlvEoTGqdY2UsDUgQgPcserRpBdLhE6b7EpTcVdxPmtvSGUvZ0D+9nD9MoZz4qNh5GGIQy0XBO6J6aiXMPcQpdz7IJ9RaLB2UiVpJc7lTDm3s7Gw8ojVi8xSg5ZIcMmwDaadDaCxgR2fmC8xUuSP41B/5U/WHtDiUunlJlpeazl2yi5J3xWq+pIUANRvOtwNSYMp5SlkFiW1Von+Y2gYkX7sDyjIBO0sj/uDwc+oEewwPnsx60eRkMDZo8cxkZCAkC4mSq0ZGQmBszxJLRGRkQ2WkTIlXjU6G8ZGRNl0DqLb43qaolZLm/0aMjIujMjXUExEYyMiiTAIxo8jIYj0xjRkZAM8hzIPdT+kRkZCYInTE6Rv5RkZCAlb5R6o2jIyGBvTJK1ZEAqUd1h8SBDqXstMSHmrRK5MVq8ksPWPIyGBMnBad9Zs08yJafJN/UwaCJYaWhEo/wAKQ/8AMQ5jIyJsCNTqPeWpTgG5O88IIk5Uu3EH0EZGRJZDVJVNU0tLnmWZjzgZNCEllzC+8IF/FSreQjyMiktEshm1SEOUoAPE99XmrTwhVMxtSyEnMtR4mwuBv+UZGQpMcVZckbJSwGMyYTyygeTGMjIyKEf/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30052" name="AutoShape 4" descr="data:image/jpeg;base64,/9j/4AAQSkZJRgABAQAAAQABAAD/2wCEAAkGBhQSERUUExQWFRUWGBcYGBgXGBcYGBYYFxcXFBwXFxcXHSYeFxojGhUUHy8gJCcpLCwsFx4xNTAqNSYrLCkBCQoKDgwOGg8PGiwkHCQtLCwsLCksLCwsLCksLCwsKSkpKSwsLCwsKSwsLCwsLCwsLCwsLCwsLCwpLCwsKSwsLP/AABEIALcBEwMBIgACEQEDEQH/xAAcAAACAgMBAQAAAAAAAAAAAAAEBQMGAAIHAQj/xABEEAABAgQDBQUFBgMHAwUAAAABAhEAAwQhBRIxBkFRYXETIoGRoTJCscHRBxQjUnLwYpLhFjOCorLC0hVT8SQ0Q0Sj/8QAGgEAAwEBAQEAAAAAAAAAAAAAAAECAwQFBv/EACsRAAICAgIBAgQGAwAAAAAAAAABAhEDIRIxQRNRBBQiMgVhcaGx8CNCkf/aAAwDAQACEQMRAD8AraVnxhhKpCCM6wnxeIZOVKzEcxeZT7hxjllKXgeTI06iPdsKpM1SFJ0ygQkkzYME9XZgLAPLluML1JYxrCbl2Zxto3MxzaJaiqI8oGExj1jSpVY3uWh1s3c6ibU8x1Q0kqLgObkQopnhpTe2m+8fGCRWLaY/VhN3aGCJFoKBjdOm6NTnAWF4GFOqcWlpsNVGwHiYMqsSlSQ6yLXLmwfR+vDWAPvtTUD8GUAmzKmEoS38MtIdurQmrE1Y3pMLSkd+YkngkfNX0gs0Mk2zKt+m8VtWFVZ/+xJdmbslEeeaBKmfUyQ8xAWN65RJ80KDt0eHVeBpIs1RgqDdK2PBQb1H0jX7iUjvAX3hiPMRWcP2kzGynB3/AF4aQ5kY5d0tzHDfe/AjjBpg1QNjqMqUtx+UJ0qeLHi0kTZaZku4D5hwHH9/WEGXpHNlVM7sH2kDFtY9Ms8Y2XVgDTlE0olnDXjNmqIZFEpamBjSopFpOU6iDpE3KXGojeucgL4iM1kfKjHnc0hUQreY8ynjBKCDrcxsJJPuluMbWbOl5BQg6PHikHdBeQ/lPlEhllIJZ2udzNxiZS4oyyTjGN2Ll0BUNWPDWB5WHqS4UnS8Sz8SSQFJBffHmG437WYEh7nh9IlTn2eWpN7ZNhWRipQOcFwHs0SIq8xPcYHleNJapal9xkl9DvHzgqrnBbJAIKXuLc4zyu2UpUDYkklsumgGvjAc7DUZE6P3i++0S1ISPeIA04wmnS0qmEJXYOXf4AxMI+wckukEzpncGgAG7UsdYWFWVQIYt69YImKuGUDZr6MfneIJaGUyr6O2kbLSJbXgOTUvfKIyNVBI95+cZEitkEuvJvkHnB1Aoq3akWgYYLOylRQWfxguipVlSQEtfppHY5Ra7OmM9lh2ymJlz0BIAJQmE85OZLp13jjD7a+k7aalScpASAfDhFVyzEE5bcvpClkV/SZWaTJlmOogZitam1Ag1NWkjve10iFISFuD6awlkV7QyWTSzEsVJIHGCRVhBSdWOkC1mKKW6cxYacIWpWSWDm8W97NYz4xpFqqtq1q9gZY1lY3NsSbDXoLmEkmlmAvl03GJ8UmlMlhYrIQPE39IsyGuASfvU0zpl0pPcG5z7zfCOg0tPbl8Y55s/tBS06EpmTDmckhKFqA3AFQHAbni2SsfROP4U0KSdG5buPhF3oqhjWSOFoR4rV5U84OxOtRTpCp8wIQQb3JJ/KkC5MVWftbRzAQe1t72S3k7wmxizEaEqCpks/iakDRY5ge9v5xDhm0wYPzDHj+/lwhlMkJWjPKWJiDbMnd+oagxTsZ7s9RDB2duLB4BF9wzaRYdlOOB+HiHgbFqpYmgSkulbFPJ9R4F4qWE1LrAOj89/TnFy2UxZCJjTgBlzgEvqwULdHHlCYA4xBYcKSyhzjZNbMIsw8TBm0GEKlNOzOiZv4F9PKEVYFpUd1njntg2xuicsEuNRDLtPwLwpkVmcJcd4APzHGGiC0pV448l8kyYupoA7F2uW5awxk1SRNQhbsdEizgDjuGnnA8r2XMKZVDMq52VJKSlIvwcqUfQAx2Y9s0yy5yvwdBxXF6WmCUrlyu8PypJL73LkjnCLEJUurCfukxCVlnlKUwUD+Um4P8ACbHcd0UraqkmS54lGaZhSRc6JLvZ7NpFdlTlomPmu+r6xtOMZKmiOKZd62hyK7NZ7NSXcENfoYXSp4RmQWObeNIsGHfaUoS0hd2G+/k4iaf9qSFBlgEb0kBST4EERCwpeROJWZ1IU98ZuV4Kpp00Izk67muYZrnoq5Rm06QwPeQ4dBcsACXYgOBfeN0EzsGRJkCZNUSpYASkaAk/SMPSbtF5McVXFlcq61GZOdwOkBV1OCpxoQCw4GGuK4TlXnDdmBZIOm68K+xmpSFSw6DqNSG3Axmkl0Q8dAsmSABqS5sdI9VWWUlKWO/ewgSXNKppFwXe+7jaG+B0wKVvrmIfiI1lGlYQxOboWSkJYP8AGMhlU4CVKJzM8ZE2afLTLfhGCVKyCSlCQNSXJ8IcK2ZASc86/EJ0hXhM9BuX6ZjGVytciiH3OSI6l8Nj9jLiqC6jZkTBaeR4CAF/Z6rVE0K9DC/76RYkg9YmkYtMTouNPQh7BSAcQ2b+7q76FAAPmN0vwBELJakK4kjyi6StoFtchaDYhV4S7QYTKUO2kjKPfRoEniOUZ5MbXRQoQpJ9pBSdzb4mkSk5gCkA204QEZykkAEEROJ6nc3u0c1MpNpFulU6WdgbRVtt5wSlATZiTbjl/rDvB57uHFgQfiIA2gw9ChLJIIUsOH3ZVE/6Y6IS5CKVSrlEKM0rKmtlUlIHJikv6CLJ9mqnnzUsSns8zfxBaUg8rKVEtN9ntTMYomIEtROV1F2fclnOvGH+FypdLTzyh8yR2YWdVqAK1HldSbbmjST4qxxVuihbXY6qfUrDkolFSJY1AANz4l79IF+8SOzT3VpVvVnBc/oYAB9zvzgzDJSUVBK3SQRY73uT0Z/OJcRwYp9me6Hs5uOWvrD7Vh0xbSY0qU2W2oJHvpO49OMR1i8znUawWyEuT38uujObepgNdQlQLBuW4RLA1owSQ26/7aDaOp/Flh7lYdza5b4GFkqcyFXvo0HUMxc6fJSSpRKkpSCXIcgZRwD6DdDYHa5tCZ9OuRNASB/dqcbgCPIxTcelPOKBuQnvbn0aGlVsriCV3lrIvdPeHUZSTAs3D5ktTTDdnYC46xzTlSVkufYuOFKQQp2ISODHk0GJzKSAe7v6xNNqAopSlIsACSdTuiHD6ObOmGWOqidEAFnJGo4cYw4yk9EtW7G9BSZ2Hu6qJ4fXhD6RSolOpKQl+XJr+AjSioxLSEj2U8dVHif3aB8WnqKSE6m0d+PHwW+xlfxyhRMUqYVB9E9Yo20GHpl3Tr+7w/x2ZkzF7JDDmd/rFGnVClKuXi5FIhVUmMlpUsgAEk7hDnCNmFz2Ue4j8xGu4sN8XbCNn5EmWpQKQoMBmupblrcOkYTyKKNoQcv0KrhciqpCFImiTnZxcve2YANZzFsp62ZNCUTFpWSSc4BSk7xrv5xvU4YJjozIDOb2cC9ubRpMpZaEhiSUs7mOSWTmrb0RkUV07QqxejnB1lOWU7AnRXJ98DUlaUoINxvh5VYqpcoyzcbkm+u8cITKpkggJD3c/BniLVGEvZA3cXUIJsCkg7tzi8M6WjSlByaG/GAK+kslWUghQtwTBaanKggEpcWHEcWhylpUVjyPG0yRJHGMhd9/V+xGRdM7vmo+x7g2PhKu/pFgm1yFB0EERz2UtYXlDvwAif78ocjyt5iPTTOIf19Zd30geVX31tCZVeom8edtvEVYixiuhhSYiMqkqNlAg+MVNFS8bferwmBNPOUsxDHzgyTOYhTvxERy5HaLtezkM8H4Tg2aYEq039N/75xycd0aNVsZ4Zhipsx6dJUzZmsl+ajaB9vMBm08kTCUhJmJASFOU91R4NuO+OjYZLySwlKWA0A0A6Qj+0amK6GYGukpWLflN/8AKVRr6aX6kro5ZI2pqEpypmKD9LdIMmzqvsAkEKSpTt7zlySR71g8VoG7xZaGvn5HSZLXCc8yUF3sVAE2fT5QTprY42noTmdNftFK7wDeAiefi5Wm4SCN4DdTENVWsTmSnN/AoEdbO3zgMnWH40BrMqDlKdxL9YjkpjR43zMIQBPZrSSpIcbwHBtDr7PKMzaxEw3EtWcnmLgdXaFtDX5SBzcxeNlKhAC1WBDeOrxSQmzrtJihVlDBtT8h++EeVVchfdmISsad4A/HSKzQY3Z+PygpOKJJheRvaJqzYqkmh0pVLu/dJKfFKi/kRBtHgcuVLEtCmSBvF1HiSDAkvFOALRrOxNOphpJPSJoOm4YQLMrpr5fSEVcoeOn9IJRi29J9YNaVUFPaOFbiCxPI2ueEX2I5htjJAQQeIb4tFMw6gzzUpJYEhzwBLPHbcc+zhFQO7PUk3PeSFBzxYgxVaD7PqiiqO0my01En80suEkEEKUgjNZhuIiGnZSZYcXoTTqQhI/AEtIlciHKknzfxiuFyTe37tHQUTUVtOqUlQCxoeBHHl9Y57imHTUrUmYMqknSwfn0jjz4/qtdGnrNQ4AXa+83eHPi8Z2CCl5hLn1iQ0wKM5fvaDi1oX1kpRDqSrKCwPPhHNxa1HRyuLQX26MuVCRbl842mVaTLAKQLh21gKlbKpOiiQX5M7RBWrZCSCHU/UNuMOOHe2EYvsNqJ6Mr3Z78WgVSFTJYMsZgXYnXygeTOGRTguPKNsKrSiWWNwbeMW41EriDDMLMY8h+matroL9ON4yI5fkVSF1UZNShKpAyznudIZ0uwMsozTlqKzc5bCKrVsmYVSSANbaQT/a+cEZXj1xh2I4RJk2A8zCmYlG6AK7ElzC6lGG2ytJJnEomhZWpSUoKVZQkMoqUbF2seFjBKairHGLboWhJzAJDknQb/AAEMcTxqZ2fZTJKEN7JyZSG3gnWLtg2L9lPqUyUy0okS0JCkpSC7lIGZnU91FzrAdbteKqkIno7RlKTcD3feBZ0quLpa436Rj6qNPSK5gM5SVJLaptzi17MyjMmE/mUEp6A/MwoMtUqWFBGVGTuqPtORvfSLXsXR5b/lAA/Uf36RUNuzNvVFw+8pl90HSxhBtJMC5gQbjLcfqF/SLJVyJMmU6/abed8UCdiOeYtXNh0AAi7A5lXYb2NQuWosAbHiDcHyaLFhWwUqcgLE5R4gJSMviTfyh1jWzQq0OlhNSLE6EflPDkYoQrp9Moy1ZkkHTX4aiIla6CNMNxfZ5MhRbMpI3lvgIQ1M1zE9djC1+88LFTYlNvsppeCVSmjQLf5RCTGPDAnE6LRgNcUy77yT+/KKrTy8ygNBvMWOhYAcBu5RSJZbaLEf3zieXjDEkAgX9ISyKkARFNq+9cGF5HZ0PDscSQNbcYAxnEApwnTfujXZ+WOych3EVzGZxTMMNiGoxIoAy/GDBjzBJNgos+9PA+B+EVQVZKX/AHaIsQxB0APzh3oXk7dhOI9sFMRmQQFDql7cnCvKCzUlJ4RzH7LcVOeeCdUoP8qlD/fHR/vImDnziou0JkFXgkuasTZZ7KcC+ZOiuS06HrrEW0ez6a2VlLJnoH4a/wDar+E+msQmuKFX1g2TWCYHT7Y058oTinpiOYS5MyWcsxICkliDqDwMDVs7ukO7qduBMXDbvDhNkmrlg55Yaake8kHVuKfh0jn0utSoktonz/Zjl9KpFuiXsFEEaK3H5vAxpVBG5zYn1eGGGSu0seIHrE2MhMpeU2VlBAA3E74XF3aJoTGWvKCLj6QVgkoKSoFmCn8T8ojp8QyoWghwrS1wdbcIm2e0XzY/KHkilA2wJOdMaMeJ8zGR4RGRzHpcI+xVKqgmylvNDFV+XThC+ok6tpF12lxJM5DWcXEU+Zb/AMx6TaPJoXrg7CqoywtQ3M3W/wBIGWocBGf/ABq6gekTNWqKi6djHCsVUiROU5/EUSeeWw+ca02KKFGEAtdZ8VHj4CFInkSsvX1Ma/eWlZeXxjHgaci7yJvadklycwQVA3Fu8T8I6ZhMvspKDvUSr5fWOMYbjRldkoDNlSHB4WBbnHbxUoXKlqQXRlSQeWV42xu0ZzWyvfaBjjoUEFl5fnp5RRcIxBQQcx1uH6tDna2cDnVFUlzHlyz+pJ8CFfOCTEi/UFYUpHGKftxh5WrtUi+/6w/pp1h0EZWy8wi+0T5OTrcGNTFnxjZ4apMIzQtq8ZlgUbISTBYpRzg6iw8k2S8AHlDhpy5j4QXLLQylUKmZr+ggWahkkwySaiUNSegj3FKoJF1d4Myf3pHmHsmWqaoWT7PNW6K9VTStd95h3oKOkbC7Qhfcm6XZgwHAHj1jMew4rmKUAWu0Kti2M5IbeIvONAZWO8xKY2ihClKXBdoU16Tmvyi11yQk2L2OsV/HJYEwfpDxT6F5HP2dT8s6ZzS3+ZP0i/GoLuC0cs2eqhLmIO579C4+Yi51GOAEg6gt/XyhwehSRYqufnQJgu9lcjxiGhrMq33HWAqXEU9mS9jr1DXisDaYoKgGIex1s/8A5gsKLz/1RCKlaSxQsDOk6ZVjKfU+sc62iwj7rMXLBDBe/Uy2dLdbR7L2h7SoSo2fuEbmI/5AQz22lmYmWsDMsIKP5e8CegMS2NIB2NqQta+SkDprD2pwtM+sIUWZCdz7zFV2DnBIWo276fQGLjgFcg1K5k1aE91JSQqxZy3WJlOtmuNRv6utiKuwUoqZiEDMAAdLs2rQHhKWmLHL5xccUqUzK/OFAo7DvFJ3MeGpDiKls/NCKkFQKgx8b6xGSScKQ8C/yoZZIyDKrH0lZyyVNu0jI4uS9z6hfh03v+/ycvNcrjECp0dBmfZ7T7lr/fhA9RsBJAcTFHyj0eaPk6ZQyuJqRWZ0H3tOo0+kXJOwcjfOIgqT9ndKReoUPKG5IEmc+nyiLRApW4w5rZyFE2Yuehvr1hLVpaJA9VUsAI7XsTWpXhqQC6pboUOBcqHgxHkeEcJUYtuwuOlC5ktR7k0ZTyOqTyu4/wAUD0mNbY52nW0tYfX6iK/h6SuWyblKx/mBHyhptDOzJPQ/vziPYCmK1rJ9nQ9d3zPgYiDtWyprdIt+EYOpcsHgB8OERY3TrlIcDyu0WWVTES8yQ4+H9Y53tjtLMTNyJJAAHnHTWjAUVGKqJYwBNnPGTanP3iGPxiJ4zZaPUqaCaabMJ7mZ+T/KIaOR2iwnQbz+98H46ooHZIBRLsTxWeJO/pAhMKNVOcBc1A4hwT0ZO+Ba9XdAu77w0A4RhhmLAdhqTwHGLtKRLmK01YBw79frFVYFPxKepKEyzYAP1eFtJeYP3pDXaiUlMwsX+Dbm8IXYDT55mXiD9YljLv8AZ9TlUx+D+sPsXxMDMRq/l9YYfZlhaZdNOUsXcAeDxSsdmlK1h9TE9DCptQlbK4sG004RXcZqQqapi4AA8hEuJ1WVKcp4/SESFuT0in1QkMqQkgNwJ/l73wEarry+r3vEtJL7qf0rJ8yB8IUVC7+ESMeyMZUAwPEedoCnzzmIfjaApMzd4+sSVThdoACaCeygeCkn1i01mIqmLloRvCgPFJSRFZwqQRM6ONH5aeMO8OqxKnypqkumVNKiOKXzN6EQUF0GYds52qBKkOlSlDnoNVcBG2J7K1NJ+JMZQSQxSHSz730i8bCVGZM2eAHmLLNoEptlHw8Ie1lWJmaWtIKFAjqCGjiyZnGVI6YYE42cbmVq0zJikEJGUEF7gFnA4kvG2H1RzZi/sqNuAH9IDr8LVKWuWoMEHL1vY+TQywBRE5k70KF+BHpGzSqzmg+MrZEMVUq4NjfdGQkxSUBOWNGOg0EeR1KEGr4o2+czrSyP/p2+ZLOV4ECXRoHfhEqq5JGukCKqg3tCOaKJbFmLpGZLAb90apRllEtoCfIEx5XzgVpvaJqyoBlKSCLoWB4pMDToaqzkVQNIDnQxrEM3QQunxsZEZHdjSlqShT+cYFRCqAB9X4jnAPHXq3784bYFjaaenS1ycylcbkD4D1imombo9TPLNCa1SKUt7OnyPtJK0pRlCAO64JbqRxuDFRxVeZeZRzEmx1eF9OWSLgv6RFUTPSKTJaDqqfkADD4wHJn6wFMnExrKXeG3Ylob4dWBMwE6Au3Fhb1i74fW0tQjJNLGxzcDwD8flHNAuGFEHOsF0grZdcXkpkhpWXKehPjCT74pCCsEkaatcuOsa1E5PZl1B+vDl5QiVNexNoiE7KlElxOv7XMo2drDy+UE7Lf+4T+9xhJOm7t0MsDntMBGrn4GKsR3LCMwkHc7fCOcY+D2yuvzjp+EhQpMxuCLN+kXjlWNzPxFkkg316xTaJFmMrDJHX4wqQdYIxNdwOQ+vziGlQ58YUhobSAySdwlfEv84Tzz3of1kvLKXzKUjwZ/9JiulTmJGFUg7w6iMqC64nw6W5fgCfRh6n0gfVXWABvgEt1EnRn+Z9BDjD05kd4BQIFjwu1x+owDh9P2dOripkD/ABa/5c0OpWVEgPvUkeCdfiIqCtilpF22DpssgAAAB2A0crffBuKzkpOoF3fc4909YpKMTSpk5zlSTYDeeMPdpJwloR3st0gdWeMsfwUckZ5HLrwRm/EZYsmPEo6l5sWbV0mZcuYGKJgKTawUm4c9PhCqilZFZ0pc3HJo3xCqGUFU1QQC7PbhaI6WsE05JSrAeAFnjH05NJIeW23JGT64hR/DB5sIyB6qoAWQCSOsZHvx4pJNnFv2OhVFRIQcq1ykq0ZSkguN3WJUUEteiUnoQfhFX2xxelm1i1rkqlFggqIylZT7xSevk0M9kMXpZYEuXNKlrfvTFBgwJZIsALdY8lJcqbPWcGo8kPJmzaQMxQlvMjqIj/6ZL/IPIQwpMNmVEszBNCXugXux3kbjA6Fg3F/CNJxivtZiuX+yOKbSYaZUxSfyqKfIsPRvOKvUax1j7RsJuJoFlBlW94BvUN5GOVVyWJjNDYIDHi41JjCqGIjjFG8eqh3svs+qo7WZleXISFL/AMRygeWZXRJgAVSpxEezJzwXiaAFFOoTYHeBwfeIWmADYqjEmNGjYQAbxIieRoYieGGHYBPn/wB3LJHE2T5nXwhNpdjSvoFXPJEaSZC1qyoSVE7kgk+kXPCfsxnzFDOUtvCCSro7MOt4vGD4CimISqWUJ35RfxOp63jN5F4LUH5ObUP2e1C2K2lg7j3leQNvOLNhv2dJQQSZhIu5ISPBh846WnskDupHUl/GA63F8osAT0hqMpdsTcV4BqczUy+zS7M13MV/GdlJkw5ilQu7i48QfrDqVtESctgrgIXzayaFFSpoRvczA7dHjRY6Ic7KDtDs8uWO0sU2Bbdu0NxAOESHmI6h/j8BHT6nbylVKVKmJTMKgUkgDzzHjHPaH8MTJh0S4TzzMB6Q5CRtj9SAkJ33J6q/o/nCKVLePamtzlzBNAUk3NhcxJQYpHZyeavh+3jTC6PMoQPWV4mLAGgsIfYZllIzHU2SOJgoA+cgHKgaJ/1HX0YecM8VwlaZKSUjLlSx5k5jbdu8o12fwztVC1tVdHf108YuWM0fbSjL9nQjk0VB8ZWyZK0VnANmFrnoXkR2QIUS5dhfTeXhltlRTZ5SmWkKuVKctyHzg+kRMkSAhA7RQ3A5X8d0Zg8xYCu0QQoqJLqB8AY6E4RxSiu2zzp4Jz+KhN/bFfuU2fs1UlGQywxYPm0ALxrT7Mz0Hs0jKVFyoG2Ubnjoapx3JjwLVvAjkiq6PSpFP/sxM/7aP5v6RkW68ZE8EFlI2iQqoUDMndrk/MnKlJBLhKdOFy8UyfLliacrFmZrB7vDOVhNTUSZlRfICSRmIcO6so0tzjek2ZRUOZU4hyRLSoZlHKLleW0sOWD8Y65Ti+iEmdL2Ixoiil94FkFDPdJBP+2JcKwtUvtCVEmYtS2fupBNgPDfHPtjZC0zAVIUke8SFAO7atweL+nFJaRdWhLa6boU0uNpl+o5UmuifEMOE1CkK0I8juMcM2uwhdPPUhYbeOBHEco7LM2llj8x8U/UxWtsK6mq5OVYyrT7C7kpPDS6TweMaCzjyhGsMp2EKBspB6K+oEQnCpnAfzCAARKXLC5PCO/bD7LCjoxLmBpkzvTX4qDZDyCbdX4xyPZijMqb2ipSphRdIDMlX5jzG7zi4K2hnEWkH/EfqYQFU26wH7rUKSC8tXelq4pO48wbHwO+KsYu+0GIzZ6MkyWGdwd6TxBiqKwtT6iGAFEsiSVqCUglSiAALkk2AHN4mOGK/h8xF0+zvZ3Is1k3LklpVkDgkr9l23N3mhNjQ52V+zBKFPUFClpAUoapl8uClc+XjFto6ZKwrsgESUkpMzesjXLyHHf4QDXFYSimRafUnMs/kRqVHklPq3GAMZqe0mS6CQcspA/EIPsy06knidPGMmrNE6LDhmJBZPY92QgkGYdZhGuXiH36QNiO3MlJKM6bby5HSwii7XbTBIEqWcstIypSk2YbrRS01RKnMVEUmdM2g23kmSDJftBuKe7cjxFgrzilVG002Zqs+Z+AhfMnAJ6wImY0aWZ0NTOX7RJEDqUTA6FjeYIlzE/mEDYEktGhdyTo37eC9ppvZypcuzr7xbgkZR4klXlEuGyUEgqItHuKYcicvPMWpJIACQ1gNAxhAVVESrqbZRD1GBo91K1c1MP6RPLwVI9xHko/NoLChBQqILgE9Lw4pJk1awVJZuNmHJ4ZU9CElgW5AJT8jBYkAHR+t/jaHYUWHCq5CEAEF2BJB1cA7vFvPfBc3GkDeR+pRHziprKuJ87dI07DSJoVFo/tKgH+8UT/AA5v/HrEEzbNjZKz+ogctzwhRT94dIlXTj1h0FDdW2M82TlT5qPrb0i4bOVCplOhSyVKOZzbcojdyjnKZcX/AGTV/wClRfev/WYYxxkjI1KufrGRVCOdSts6WWky00ykoUXKQvuk80lLekTSftCpxpIWnopP/GOcrqSY8TNjPj+ZVnTf7eyCLImfzD6RoNrZCrlC/MH5xzuRNGhglNQlh0iWmWmi7TsZpVe4oHon/lAC5khRs7c0/RcV1E9IiWVVhmiGpFJodmVJex/yH6x72Uv/ALn+RUKRXJDXj1VWOMZVI0tDiXIRqJgH+FY+UMpVTKCWKw/EhfyTFR/6gSbGMM45i5LdYOMhWmWOdSyj76P/ANPmiBDhaPzyz4n/AIQoFQGub9YkmoOdQfS8FMLQwmYQncqWeWb6iNpM6dL7JIElUpEwzSjtEgzFAWzHgCAWhBUJUH73rA5qlDefONYxfuQ5Is1Pj1UlVRNVKQudNZKFCYhpaQ5YB+LeUL8PmVcuXMCZSTMmqdUwzEOzNlZ+p8YSqq1cT5xomeY0pmdo9m7M1a1OZZ80n4GJpOxVTvQR4P8AOIu1PExLLrFCwUfOCpBoKmbFzSRmSvq3y/rGHYsDUq+HrECsTmaZz5wxVOKwkkn2RC+r3DRAjZ6SnW/+I/7Y3GESAQAk+dvX6RIN0Te94Q0KzJMhKSMoA52fzaCTL8+O+I0iJlm0UIjQmNym0epEeiAZHlvEoTGqdY2UsDUgQgPcserRpBdLhE6b7EpTcVdxPmtvSGUvZ0D+9nD9MoZz4qNh5GGIQy0XBO6J6aiXMPcQpdz7IJ9RaLB2UiVpJc7lTDm3s7Gw8ojVi8xSg5ZIcMmwDaadDaCxgR2fmC8xUuSP41B/5U/WHtDiUunlJlpeazl2yi5J3xWq+pIUANRvOtwNSYMp5SlkFiW1Von+Y2gYkX7sDyjIBO0sj/uDwc+oEewwPnsx60eRkMDZo8cxkZCAkC4mSq0ZGQmBszxJLRGRkQ2WkTIlXjU6G8ZGRNl0DqLb43qaolZLm/0aMjIujMjXUExEYyMiiTAIxo8jIYj0xjRkZAM8hzIPdT+kRkZCYInTE6Rv5RkZCAlb5R6o2jIyGBvTJK1ZEAqUd1h8SBDqXstMSHmrRK5MVq8ksPWPIyGBMnBad9Zs08yJafJN/UwaCJYaWhEo/wAKQ/8AMQ5jIyJsCNTqPeWpTgG5O88IIk5Uu3EH0EZGRJZDVJVNU0tLnmWZjzgZNCEllzC+8IF/FSreQjyMiktEshm1SEOUoAPE99XmrTwhVMxtSyEnMtR4mwuBv+UZGQpMcVZckbJSwGMyYTyygeTGMjIyKEf/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30054" name="AutoShape 6" descr="data:image/jpeg;base64,/9j/4AAQSkZJRgABAQAAAQABAAD/2wCEAAkGBhQSEBUUEhQVFRUUFBQYFxgUFhcWFxQYFxcWFxcXFxgXHSceGBkjGRcUHy8gIycpLSwtGB4xNTAqNSYrLCkBCQoKDgwOGg8PGiwkHCUsLCwpKSwuLy8sLCwsKSksKSwpKSopLCwsKSwsLCwpLCwsLCwsLCwsKSwsKSwsLCwsLP/AABEIAL8BCAMBIgACEQEDEQH/xAAcAAABBAMBAAAAAAAAAAAAAAAAAQIEBQMGBwj/xABCEAABAwIEAwYEBAQDBgcAAAABAAIRAyEEEjFBBVFhBhMicYGRBzKhsUJSwfAUI2LRFRbxJDNDcuHiF3OCkqKz0v/EABoBAQADAQEBAAAAAAAAAAAAAAABAgMEBQb/xAAwEQACAgAEBAUCBQUAAAAAAAAAAQIRAxIhMQQTQVEiYYGh8AUUQnGRwdEyUqKx4f/aAAwDAQACEQMRAD8A4ikSlIpLAkSpFIBCEIAQhIhAqEiEAqEiEAqEIUAEIQgBCRKgBCEISCEIQAhCEAIQhACEJFJAIQhACVCEAIQhCRyRKkUEgkSoUkCIQnspEmACT0UWKsYiFKHDX/lKa7COadFXPHuW5cuxHISKZxDGOqZMwAyMDBG4BJk9b/ZRIUp2tSrVMRCEKxAIQhACEIQAhCEAqEiVQAQkSoAQhCEghCEAJEqFJAiEJUAIQhCQQgIQClCEKCQQlhZKVEkgAEk6ACSfQKGyUidwbgjq5nRgIDndfyjr9lsWLbRwoy2L/wAo15guPl5m6n0+H4wYJtNmE7tgEuqVDkEn5nOLyAJNr9Aq49gse+5bT8W5qMv1mbry5Y0cSXjkku1o9CEeXHwq33orK3GwC6GCDET9VW4nHueNAL7fZXWI7BY1szSaYMHK9h5deqrKnZ/Eh2U0KmbkGEzvaLG3JdGHLB/C1+plPmPdP9AwOBznK7V8ZN5mdxpomYNzGEirTzC45OGywV6NSmYqNcw7BzS0+krLSuOa1a63oZqg4twwMh9M5qboifmaTNnexg9OYKrVsLqAexu5Jym234b87fuFR4mhkcWnY+/I+RF1bCnap7mWJCnaMSEsIWxkIhCEAIQhSAQhCAEqRAQCoQhQSCEIQAhCRSQKhIlQAhCEJFQhCgAhKkQkyMC6txHi+Co0GUMPSYS6m2arGtDx8rmkPiS90Ak7TGotyhrV0RnZs5KL2t+akxzgOZE29AV5vG5fDmfc7uFTd0WFTiFaqTUZSJpkyQ9zgzMNwJAmd/oFYfxONyx3LA2LAPpsDRuCBrI/VXeHwrG0mU9IYOlzH/VT6lIR6DTlc/qV4EsZbKK+ep6NHPa3FMTRrOa4MaTfK0MOURI+XUAe8KdW7VCm9rXA1JAM0jEk3yw8AzB0m3OyxcUeKlao6TEZW+EHR28ba/sKndgwckESDJ1vcnn1HtsuyMYTSckVdrY2nh/aDB13t7xlQVLta1zc4ExOUsmZAG2ytK3A+H1oLqVOXXBLTTcRrIIyuOq5/Xw4LDBMgggQItM+XldRMB2kxNK7az4BnI4l7D5tcYj0U/bOWuHJr1MZOtzeMb8N6Mf7PUcwyDlce8ZbTk4epOq512w7JYjDPz1KR7swO8b4qZOgGbYwBYwVu/De2lXwvr0mlhi9KxHOWz6wAPNdBwvGcLXwr6ryO4DHd62oBAbFw4Hp56hMPiMfAl4tV86/yY4kIyWh5hQs2Ly947ICGZnZQdQ2TlB6xCwr6NHmgkSoUkCJUkJUAJEqEAiVCEAIQhCQQhCAEiVCkgEIQhIIQhACEqEA5AUjEYIsYxxLfHMAEEwIuQNBffkVHaqppq0XcWnTJNCjmIA1JA97Lv1TBlrqYa2WtbG0eEBo19VxTsth+8xmHbzrU58g4OP0BXoFvF8PTysc8F74DWgFxLidw2YEnUwAvC+ptuUY/md/DPKmyHjuHNc6SBMD66g+yg8Swr4hjy2LabK/qgZv3+5UPHuBIO1/Wxt6LxU6Z2RkzQK+HrNzEAGZMx8x1nkOarKOHqiCW3yggnTS2nmFuuIY7TUT0HofdVjwSPEfDBEchMfou2GLpsXaNa/hqpG1mnSN525aqHh8HIJcbm3oRH2Vn2hxoonD5HBsvPeWDjlOQukEcnFbHj8FScHOpZS2AWkQQQ7cHfRdLxHGKb2Zz0pNrsUOF4YcrLficYPKbj2UPE8Qq4fA4gtHhxDe7da3i35zDneRWxYbDG4B0Bgb6EKB8QsL3XC2j81am32Dz9wq4WJmxIxfVr/ZniaRZykpEpSL6Q8sEIQhAIQhAEITmMkgDdOxOHdTe5jhDmOLXCQYLTBEixuEFGNCEIAQhCAEIQgBCEIAQhCkAhCEAoQhCgkmnBkAhzXA9QRHnPqmHDEXXe+KYEjPTdkcZDZa4NIMSWy+5sWmWwROuoVdX7OUi4Crh6YBgCH3c42a2QSbyLnobbeKvqXePueh9umtGaB8McNm4nRkaCqfak9dQ4bwYjFufE5XOIHU7myqz2LFCq2symafdw5sEudm52JjLbzk7Qt24djadSAfC8/0locQIMSNjaPZcPFY3Once1G2HF4cX1MFWvl+YHfn91Eq12eKTobTpy0V/VphUnFsFIMNm49d7e64GqZpCSZr+PxLQIDtJ3578hf7KOHNLXX/ACn9dupU3iHZ8OAytEi/n08t1B/wpjYzNLeYn7fay2i40bWaX2gpNfUccrCZiY2AgLNwKpkD4ENlpLQSRMzInTVZ+NUWNdIadBbVGBpDlq4ARra36L0s14aXQ5pLxWbHhH3B0zG89Oirvi5VjA0Gc65Psx//AO1e4BhzNkadN7Qta+NFXwYRv/nu/wDqH91y8L4uJh86Mzxv6GcsSJ0J9FoJvPpqvqGzzasXD4UvMBZK/D3sMEGfJWGCpZr07FsWJ18jGq2biANapTJFm0O9qn8sS0+pLf8A5LjxOIcJeRqsNNGgObGqIWbFYgvcSfos/CeGur1qdJgl1R7WN83EAT0uuu6VsyrUm9j6VI42gMRIpd4MxaQCNcplwgDNlmbRKlfEXDNZxPEimCGmpnEkGc7WvJkWIJcSI5rrmC+GWGwjmguzhzACXUab/E1hBdNRjwCXuc4CB8rGnQks4p8PG4zAhj3tNam2kKNQUwC3u25arHZfnY5zXEADwkt1BK81cZhvG38jflvKcBQnFqReoc9CISoQgRCIQgBCEIAQhCAEIQpAqEIUEnqrs2wVaWepBcHvvDeckyBAvOirOLcSo4fEghpLW/7zLMhxnaYgNJG3zW+Uw/guMc8t7rMGRLs5Lr5rm4sdLch1k5+0uFqVKRa0yZm+hAGh56jVfI3GloerVT1ZnxnEKDKT6jHBxMmGElznQAPDfKQMuosBOij4OnkptANwzQgNJIHLaY09+uHglOqwgEl0gzYDLpN4FpE85+jgHiXNNPvSfnbTAkWzDNmLiYGo6KJNS6EqOXSyCztDVafE0HxQ4kaC8mRroVLo1XVHCYynmPLqOfJMZxGs9xDmU5a0ktAc4k6fiNryJ1WPFcWdTBJoAuDZgQJNj81vKBOhN1k42a/khmIxZaYDZjedNtDN/wC6iO4uXHI+g4gAm0ECGk8uka7hRsV2jf8AN3DIOb5g+bEzJboQNoPrIWP/ADaGVCO62Em8EETYEzbyGytHCl2LETE1cPUcO9wlTMTZzR4T1+YfUKxw3DcO5stpQNRmz/rqkodqabzHdQTEyNJsp2G46xpFMsMAWgg8/stGnVar1MpuiThcFBmBYC0yNtuVlD7Y9iWY9tPOXMdTY4NyRl8RkyCDyCt8TiQ+m3LOZpgEx5nSVaYbE+EDKSWxJFxr/ZZwbhO06ZlLVanD+I/Cmq0BtJzHOBI8QdTfvaCS02GoI9VrFTguIw9Tu3U3NedAQfEObSLEdRZekMbhe8/mtykiQcwBgAmCDzFwb39FAxvC2V2gOMZTmaQAHMIAhw67HQ3ibr0Y8fiR0nqjLlxeq0PPFbF1WOc2ILTBLdoPMdVZ47j/APKYz8Ro+LXVxJA9G5ecTbddVfwd7j3OLw7qrDH85gDp28ZacxZvcBw67QeNfCWhUd4TUpPhrWlvjpANaAB4r/KBv6mVquLwpNZ415rUhwa2ZxMU1uvw5NOlim1qjKju7EsyZfC/QZg6MwjNoQZghWlT4P16b5a+nVAvlMsJ5WMiPUaJ2D4G6i4texzHDVuUgAHQg6EG8EEj5lvjcXCcGoMpHDaeqOp0OPYXFFgpFtR5dRa6nWq5cjMzi+oxhcDnA/EJ1HJbDQ4dlDQO8aRBmoM9y8kSZEkE6couvNvaPClzgGFru7bDvEJmTOsDfZTuyHanHUnhtHE1GtaJykl7ABcwx0iw5LNYWFLDTktvnQPNehC+KHAKeE4lVpUhUDfC+agAzGpLiWQB/Lk5RrdpuoHaPgDKGGwVVrg51ek5zwJsZDhr/TUa235Cd4F92sxXe4puJxoe7vBDi1sN8DMrQGlw0MOLQReRI2x1eH8Oq0ahGLh4Y9zWvw7qbs4EtGbvHNM6Rrddcca8sldfEUy99zREilUeHve0ua2QCBbWTpZYq1EtcWusRY6H7LsUk3RlRiQlhEKxFCIRCIQigQlSQgoEISoBEJUID1VgGsp0g12sMu2zb3MGRMX9j5KbXeC60Ec773vda8/iwZixSex0+EAZtQ6bjYAdba+ti7HHamLGCHHqAIPPTbfZfIuWlUeo4u7Mld7RRe8t0aYyyD6G950T8LlNFpAMwYBm0yIN9Y11WVmJpMOV5daDcW1gX2uq7HdocOHGHwbm7HC8k6hvMz66q1VG7VkavSmT2YFjiXEaTuDlIJ05A6qDi+Hku+YZdYLROo3BuZi8dFmw+KY0AF4GYZo09L+6Wpj2EWeDt4TKpJqtCVmTNfxfC3UyYc+A7M28gyI+UjTyjdRq7Q9gdUjpAB1GUgmLyP05K7xuPpH8bJggS5s+QlU/FKLg2zmkRaSBvuqWzoi73KzDkl5yMm1jbn1gbcysTHfzmGDAidwGm9jtYs906riBTxBaXCCARdpzdI5SCL9VLYzKwy68DxEAC8G+g0AIHUDTXZaIpiblhSf3bSJBdmmCYnXT1IM9B5q5wbu8cS10iG30zTEDrYfdajVqZspDiQHNbnB6AAmLTazpF+VlseCeaeW0E6kal0wZAkWB/cKjVbmTJlTBNzvc92VtPM5pYflsXOc4AXO4nnzUgxFhP5SDAIOXLP5ZBBsFmw2FESWjM4y7k6QQehHmofjh2XwAN5fKIMAgm8AAQOamSVFEx7uJNB8MmzdSIE6XHO/7KnMxbX2HiLgLaEg6f69dlBweEkE5tQNvl5+RvIASYvhhJa5oY4ZRAO8HNa3KTCRUtyHRlOJDRL/zOAiCSMxEW3t9FmqYem8WI5iNrbcrKEMNBa1zc0PzSZJaQTBvrqTM7hSqLA0OnU93J3IkxfWEXmH5FbU7Jtqgiqyk90ZQ6MpIIvcCRN+kqnf2JFMBtPMwNJLJDXtbJvP4xIlpvodCtqpy3wtLhcjxFzp/9xJsJ9liqY9+Uzd3KLau1j/lGm6nMkq1/YnVnMe1fZfEVSKbe7N82Quy946S4lr3DxG58JIIGy1+p2HdlPfUn0XEgTAyNdB0hxaWQNrrsr69Ou1rajGua4ZhN7sMzBAIIPtfmn0RSLfCYmw3za+GZvBBWsOJnCOWJWUE9zzzheDVmNc6YaKjqTg14zZmiT4Ac2X+qIUmhw51ItqsYw1Kbswa8B4eBzY6xNxb9V26t2YoVXt8NOZIc0gAkEfhLYc0wRoYuqziPYBhzCmXtIMFuYEXE2LujhEnfZdf3zlrRV4a6HCMbXNSq97gA573OcGtDWguJJAaLNEnQaKfwXhVKqH94arYiHsYXtbM/OAJj23W24z4Y1PmaA4G5+Zjhc/M1wted0YLsnicOf5JEuiQ/wAI5gtcLO0O665cXBxqL1EcLXU1jE9jaoaX0Syuwb0nAuHmw+IHoJVE+mQYIIPI2K7Dx1n8qk6phHueWE1XhshrsxjI+n4ojcu36LXsVhGOwhOfwvNQNZUDahDmBmYsdZ7D4xzBuq4XFyf9S+fPyLS4dPY57CIVjguEPqkhuXRx8b2UxDRJgvIBMbTJSY7hL6ToeBN/lex4MEt1YSNQd16OZHLlK9CeWJMqtZWhqEsISyKPTA4UBiDVqO8PiMvMxyE2GhNo5KfUdnc1zC0tnU6EA3IG83jy6hV3H6VSrlo02gAkEudMDLM6X3OiljCltKnTB+QCeToifeTb+6+P6HqdrI2LwVR1YP8AE5uZ3hYTmIMCQTDRad9fdQ8XwmqYa6nMuBkx4dQDLSBMHYnTRZ8Myo4Zm3a0SDmMnMROp/eynV6pLo5QCRtp7TKItbRXcapPzgBgcAGtb4MwBggkCCf6UlCi8RmblGY2IsRGx3ubeSspcI5yI5m29uX2N0+s11szoPS/MqGtApdDl3GuCtOJfEkZjteXdB1zaclPqcPa3DZQCSLWJ1JJOp20W8YmsHTOmkeYmDuqXEUWAOIEno7cXsDYiy25rdLsaRo54MDL2uDgCBMOJg2BvA89OXRHE8Y9mHYA8hpc4kAkRMFsx/67+a2HEOBcDEgwW38pm2kJlPCB7DbS4ABlxEjQdCT7rrji7NoyxI1sU3ZLibxXyzmblcY2sBB5SF03g+PbUMOAJNxImTeRDr6g+y0Tg9Om11qIBLfC4E3B8LuYIvqeXNbbwnEMa7NH4QdQIEgC8W1/tMLHiGnK0jNLQ2f+PDWugTlcOf4rwPK/l00RwzHd5TObUPew+jnAbcvuoIxlINqCHatnmCQCDM6W9IUTgHF6bqVUkFg71wEyXQbyABM2XPbK5dC7/wARpMOUlzSdYGmvOORPuslDE0mwHvDe7iCRAvN5nqR6FVeIwzHuYC50kFwPWXGTyu0+6kv4CC1weTlLGgR4pA0N7K0JS3SIaRcPxDC0ZXNfAkwRdpMSCdtim4bCksY4QRmYWw4GxncE/rqq6nw5rW5Q42DoO0F07GS7y6qywz6bW2eGhjiDtBJkA7ayuqMlN+Je5k1S0H9w4OIOhPh0+nK1/NQKmEdL7E3I5aAEcuZFtVJxVcCrOYmzdBMwQAZ9lj4vWZZ7y6GmDF5DjFxItMKs4wd+T7kxshtNmOcwToddSNPOCbdUx/DWlgEOaLxcyCZvprdykdzLgLyxwcPFGnONdBrzWOrmJu42dIt+UQ7Q7m65q0NB/wDCsDgWgzY2uCAAII8uSMXSawh+aHFobvHIExt/cpmGxrSCQ53gEGxmzssnmJ+ik1cWCWGYaRF28xzi1uv2Wqy0Q7sp69ZzHghwIklswJBE62nTfl0UlzgdadnEQW6ga6jSDm+ix1cVScXNhpcCI8JHUbflJHkVMpvp8iDE6Hf/ALpWWXzL2QK1GlmF3NLp+WQDF5iCAY/XpFHx3glJ9A926k8uJLe8jNfQtfq25AgjfZXzsQHOygX8RF3NkDQ3HVvuVPrYYVKLhDTIIOYiPQlh5t9gpgtbGajh/Dew7zUY1xZmc0Ps8OEExeBIvZbVxf4L1mwKRa4G5JdEchpsFqvbJhw2PdAytcA8C4GpBFo/LCD8SMZDctUgskCAJgkm5iTcnXpyC9VLFmlJMzbS0M+O+FGIpBzninkYbu71rRHOXC0qh43wSlQEeMPMQO8pOFxIPhEwto7S9vMZisEBULctRzcxY3ISW5rW5yARcHKNIM6hg+IVMLXY+Bmp5XbQ4HxDMRrqPYDZa4fMbvNflt+5WSrdFSaHUIXW8H8VG1XQcDhzInRskgAuuWHefffVIj4qadOHuiqw29jbsHxqqQ45cxaJMyBljpfVZOG8Uq1nyWjKB4hY9BHSx3utVr8TqiwLmy3ZxEjUAiZ63WWn2gq02gANGhJi50uXeV7W914Ki6O5uPY6CWCQAI+npHLRR8TVyvHgcbH9g/vRaUzt3iBctZbW2sxB6aEKJj+3taSAA07kOLi07DkdrLTJN6IzXmblU4qQ7/dm5A9SNvrdQsZ2gY0mWuMNHMm8ERaBt9VqFb4hVd2NMW5T1P087qC/t++fFTY4WkSbgEmB53Vlw+I+hopQW5tOJ7SNjMARImctyL2k+ZPmVTYvtIzdxgz9P729QqjH9vBU1phol3W14vzg7Kur9oqRtER+Yc9ea2hw0usWX5sK0ZaHjVIvu4hs8pnp9ApQx9MtzAuEktJtuLukaWP1WpVsdTizmxyANvoo57QAMytGjp87RC6lwza0TMJ4qvVm+YGmwGxJsAZ0bsbcjY+o0CvaPCNP5jvFAgNAMyHDNfk2I3j35QztK4NLWjWLkmR0Vh/4i4nLGZl9ZaJ11B56+5Wc+DxXsZ82B1KngA4OLXnIRT8UZYGYD5WWmBr+kwuFpYdgyNz+JxJcLZiDBGV1gJcfcevKP8+YosLO9Ia5oBADRIF9x+7qE/tHWcb1am34ztpEFU+xxOrI50TvrKdOMgBkNLtQ4ulwJgRY5nAx13Vo2u1wbSAcJaQHcoFvtqvN7uPOL85cS60kkkm41JPQeynUO1jhAJcQDrN76/2VvtMSO3qUc0zvuNr0aLWy8NHy5nPaMsuHi8RvBKrK/ajh7WOz12OLiA7xEy4ZYMM9/dcVf2jBmcpnYgfWyk0OJUC05mnM4n5TETbQW0j1n0clrePz1Is6zX+IWBy5gXvdEhrWPEyRYSALC+uyxf57oPbHd1HNcREtgm/ntE+65nhXYdxDhVLYmGuZImYAJmNPJWWBxzBMuAB2zdJJEjnz6c1liRrZe3/C2xuDu3Lu88OGcbDVzQWmLiCb7ckO7duaR/spkn8bw2Zicoykc/cKgo8TYHDK3PI1kAmIG1v1vurCni2vIDhEGDAkiCZuJA567id1zuTj0JJDe3tQZsuGEWkTMydScolMqfEV7/CKbWhvQnSRtEWJWSji6OVu2abvlpI1t5Aj6J1TC4d5hzKZa4gh8tIJjXYk9R+hUc6tGmKK6r2tc4h3eMZ4csNYOvNxvoNNgov+P1zdmKOkAENAgHXxN+qvq/Zik4SxzWjYkyDOt9Rf7bp47DNIGU/XNsOY0kfdQsaBNMo247HFxc2tmm/ge0dIAFotoAs+J4/j6YyuL7yAWhp2uJDQsuI7AvM5XgRzbbT+/morux2La2WunoxxGm8OICusSL6oimU+O4Oazs1alWqP5mXmNfzzChHspQIvTqsm1xUbprFnfZX38BxGi6JeRrIfmBHWb7pKfazH0iZZnHVuvqtViYm0ZL9SKXUoP8q4XT+KezoXaejqbUVfh/SdenjGO8+6J+lUE+y2yl2/d/x8GHc4YD7yU13bLhVU5a2Ea2Zv3YBHtp7qyxeIW1+z/YhpGrs7AYpgOSp8wie6xAt/zMpOAEcnJVslXA8GfDqGMqYV/wDSKh/09ChdUZYjVt+y/kr86lbV7VYX5pc42Iu3aeTv3yVdX7T0ySQef4RG+wN9lzrMjvOq3X06C6mn3L7G41eNNdbNa9ogeUeSg1+JHaPLRa3nSd4VvHhYoo8a+hcOxbz/AK6+awurv5fUKvbiCN0pxR5rXlUUzokPc7ksRLuRTP4l3NPbibXmfSPdWytFbQxxPVMJKynEpBiFbXsNDHmTnVpTu/vog1hyT0Gncx5kSsveDkEneN5JYpdxgelD07M1BDeiChwrRosoxQWAZUeFVpAlUcVrc31/fupYxxGjjM6/cKqytQI5/VUeGmC6o8TcQIMOAIka31+qk0+OO3JBi0E+R8v+q14P6pc/VUeBFlrZsLeP1NQ8iDz6Xjkmt7R1RfvLgahoB2m4VDnRn6qvIh2Fs3XD9tH5ZzAjcO06a2VzQ7fOAEEegAjTlEWAXMu9jdKK/VYT4HDl0LKbR2TC/FIixDeV5+/tsrfD/Emm6xb7Rb01XCP4xw0J908cSPVYP6bHoTnPRmH7V4d+pP781b0MZQf+JvqQPovMdPjjxo8j1WVnaauNKp91kvp0k916otniem6/CcNWEOyHyiVT4j4T4KoSbyeRXB6fbbEjSofW6m0PiTim/wDEHt/ot48NKH4F6Nora6S9jrWI+B+GPyVXt+qFyup8UcYdKzm+Ufc3QtVhy/t/yf8ABS339jREiSU0lepRhY5CZKJU0LHyhMlJKUMxkSJkolKGYehMlGZKGYfKJTMyXMooZh0olNzIzJQzDpRmTcyMyUTmH5kkpuZGZKGYfmS5ljlEpQzDyUgKbKMyULMhKSUzMiUoWPlEpkpZShmHykBTJRKULMmZJmTJRKURmMveJwqrAiUoWSBWhCwZkqjKicx//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pic>
        <p:nvPicPr>
          <p:cNvPr id="130055" name="Picture 7" descr="C:\Users\Public\Documents\medellin.jpg"/>
          <p:cNvPicPr>
            <a:picLocks noChangeAspect="1" noChangeArrowheads="1"/>
          </p:cNvPicPr>
          <p:nvPr/>
        </p:nvPicPr>
        <p:blipFill>
          <a:blip r:embed="rId4" cstate="print"/>
          <a:srcRect/>
          <a:stretch>
            <a:fillRect/>
          </a:stretch>
        </p:blipFill>
        <p:spPr bwMode="auto">
          <a:xfrm>
            <a:off x="0" y="5229200"/>
            <a:ext cx="2619375" cy="1628800"/>
          </a:xfrm>
          <a:prstGeom prst="rect">
            <a:avLst/>
          </a:prstGeom>
          <a:noFill/>
        </p:spPr>
      </p:pic>
      <p:pic>
        <p:nvPicPr>
          <p:cNvPr id="25" name="Picture 21" descr="https://encrypted-tbn0.gstatic.com/images?q=tbn:ANd9GcR4488GyrcP8QBo_eX30Wbr950SxxHEtE114zqFFK8qVB_G4CPUrA"/>
          <p:cNvPicPr>
            <a:picLocks noChangeAspect="1" noChangeArrowheads="1"/>
          </p:cNvPicPr>
          <p:nvPr/>
        </p:nvPicPr>
        <p:blipFill>
          <a:blip r:embed="rId5" cstate="print"/>
          <a:srcRect/>
          <a:stretch>
            <a:fillRect/>
          </a:stretch>
        </p:blipFill>
        <p:spPr bwMode="auto">
          <a:xfrm>
            <a:off x="2627784" y="5229200"/>
            <a:ext cx="1746895" cy="1628800"/>
          </a:xfrm>
          <a:prstGeom prst="rect">
            <a:avLst/>
          </a:prstGeom>
          <a:noFill/>
        </p:spPr>
      </p:pic>
      <p:pic>
        <p:nvPicPr>
          <p:cNvPr id="130056" name="Picture 8" descr="C:\Users\Public\Documents\cartagen 5.jpg"/>
          <p:cNvPicPr>
            <a:picLocks noChangeAspect="1" noChangeArrowheads="1"/>
          </p:cNvPicPr>
          <p:nvPr/>
        </p:nvPicPr>
        <p:blipFill>
          <a:blip r:embed="rId6" cstate="print"/>
          <a:srcRect/>
          <a:stretch>
            <a:fillRect/>
          </a:stretch>
        </p:blipFill>
        <p:spPr bwMode="auto">
          <a:xfrm>
            <a:off x="6677025" y="5157192"/>
            <a:ext cx="2466975" cy="1700808"/>
          </a:xfrm>
          <a:prstGeom prst="rect">
            <a:avLst/>
          </a:prstGeom>
          <a:noFill/>
        </p:spPr>
      </p:pic>
      <p:pic>
        <p:nvPicPr>
          <p:cNvPr id="38914"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355975" y="5229200"/>
            <a:ext cx="2321049" cy="1628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57524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nodeType="clickEffect">
                                  <p:stCondLst>
                                    <p:cond delay="0"/>
                                  </p:stCondLst>
                                  <p:childTnLst>
                                    <p:anim calcmode="lin" valueType="num">
                                      <p:cBhvr>
                                        <p:cTn id="6" dur="1000"/>
                                        <p:tgtEl>
                                          <p:spTgt spid="3">
                                            <p:txEl>
                                              <p:pRg st="0" end="0"/>
                                            </p:txEl>
                                          </p:spTgt>
                                        </p:tgtEl>
                                        <p:attrNameLst>
                                          <p:attrName>ppt_w</p:attrName>
                                        </p:attrNameLst>
                                      </p:cBhvr>
                                      <p:tavLst>
                                        <p:tav tm="0">
                                          <p:val>
                                            <p:strVal val="ppt_w"/>
                                          </p:val>
                                        </p:tav>
                                        <p:tav tm="100000">
                                          <p:val>
                                            <p:strVal val="ppt_w*0.70"/>
                                          </p:val>
                                        </p:tav>
                                      </p:tavLst>
                                    </p:anim>
                                    <p:anim calcmode="lin" valueType="num">
                                      <p:cBhvr>
                                        <p:cTn id="7" dur="1000"/>
                                        <p:tgtEl>
                                          <p:spTgt spid="3">
                                            <p:txEl>
                                              <p:pRg st="0" end="0"/>
                                            </p:txEl>
                                          </p:spTgt>
                                        </p:tgtEl>
                                        <p:attrNameLst>
                                          <p:attrName>ppt_h</p:attrName>
                                        </p:attrNameLst>
                                      </p:cBhvr>
                                      <p:tavLst>
                                        <p:tav tm="0">
                                          <p:val>
                                            <p:strVal val="ppt_h"/>
                                          </p:val>
                                        </p:tav>
                                        <p:tav tm="100000">
                                          <p:val>
                                            <p:strVal val="ppt_h"/>
                                          </p:val>
                                        </p:tav>
                                      </p:tavLst>
                                    </p:anim>
                                    <p:animEffect transition="out" filter="fade">
                                      <p:cBhvr>
                                        <p:cTn id="8" dur="1000"/>
                                        <p:tgtEl>
                                          <p:spTgt spid="3">
                                            <p:txEl>
                                              <p:pRg st="0" end="0"/>
                                            </p:txEl>
                                          </p:spTgt>
                                        </p:tgtEl>
                                      </p:cBhvr>
                                    </p:animEffect>
                                    <p:set>
                                      <p:cBhvr>
                                        <p:cTn id="9" dur="1" fill="hold">
                                          <p:stCondLst>
                                            <p:cond delay="999"/>
                                          </p:stCondLst>
                                        </p:cTn>
                                        <p:tgtEl>
                                          <p:spTgt spid="3">
                                            <p:txEl>
                                              <p:pRg st="0" end="0"/>
                                            </p:txEl>
                                          </p:spTgt>
                                        </p:tgtEl>
                                        <p:attrNameLst>
                                          <p:attrName>style.visibility</p:attrName>
                                        </p:attrNameLst>
                                      </p:cBhvr>
                                      <p:to>
                                        <p:strVal val="hidden"/>
                                      </p:to>
                                    </p:set>
                                  </p:childTnLst>
                                </p:cTn>
                              </p:par>
                              <p:par>
                                <p:cTn id="10" presetID="55" presetClass="exit" presetSubtype="0" fill="hold" nodeType="withEffect">
                                  <p:stCondLst>
                                    <p:cond delay="0"/>
                                  </p:stCondLst>
                                  <p:childTnLst>
                                    <p:anim calcmode="lin" valueType="num">
                                      <p:cBhvr>
                                        <p:cTn id="11" dur="1000"/>
                                        <p:tgtEl>
                                          <p:spTgt spid="3">
                                            <p:txEl>
                                              <p:pRg st="1" end="1"/>
                                            </p:txEl>
                                          </p:spTgt>
                                        </p:tgtEl>
                                        <p:attrNameLst>
                                          <p:attrName>ppt_w</p:attrName>
                                        </p:attrNameLst>
                                      </p:cBhvr>
                                      <p:tavLst>
                                        <p:tav tm="0">
                                          <p:val>
                                            <p:strVal val="ppt_w"/>
                                          </p:val>
                                        </p:tav>
                                        <p:tav tm="100000">
                                          <p:val>
                                            <p:strVal val="ppt_w*0.70"/>
                                          </p:val>
                                        </p:tav>
                                      </p:tavLst>
                                    </p:anim>
                                    <p:anim calcmode="lin" valueType="num">
                                      <p:cBhvr>
                                        <p:cTn id="12" dur="1000"/>
                                        <p:tgtEl>
                                          <p:spTgt spid="3">
                                            <p:txEl>
                                              <p:pRg st="1" end="1"/>
                                            </p:txEl>
                                          </p:spTgt>
                                        </p:tgtEl>
                                        <p:attrNameLst>
                                          <p:attrName>ppt_h</p:attrName>
                                        </p:attrNameLst>
                                      </p:cBhvr>
                                      <p:tavLst>
                                        <p:tav tm="0">
                                          <p:val>
                                            <p:strVal val="ppt_h"/>
                                          </p:val>
                                        </p:tav>
                                        <p:tav tm="100000">
                                          <p:val>
                                            <p:strVal val="ppt_h"/>
                                          </p:val>
                                        </p:tav>
                                      </p:tavLst>
                                    </p:anim>
                                    <p:animEffect transition="out" filter="fade">
                                      <p:cBhvr>
                                        <p:cTn id="13" dur="1000"/>
                                        <p:tgtEl>
                                          <p:spTgt spid="3">
                                            <p:txEl>
                                              <p:pRg st="1" end="1"/>
                                            </p:txEl>
                                          </p:spTgt>
                                        </p:tgtEl>
                                      </p:cBhvr>
                                    </p:animEffect>
                                    <p:set>
                                      <p:cBhvr>
                                        <p:cTn id="14" dur="1" fill="hold">
                                          <p:stCondLst>
                                            <p:cond delay="999"/>
                                          </p:stCondLst>
                                        </p:cTn>
                                        <p:tgtEl>
                                          <p:spTgt spid="3">
                                            <p:txEl>
                                              <p:pRg st="1" end="1"/>
                                            </p:txEl>
                                          </p:spTgt>
                                        </p:tgtEl>
                                        <p:attrNameLst>
                                          <p:attrName>style.visibility</p:attrName>
                                        </p:attrNameLst>
                                      </p:cBhvr>
                                      <p:to>
                                        <p:strVal val="hidden"/>
                                      </p:to>
                                    </p:set>
                                  </p:childTnLst>
                                </p:cTn>
                              </p:par>
                              <p:par>
                                <p:cTn id="15" presetID="24" presetClass="emph" presetSubtype="0" fill="hold" nodeType="withEffect">
                                  <p:stCondLst>
                                    <p:cond delay="0"/>
                                  </p:stCondLst>
                                  <p:childTnLst>
                                    <p:animClr clrSpc="hsl" dir="cw">
                                      <p:cBhvr override="childStyle">
                                        <p:cTn id="16" dur="500" fill="hold"/>
                                        <p:tgtEl>
                                          <p:spTgt spid="3">
                                            <p:txEl>
                                              <p:pRg st="4" end="4"/>
                                            </p:txEl>
                                          </p:spTgt>
                                        </p:tgtEl>
                                        <p:attrNameLst>
                                          <p:attrName>style.color</p:attrName>
                                        </p:attrNameLst>
                                      </p:cBhvr>
                                      <p:by>
                                        <p:hsl h="0" s="-12549" l="-25098"/>
                                      </p:by>
                                    </p:animClr>
                                    <p:animClr clrSpc="hsl" dir="cw">
                                      <p:cBhvr>
                                        <p:cTn id="17" dur="500" fill="hold"/>
                                        <p:tgtEl>
                                          <p:spTgt spid="3">
                                            <p:txEl>
                                              <p:pRg st="4" end="4"/>
                                            </p:txEl>
                                          </p:spTgt>
                                        </p:tgtEl>
                                        <p:attrNameLst>
                                          <p:attrName>fillcolor</p:attrName>
                                        </p:attrNameLst>
                                      </p:cBhvr>
                                      <p:by>
                                        <p:hsl h="0" s="-12549" l="-25098"/>
                                      </p:by>
                                    </p:animClr>
                                    <p:animClr clrSpc="hsl" dir="cw">
                                      <p:cBhvr>
                                        <p:cTn id="18" dur="500" fill="hold"/>
                                        <p:tgtEl>
                                          <p:spTgt spid="3">
                                            <p:txEl>
                                              <p:pRg st="4" end="4"/>
                                            </p:txEl>
                                          </p:spTgt>
                                        </p:tgtEl>
                                        <p:attrNameLst>
                                          <p:attrName>stroke.color</p:attrName>
                                        </p:attrNameLst>
                                      </p:cBhvr>
                                      <p:by>
                                        <p:hsl h="0" s="-12549" l="-25098"/>
                                      </p:by>
                                    </p:animClr>
                                    <p:set>
                                      <p:cBhvr>
                                        <p:cTn id="19" dur="500" fill="hold"/>
                                        <p:tgtEl>
                                          <p:spTgt spid="3">
                                            <p:txEl>
                                              <p:pRg st="4" end="4"/>
                                            </p:txEl>
                                          </p:spTgt>
                                        </p:tgtEl>
                                        <p:attrNameLst>
                                          <p:attrName>fill.type</p:attrName>
                                        </p:attrNameLst>
                                      </p:cBhvr>
                                      <p:to>
                                        <p:strVal val="solid"/>
                                      </p:to>
                                    </p:set>
                                  </p:childTnLst>
                                </p:cTn>
                              </p:par>
                              <p:par>
                                <p:cTn id="20" presetID="24" presetClass="emph" presetSubtype="0" fill="hold" nodeType="withEffect">
                                  <p:stCondLst>
                                    <p:cond delay="0"/>
                                  </p:stCondLst>
                                  <p:childTnLst>
                                    <p:animClr clrSpc="hsl" dir="cw">
                                      <p:cBhvr override="childStyle">
                                        <p:cTn id="21" dur="500" fill="hold"/>
                                        <p:tgtEl>
                                          <p:spTgt spid="3">
                                            <p:txEl>
                                              <p:pRg st="5" end="5"/>
                                            </p:txEl>
                                          </p:spTgt>
                                        </p:tgtEl>
                                        <p:attrNameLst>
                                          <p:attrName>style.color</p:attrName>
                                        </p:attrNameLst>
                                      </p:cBhvr>
                                      <p:by>
                                        <p:hsl h="0" s="-12549" l="-25098"/>
                                      </p:by>
                                    </p:animClr>
                                    <p:animClr clrSpc="hsl" dir="cw">
                                      <p:cBhvr>
                                        <p:cTn id="22" dur="500" fill="hold"/>
                                        <p:tgtEl>
                                          <p:spTgt spid="3">
                                            <p:txEl>
                                              <p:pRg st="5" end="5"/>
                                            </p:txEl>
                                          </p:spTgt>
                                        </p:tgtEl>
                                        <p:attrNameLst>
                                          <p:attrName>fillcolor</p:attrName>
                                        </p:attrNameLst>
                                      </p:cBhvr>
                                      <p:by>
                                        <p:hsl h="0" s="-12549" l="-25098"/>
                                      </p:by>
                                    </p:animClr>
                                    <p:animClr clrSpc="hsl" dir="cw">
                                      <p:cBhvr>
                                        <p:cTn id="23" dur="500" fill="hold"/>
                                        <p:tgtEl>
                                          <p:spTgt spid="3">
                                            <p:txEl>
                                              <p:pRg st="5" end="5"/>
                                            </p:txEl>
                                          </p:spTgt>
                                        </p:tgtEl>
                                        <p:attrNameLst>
                                          <p:attrName>stroke.color</p:attrName>
                                        </p:attrNameLst>
                                      </p:cBhvr>
                                      <p:by>
                                        <p:hsl h="0" s="-12549" l="-25098"/>
                                      </p:by>
                                    </p:animClr>
                                    <p:set>
                                      <p:cBhvr>
                                        <p:cTn id="24" dur="500" fill="hold"/>
                                        <p:tgtEl>
                                          <p:spTgt spid="3">
                                            <p:txEl>
                                              <p:pRg st="5" end="5"/>
                                            </p:txEl>
                                          </p:spTgt>
                                        </p:tgtEl>
                                        <p:attrNameLst>
                                          <p:attrName>fill.type</p:attrName>
                                        </p:attrNameLst>
                                      </p:cBhvr>
                                      <p:to>
                                        <p:strVal val="solid"/>
                                      </p:to>
                                    </p:set>
                                  </p:childTnLst>
                                </p:cTn>
                              </p:par>
                              <p:par>
                                <p:cTn id="25" presetID="64" presetClass="path" presetSubtype="0" accel="50000" decel="50000" fill="hold" nodeType="withEffect">
                                  <p:stCondLst>
                                    <p:cond delay="0"/>
                                  </p:stCondLst>
                                  <p:childTnLst>
                                    <p:animMotion origin="layout" path="M 4.16667E-6 2.96296E-6 L 0.00225 -0.19908 " pathEditMode="relative" rAng="0" ptsTypes="AA">
                                      <p:cBhvr>
                                        <p:cTn id="26" dur="2000" fill="hold"/>
                                        <p:tgtEl>
                                          <p:spTgt spid="3">
                                            <p:txEl>
                                              <p:pRg st="4" end="4"/>
                                            </p:txEl>
                                          </p:spTgt>
                                        </p:tgtEl>
                                        <p:attrNameLst>
                                          <p:attrName>ppt_x</p:attrName>
                                          <p:attrName>ppt_y</p:attrName>
                                        </p:attrNameLst>
                                      </p:cBhvr>
                                      <p:rCtr x="104" y="-9954"/>
                                    </p:animMotion>
                                  </p:childTnLst>
                                </p:cTn>
                              </p:par>
                              <p:par>
                                <p:cTn id="27" presetID="64" presetClass="path" presetSubtype="0" accel="50000" decel="50000" fill="hold" nodeType="withEffect">
                                  <p:stCondLst>
                                    <p:cond delay="0"/>
                                  </p:stCondLst>
                                  <p:childTnLst>
                                    <p:animMotion origin="layout" path="M -3.33333E-6 4.07407E-6 L 0.00243 -0.18936 " pathEditMode="relative" rAng="0" ptsTypes="AA">
                                      <p:cBhvr>
                                        <p:cTn id="28" dur="2000" fill="hold"/>
                                        <p:tgtEl>
                                          <p:spTgt spid="3">
                                            <p:txEl>
                                              <p:pRg st="5" end="5"/>
                                            </p:txEl>
                                          </p:spTgt>
                                        </p:tgtEl>
                                        <p:attrNameLst>
                                          <p:attrName>ppt_x</p:attrName>
                                          <p:attrName>ppt_y</p:attrName>
                                        </p:attrNameLst>
                                      </p:cBhvr>
                                      <p:rCtr x="122" y="-9468"/>
                                    </p:animMotion>
                                  </p:childTnLst>
                                </p:cTn>
                              </p:par>
                              <p:par>
                                <p:cTn id="29" presetID="56" presetClass="path" presetSubtype="0" accel="50000" decel="50000" fill="hold" nodeType="withEffect">
                                  <p:stCondLst>
                                    <p:cond delay="0"/>
                                  </p:stCondLst>
                                  <p:childTnLst>
                                    <p:animMotion origin="layout" path="M 1.38889E-6 3.7037E-6 L 0.15764 -0.21019 " pathEditMode="relative" rAng="0" ptsTypes="AA">
                                      <p:cBhvr>
                                        <p:cTn id="30" dur="2000" fill="hold"/>
                                        <p:tgtEl>
                                          <p:spTgt spid="5"/>
                                        </p:tgtEl>
                                        <p:attrNameLst>
                                          <p:attrName>ppt_x</p:attrName>
                                          <p:attrName>ppt_y</p:attrName>
                                        </p:attrNameLst>
                                      </p:cBhvr>
                                      <p:rCtr x="7882" y="-10509"/>
                                    </p:animMotion>
                                  </p:childTnLst>
                                </p:cTn>
                              </p:par>
                              <p:par>
                                <p:cTn id="31" presetID="64" presetClass="path" presetSubtype="0" accel="50000" decel="50000" fill="hold" nodeType="withEffect">
                                  <p:stCondLst>
                                    <p:cond delay="0"/>
                                  </p:stCondLst>
                                  <p:childTnLst>
                                    <p:animMotion origin="layout" path="M -4.44444E-6 2.52544E-6 L 0.00157 -0.19034 " pathEditMode="relative" rAng="0" ptsTypes="AA">
                                      <p:cBhvr>
                                        <p:cTn id="32" dur="2000" fill="hold"/>
                                        <p:tgtEl>
                                          <p:spTgt spid="3">
                                            <p:txEl>
                                              <p:pRg st="6" end="6"/>
                                            </p:txEl>
                                          </p:spTgt>
                                        </p:tgtEl>
                                        <p:attrNameLst>
                                          <p:attrName>ppt_x</p:attrName>
                                          <p:attrName>ppt_y</p:attrName>
                                        </p:attrNameLst>
                                      </p:cBhvr>
                                      <p:rCtr x="1" y="-95"/>
                                    </p:animMotion>
                                  </p:childTnLst>
                                </p:cTn>
                              </p:par>
                              <p:par>
                                <p:cTn id="33" presetID="64" presetClass="path" presetSubtype="0" accel="50000" decel="50000" fill="hold" nodeType="withEffect">
                                  <p:stCondLst>
                                    <p:cond delay="0"/>
                                  </p:stCondLst>
                                  <p:childTnLst>
                                    <p:animMotion origin="layout" path="M -3.88889E-6 1.03608E-6 L 0.00209 -0.18039 " pathEditMode="relative" rAng="0" ptsTypes="AA">
                                      <p:cBhvr>
                                        <p:cTn id="34" dur="2000" fill="hold"/>
                                        <p:tgtEl>
                                          <p:spTgt spid="3">
                                            <p:txEl>
                                              <p:pRg st="7" end="7"/>
                                            </p:txEl>
                                          </p:spTgt>
                                        </p:tgtEl>
                                        <p:attrNameLst>
                                          <p:attrName>ppt_x</p:attrName>
                                          <p:attrName>ppt_y</p:attrName>
                                        </p:attrNameLst>
                                      </p:cBhvr>
                                      <p:rCtr x="1" y="-9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86408" y="1268760"/>
            <a:ext cx="7283152" cy="652934"/>
          </a:xfrm>
        </p:spPr>
        <p:txBody>
          <a:bodyPr>
            <a:noAutofit/>
          </a:bodyPr>
          <a:lstStyle/>
          <a:p>
            <a:r>
              <a:rPr lang="es-ES" sz="2400" dirty="0" smtClean="0"/>
              <a:t>El </a:t>
            </a:r>
            <a:r>
              <a:rPr lang="es-CO" sz="2400" dirty="0" smtClean="0"/>
              <a:t>Sistema Nacional de Estudios y Encuestas Poblacionales para Salud</a:t>
            </a:r>
            <a:endParaRPr lang="es-CO" sz="2400" dirty="0"/>
          </a:p>
        </p:txBody>
      </p:sp>
      <p:sp>
        <p:nvSpPr>
          <p:cNvPr id="3" name="2 Marcador de contenido"/>
          <p:cNvSpPr>
            <a:spLocks noGrp="1"/>
          </p:cNvSpPr>
          <p:nvPr>
            <p:ph idx="1"/>
          </p:nvPr>
        </p:nvSpPr>
        <p:spPr>
          <a:xfrm>
            <a:off x="467544" y="2348880"/>
            <a:ext cx="7632848" cy="3888432"/>
          </a:xfrm>
        </p:spPr>
        <p:txBody>
          <a:bodyPr>
            <a:normAutofit/>
          </a:bodyPr>
          <a:lstStyle/>
          <a:p>
            <a:pPr algn="ctr">
              <a:buNone/>
            </a:pPr>
            <a:r>
              <a:rPr lang="es-CO" sz="2400" dirty="0" smtClean="0"/>
              <a:t>Estructura de investigación nacional creada</a:t>
            </a:r>
          </a:p>
          <a:p>
            <a:pPr algn="ctr">
              <a:buNone/>
            </a:pPr>
            <a:r>
              <a:rPr lang="es-CO" sz="2400" dirty="0" smtClean="0"/>
              <a:t>por el Ministerio de Salud y Protección Social, para</a:t>
            </a:r>
          </a:p>
          <a:p>
            <a:pPr algn="ctr">
              <a:buNone/>
            </a:pPr>
            <a:r>
              <a:rPr lang="es-CO" sz="2400" dirty="0" smtClean="0"/>
              <a:t>dirigir, reunir y consolidar todos los estudios para salud</a:t>
            </a:r>
          </a:p>
          <a:p>
            <a:pPr algn="ctr">
              <a:buNone/>
            </a:pPr>
            <a:r>
              <a:rPr lang="es-CO" sz="2400" dirty="0" smtClean="0"/>
              <a:t>de interés y priorizados por este.</a:t>
            </a:r>
            <a:endParaRPr lang="es-CO" sz="2400" dirty="0"/>
          </a:p>
        </p:txBody>
      </p:sp>
      <p:sp>
        <p:nvSpPr>
          <p:cNvPr id="4" name="3 Flecha abajo"/>
          <p:cNvSpPr/>
          <p:nvPr/>
        </p:nvSpPr>
        <p:spPr>
          <a:xfrm>
            <a:off x="3923928" y="4257092"/>
            <a:ext cx="648072" cy="648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4 Rectángulo redondeado"/>
          <p:cNvSpPr/>
          <p:nvPr/>
        </p:nvSpPr>
        <p:spPr>
          <a:xfrm>
            <a:off x="899592" y="5193196"/>
            <a:ext cx="6768752"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800" b="1" dirty="0" smtClean="0"/>
              <a:t>SISTEMA DE INFORMACIÓN EN SALUD</a:t>
            </a:r>
            <a:endParaRPr lang="es-CO" sz="2800" b="1" dirty="0"/>
          </a:p>
        </p:txBody>
      </p:sp>
    </p:spTree>
    <p:extLst>
      <p:ext uri="{BB962C8B-B14F-4D97-AF65-F5344CB8AC3E}">
        <p14:creationId xmlns:p14="http://schemas.microsoft.com/office/powerpoint/2010/main" xmlns="" val="42644323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6" descr="https://encrypted-tbn1.gstatic.com/images?q=tbn:ANd9GcR1A-gbq0hTcBuI-zshMfiWSi7x-rhtV0rVURVRlWdEGVqwl3HA"/>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294261" y="1988840"/>
            <a:ext cx="1026840" cy="587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79" name="Picture 4" descr="https://encrypted-tbn2.gstatic.com/images?q=tbn:ANd9GcQjQJiscgS2nAaTOHfA8VCx-iummE7pAC5hiWsC2I-05-GCYNB8zQ"/>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36563" y="1973214"/>
            <a:ext cx="731801" cy="6398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80" name="Picture 2" descr="https://encrypted-tbn3.gstatic.com/images?q=tbn:ANd9GcSfiuePvRBs8TgobvwrmTmzT_Z1ewp0PxK-bChwiJ6If0JqD7Q9"/>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115425" y="3154529"/>
            <a:ext cx="1065925" cy="9900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4581" name="Title 1"/>
          <p:cNvSpPr>
            <a:spLocks noGrp="1"/>
          </p:cNvSpPr>
          <p:nvPr>
            <p:ph type="title"/>
          </p:nvPr>
        </p:nvSpPr>
        <p:spPr>
          <a:xfrm>
            <a:off x="176213" y="5114925"/>
            <a:ext cx="1198562" cy="698500"/>
          </a:xfrm>
        </p:spPr>
        <p:txBody>
          <a:bodyPr/>
          <a:lstStyle/>
          <a:p>
            <a:pPr eaLnBrk="1" hangingPunct="1"/>
            <a:r>
              <a:rPr lang="es-CO" sz="1500" smtClean="0">
                <a:latin typeface="+mn-lt"/>
                <a:ea typeface="ＭＳ Ｐゴシック" pitchFamily="34" charset="-128"/>
                <a:cs typeface="Arial" charset="0"/>
              </a:rPr>
              <a:t>30</a:t>
            </a:r>
            <a:br>
              <a:rPr lang="es-CO" sz="1500" smtClean="0">
                <a:latin typeface="+mn-lt"/>
                <a:ea typeface="ＭＳ Ｐゴシック" pitchFamily="34" charset="-128"/>
                <a:cs typeface="Arial" charset="0"/>
              </a:rPr>
            </a:br>
            <a:endParaRPr lang="es-CO" sz="1000" smtClean="0">
              <a:latin typeface="+mn-lt"/>
              <a:ea typeface="ＭＳ Ｐゴシック" pitchFamily="34" charset="-128"/>
              <a:cs typeface="Arial" charset="0"/>
            </a:endParaRPr>
          </a:p>
        </p:txBody>
      </p:sp>
      <p:pic>
        <p:nvPicPr>
          <p:cNvPr id="24582" name="Picture 8" descr="https://encrypted-tbn1.gstatic.com/images?q=tbn:ANd9GcQTRIofLNTxbkcTEEA8Q59up2PLX1El1I8txDPBnRYeiTBowhiI"/>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93688" y="3933825"/>
            <a:ext cx="952500" cy="742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 name="Title 1"/>
          <p:cNvSpPr txBox="1">
            <a:spLocks/>
          </p:cNvSpPr>
          <p:nvPr/>
        </p:nvSpPr>
        <p:spPr>
          <a:xfrm>
            <a:off x="250825" y="2613025"/>
            <a:ext cx="1198563" cy="482600"/>
          </a:xfrm>
          <a:prstGeom prst="rect">
            <a:avLst/>
          </a:prstGeom>
          <a:ln>
            <a:solidFill>
              <a:schemeClr val="accent5"/>
            </a:solidFill>
          </a:ln>
        </p:spPr>
        <p:txBody>
          <a:bodyPr anchor="ctr">
            <a:normAutofit/>
          </a:bodyPr>
          <a:lstStyle>
            <a:lvl1pPr algn="l" defTabSz="914400" rtl="0" eaLnBrk="1" latinLnBrk="0" hangingPunct="1">
              <a:spcBef>
                <a:spcPct val="0"/>
              </a:spcBef>
              <a:buNone/>
              <a:defRPr sz="4400" b="1" kern="1200">
                <a:solidFill>
                  <a:srgbClr val="00A0BA"/>
                </a:solidFill>
                <a:latin typeface="+mj-lt"/>
                <a:ea typeface="+mj-ea"/>
                <a:cs typeface="+mj-cs"/>
              </a:defRPr>
            </a:lvl1pPr>
          </a:lstStyle>
          <a:p>
            <a:pPr algn="ctr">
              <a:defRPr/>
            </a:pPr>
            <a:r>
              <a:rPr lang="es-MX" sz="1000" dirty="0" smtClean="0">
                <a:latin typeface="+mn-lt"/>
                <a:ea typeface="ＭＳ Ｐゴシック" pitchFamily="34" charset="-128"/>
              </a:rPr>
              <a:t>Registros administrativos</a:t>
            </a:r>
            <a:endParaRPr lang="es-CO" sz="1000" dirty="0" smtClean="0">
              <a:latin typeface="+mn-lt"/>
              <a:ea typeface="ＭＳ Ｐゴシック" pitchFamily="34" charset="-128"/>
            </a:endParaRPr>
          </a:p>
        </p:txBody>
      </p:sp>
      <p:sp>
        <p:nvSpPr>
          <p:cNvPr id="17" name="Title 1"/>
          <p:cNvSpPr txBox="1">
            <a:spLocks/>
          </p:cNvSpPr>
          <p:nvPr/>
        </p:nvSpPr>
        <p:spPr>
          <a:xfrm>
            <a:off x="4054216" y="2670007"/>
            <a:ext cx="1471016" cy="345619"/>
          </a:xfrm>
          <a:prstGeom prst="rect">
            <a:avLst/>
          </a:prstGeom>
          <a:solidFill>
            <a:schemeClr val="accent5">
              <a:lumMod val="40000"/>
              <a:lumOff val="60000"/>
            </a:schemeClr>
          </a:solidFill>
          <a:ln>
            <a:solidFill>
              <a:schemeClr val="accent5"/>
            </a:solidFill>
          </a:ln>
        </p:spPr>
        <p:txBody>
          <a:bodyPr anchor="ctr"/>
          <a:lstStyle>
            <a:lvl1pPr algn="l" defTabSz="914400" rtl="0" eaLnBrk="1" latinLnBrk="0" hangingPunct="1">
              <a:spcBef>
                <a:spcPct val="0"/>
              </a:spcBef>
              <a:buNone/>
              <a:defRPr sz="4400" b="1" kern="1200">
                <a:solidFill>
                  <a:srgbClr val="00A0BA"/>
                </a:solidFill>
                <a:latin typeface="+mj-lt"/>
                <a:ea typeface="+mj-ea"/>
                <a:cs typeface="+mj-cs"/>
              </a:defRPr>
            </a:lvl1pPr>
          </a:lstStyle>
          <a:p>
            <a:pPr algn="ctr">
              <a:defRPr/>
            </a:pPr>
            <a:r>
              <a:rPr lang="es-MX" sz="1000" dirty="0" smtClean="0">
                <a:solidFill>
                  <a:schemeClr val="bg1"/>
                </a:solidFill>
                <a:latin typeface="+mn-lt"/>
                <a:ea typeface="ＭＳ Ｐゴシック" pitchFamily="34" charset="-128"/>
              </a:rPr>
              <a:t>Observatorios y Registros Nacionales </a:t>
            </a:r>
            <a:endParaRPr lang="es-CO" sz="1000" dirty="0" smtClean="0">
              <a:solidFill>
                <a:schemeClr val="bg1"/>
              </a:solidFill>
              <a:latin typeface="+mn-lt"/>
              <a:ea typeface="ＭＳ Ｐゴシック" pitchFamily="34" charset="-128"/>
            </a:endParaRPr>
          </a:p>
        </p:txBody>
      </p:sp>
      <p:sp>
        <p:nvSpPr>
          <p:cNvPr id="24586" name="Title 1"/>
          <p:cNvSpPr txBox="1">
            <a:spLocks/>
          </p:cNvSpPr>
          <p:nvPr/>
        </p:nvSpPr>
        <p:spPr bwMode="auto">
          <a:xfrm>
            <a:off x="6683581" y="3018650"/>
            <a:ext cx="776906" cy="279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s-CO" sz="1500" b="1" dirty="0" smtClean="0">
                <a:solidFill>
                  <a:srgbClr val="00A0BA"/>
                </a:solidFill>
                <a:latin typeface="+mn-lt"/>
                <a:ea typeface="ＭＳ Ｐゴシック" pitchFamily="34" charset="-128"/>
              </a:rPr>
              <a:t>31 </a:t>
            </a:r>
            <a:r>
              <a:rPr lang="es-CO" sz="1500" b="1" dirty="0">
                <a:solidFill>
                  <a:srgbClr val="00A0BA"/>
                </a:solidFill>
                <a:latin typeface="+mn-lt"/>
                <a:ea typeface="ＭＳ Ｐゴシック" pitchFamily="34" charset="-128"/>
              </a:rPr>
              <a:t/>
            </a:r>
            <a:br>
              <a:rPr lang="es-CO" sz="1500" b="1" dirty="0">
                <a:solidFill>
                  <a:srgbClr val="00A0BA"/>
                </a:solidFill>
                <a:latin typeface="+mn-lt"/>
                <a:ea typeface="ＭＳ Ｐゴシック" pitchFamily="34" charset="-128"/>
              </a:rPr>
            </a:br>
            <a:endParaRPr lang="es-CO" sz="1000" b="1" dirty="0">
              <a:solidFill>
                <a:srgbClr val="00A0BA"/>
              </a:solidFill>
              <a:latin typeface="+mn-lt"/>
              <a:ea typeface="ＭＳ Ｐゴシック" pitchFamily="34" charset="-128"/>
            </a:endParaRPr>
          </a:p>
        </p:txBody>
      </p:sp>
      <p:sp>
        <p:nvSpPr>
          <p:cNvPr id="19" name="Title 1"/>
          <p:cNvSpPr txBox="1">
            <a:spLocks/>
          </p:cNvSpPr>
          <p:nvPr/>
        </p:nvSpPr>
        <p:spPr>
          <a:xfrm>
            <a:off x="136525" y="4627563"/>
            <a:ext cx="1266825" cy="485775"/>
          </a:xfrm>
          <a:prstGeom prst="rect">
            <a:avLst/>
          </a:prstGeom>
          <a:ln>
            <a:solidFill>
              <a:schemeClr val="accent5"/>
            </a:solidFill>
          </a:ln>
        </p:spPr>
        <p:txBody>
          <a:bodyPr anchor="ctr">
            <a:normAutofit/>
          </a:bodyPr>
          <a:lstStyle>
            <a:lvl1pPr algn="l" defTabSz="914400" rtl="0" eaLnBrk="1" latinLnBrk="0" hangingPunct="1">
              <a:spcBef>
                <a:spcPct val="0"/>
              </a:spcBef>
              <a:buNone/>
              <a:defRPr sz="4400" b="1" kern="1200">
                <a:solidFill>
                  <a:srgbClr val="00A0BA"/>
                </a:solidFill>
                <a:latin typeface="+mj-lt"/>
                <a:ea typeface="+mj-ea"/>
                <a:cs typeface="+mj-cs"/>
              </a:defRPr>
            </a:lvl1pPr>
          </a:lstStyle>
          <a:p>
            <a:pPr algn="ctr">
              <a:defRPr/>
            </a:pPr>
            <a:r>
              <a:rPr lang="es-CO" sz="1000" dirty="0" smtClean="0">
                <a:latin typeface="+mn-lt"/>
                <a:ea typeface="ＭＳ Ｐゴシック" pitchFamily="34" charset="-128"/>
              </a:rPr>
              <a:t>Encuestas y Estudios</a:t>
            </a:r>
          </a:p>
        </p:txBody>
      </p:sp>
      <p:sp>
        <p:nvSpPr>
          <p:cNvPr id="20" name="Title 1"/>
          <p:cNvSpPr txBox="1">
            <a:spLocks/>
          </p:cNvSpPr>
          <p:nvPr/>
        </p:nvSpPr>
        <p:spPr>
          <a:xfrm>
            <a:off x="6633718" y="3654868"/>
            <a:ext cx="1538287" cy="496887"/>
          </a:xfrm>
          <a:prstGeom prst="rect">
            <a:avLst/>
          </a:prstGeom>
          <a:ln>
            <a:solidFill>
              <a:schemeClr val="accent5"/>
            </a:solidFill>
          </a:ln>
        </p:spPr>
        <p:txBody>
          <a:bodyPr anchor="ctr">
            <a:normAutofit/>
          </a:bodyPr>
          <a:lstStyle>
            <a:lvl1pPr algn="l" defTabSz="914400" rtl="0" eaLnBrk="1" latinLnBrk="0" hangingPunct="1">
              <a:spcBef>
                <a:spcPct val="0"/>
              </a:spcBef>
              <a:buNone/>
              <a:defRPr sz="4400" b="1" kern="1200">
                <a:solidFill>
                  <a:srgbClr val="00A0BA"/>
                </a:solidFill>
                <a:latin typeface="+mj-lt"/>
                <a:ea typeface="+mj-ea"/>
                <a:cs typeface="+mj-cs"/>
              </a:defRPr>
            </a:lvl1pPr>
          </a:lstStyle>
          <a:p>
            <a:pPr algn="ctr">
              <a:defRPr/>
            </a:pPr>
            <a:r>
              <a:rPr lang="es-CO" sz="1200" dirty="0" smtClean="0">
                <a:latin typeface="+mn-lt"/>
                <a:ea typeface="ＭＳ Ｐゴシック" pitchFamily="34" charset="-128"/>
              </a:rPr>
              <a:t>Repositorio Digital Institucional RID</a:t>
            </a:r>
          </a:p>
        </p:txBody>
      </p:sp>
      <p:sp>
        <p:nvSpPr>
          <p:cNvPr id="24590" name="Title 1"/>
          <p:cNvSpPr txBox="1">
            <a:spLocks/>
          </p:cNvSpPr>
          <p:nvPr/>
        </p:nvSpPr>
        <p:spPr bwMode="auto">
          <a:xfrm>
            <a:off x="242888" y="3106738"/>
            <a:ext cx="1198562" cy="698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s-CO" sz="1500" b="1" dirty="0">
                <a:solidFill>
                  <a:srgbClr val="00A0BA"/>
                </a:solidFill>
                <a:latin typeface="+mn-lt"/>
                <a:ea typeface="ＭＳ Ｐゴシック" pitchFamily="34" charset="-128"/>
              </a:rPr>
              <a:t>38</a:t>
            </a:r>
            <a:endParaRPr lang="es-CO" sz="1000" b="1" dirty="0">
              <a:solidFill>
                <a:srgbClr val="00A0BA"/>
              </a:solidFill>
              <a:latin typeface="+mn-lt"/>
              <a:ea typeface="ＭＳ Ｐゴシック" pitchFamily="34" charset="-128"/>
            </a:endParaRPr>
          </a:p>
        </p:txBody>
      </p:sp>
      <p:sp>
        <p:nvSpPr>
          <p:cNvPr id="24591" name="Title 1"/>
          <p:cNvSpPr txBox="1">
            <a:spLocks/>
          </p:cNvSpPr>
          <p:nvPr/>
        </p:nvSpPr>
        <p:spPr bwMode="auto">
          <a:xfrm>
            <a:off x="3444859" y="351058"/>
            <a:ext cx="5544616" cy="463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s-CO" sz="2000" b="1" dirty="0" smtClean="0">
                <a:solidFill>
                  <a:srgbClr val="00B0F0"/>
                </a:solidFill>
                <a:latin typeface="+mn-lt"/>
              </a:rPr>
              <a:t>Modulo epidemiológico </a:t>
            </a:r>
          </a:p>
          <a:p>
            <a:pPr algn="ctr" eaLnBrk="1" hangingPunct="1"/>
            <a:r>
              <a:rPr lang="es-CO" sz="2000" b="1" dirty="0" smtClean="0">
                <a:solidFill>
                  <a:srgbClr val="00B0F0"/>
                </a:solidFill>
                <a:latin typeface="+mn-lt"/>
              </a:rPr>
              <a:t>Diseño </a:t>
            </a:r>
            <a:r>
              <a:rPr lang="es-CO" sz="2000" b="1" dirty="0">
                <a:solidFill>
                  <a:srgbClr val="00B0F0"/>
                </a:solidFill>
                <a:latin typeface="+mn-lt"/>
              </a:rPr>
              <a:t>conceptual</a:t>
            </a:r>
          </a:p>
        </p:txBody>
      </p:sp>
      <p:sp>
        <p:nvSpPr>
          <p:cNvPr id="21" name="Title 1"/>
          <p:cNvSpPr txBox="1">
            <a:spLocks/>
          </p:cNvSpPr>
          <p:nvPr/>
        </p:nvSpPr>
        <p:spPr>
          <a:xfrm>
            <a:off x="2115425" y="4064000"/>
            <a:ext cx="1198563" cy="482600"/>
          </a:xfrm>
          <a:prstGeom prst="rect">
            <a:avLst/>
          </a:prstGeom>
          <a:ln>
            <a:solidFill>
              <a:schemeClr val="accent5"/>
            </a:solidFill>
          </a:ln>
        </p:spPr>
        <p:txBody>
          <a:bodyPr anchor="ctr">
            <a:normAutofit/>
          </a:bodyPr>
          <a:lstStyle>
            <a:lvl1pPr algn="l" defTabSz="914400" rtl="0" eaLnBrk="1" latinLnBrk="0" hangingPunct="1">
              <a:spcBef>
                <a:spcPct val="0"/>
              </a:spcBef>
              <a:buNone/>
              <a:defRPr sz="4400" b="1" kern="1200">
                <a:solidFill>
                  <a:srgbClr val="00A0BA"/>
                </a:solidFill>
                <a:latin typeface="+mj-lt"/>
                <a:ea typeface="+mj-ea"/>
                <a:cs typeface="+mj-cs"/>
              </a:defRPr>
            </a:lvl1pPr>
          </a:lstStyle>
          <a:p>
            <a:pPr algn="ctr">
              <a:defRPr/>
            </a:pPr>
            <a:r>
              <a:rPr lang="es-MX" sz="1200" dirty="0" smtClean="0">
                <a:solidFill>
                  <a:srgbClr val="FF0000"/>
                </a:solidFill>
                <a:latin typeface="+mn-lt"/>
                <a:ea typeface="ＭＳ Ｐゴシック" pitchFamily="34" charset="-128"/>
              </a:rPr>
              <a:t>BODEGA DE DATOS UNICA</a:t>
            </a:r>
            <a:endParaRPr lang="es-CO" sz="1200" dirty="0" smtClean="0">
              <a:solidFill>
                <a:srgbClr val="FF0000"/>
              </a:solidFill>
              <a:latin typeface="+mn-lt"/>
              <a:ea typeface="ＭＳ Ｐゴシック" pitchFamily="34" charset="-128"/>
            </a:endParaRPr>
          </a:p>
        </p:txBody>
      </p:sp>
      <p:sp>
        <p:nvSpPr>
          <p:cNvPr id="2" name="Cerrar llave 1"/>
          <p:cNvSpPr/>
          <p:nvPr/>
        </p:nvSpPr>
        <p:spPr>
          <a:xfrm>
            <a:off x="1285875" y="1773238"/>
            <a:ext cx="677863" cy="4403725"/>
          </a:xfrm>
          <a:prstGeom prst="rightBrace">
            <a:avLst/>
          </a:prstGeom>
          <a:ln>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CO"/>
          </a:p>
        </p:txBody>
      </p:sp>
      <p:pic>
        <p:nvPicPr>
          <p:cNvPr id="24594" name="Imagen 4"/>
          <p:cNvPicPr>
            <a:picLocks noChangeAspect="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rot="20690801">
            <a:off x="4169320" y="4956387"/>
            <a:ext cx="841375" cy="1089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95" name="Imagen 5"/>
          <p:cNvPicPr>
            <a:picLocks noChangeAspect="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4090131" y="3325999"/>
            <a:ext cx="1435100" cy="688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 name="Title 1"/>
          <p:cNvSpPr txBox="1">
            <a:spLocks/>
          </p:cNvSpPr>
          <p:nvPr/>
        </p:nvSpPr>
        <p:spPr>
          <a:xfrm>
            <a:off x="4041612" y="4170536"/>
            <a:ext cx="1471016" cy="345619"/>
          </a:xfrm>
          <a:prstGeom prst="rect">
            <a:avLst/>
          </a:prstGeom>
          <a:solidFill>
            <a:schemeClr val="accent2">
              <a:lumMod val="40000"/>
              <a:lumOff val="60000"/>
            </a:schemeClr>
          </a:solidFill>
          <a:ln>
            <a:solidFill>
              <a:schemeClr val="accent5"/>
            </a:solidFill>
          </a:ln>
        </p:spPr>
        <p:txBody>
          <a:bodyPr anchor="ctr"/>
          <a:lstStyle>
            <a:lvl1pPr algn="l" defTabSz="914400" rtl="0" eaLnBrk="1" latinLnBrk="0" hangingPunct="1">
              <a:spcBef>
                <a:spcPct val="0"/>
              </a:spcBef>
              <a:buNone/>
              <a:defRPr sz="4400" b="1" kern="1200">
                <a:solidFill>
                  <a:srgbClr val="00A0BA"/>
                </a:solidFill>
                <a:latin typeface="+mj-lt"/>
                <a:ea typeface="+mj-ea"/>
                <a:cs typeface="+mj-cs"/>
              </a:defRPr>
            </a:lvl1pPr>
          </a:lstStyle>
          <a:p>
            <a:pPr algn="ctr">
              <a:defRPr/>
            </a:pPr>
            <a:r>
              <a:rPr lang="es-MX" sz="1000" dirty="0" smtClean="0">
                <a:solidFill>
                  <a:schemeClr val="bg1"/>
                </a:solidFill>
                <a:latin typeface="+mn-lt"/>
                <a:ea typeface="ＭＳ Ｐゴシック" pitchFamily="34" charset="-128"/>
              </a:rPr>
              <a:t>Cubos</a:t>
            </a:r>
            <a:endParaRPr lang="es-CO" sz="1000" dirty="0" smtClean="0">
              <a:solidFill>
                <a:schemeClr val="bg1"/>
              </a:solidFill>
              <a:latin typeface="+mn-lt"/>
              <a:ea typeface="ＭＳ Ｐゴシック" pitchFamily="34" charset="-128"/>
            </a:endParaRPr>
          </a:p>
        </p:txBody>
      </p:sp>
      <p:sp>
        <p:nvSpPr>
          <p:cNvPr id="7" name="Abrir llave 6"/>
          <p:cNvSpPr/>
          <p:nvPr/>
        </p:nvSpPr>
        <p:spPr>
          <a:xfrm>
            <a:off x="3485986" y="1737519"/>
            <a:ext cx="492125" cy="4392612"/>
          </a:xfrm>
          <a:prstGeom prst="leftBrace">
            <a:avLst/>
          </a:prstGeom>
          <a:ln>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CO"/>
          </a:p>
        </p:txBody>
      </p:sp>
      <p:pic>
        <p:nvPicPr>
          <p:cNvPr id="25" name="Picture 3"/>
          <p:cNvPicPr>
            <a:picLocks noChangeAspect="1" noChangeArrowheads="1"/>
          </p:cNvPicPr>
          <p:nvPr/>
        </p:nvPicPr>
        <p:blipFill>
          <a:blip r:embed="rId8" cstate="print"/>
          <a:srcRect/>
          <a:stretch>
            <a:fillRect/>
          </a:stretch>
        </p:blipFill>
        <p:spPr bwMode="auto">
          <a:xfrm rot="604759">
            <a:off x="4819157" y="5029154"/>
            <a:ext cx="646270" cy="836379"/>
          </a:xfrm>
          <a:prstGeom prst="rect">
            <a:avLst/>
          </a:prstGeom>
          <a:noFill/>
          <a:ln>
            <a:noFill/>
          </a:ln>
          <a:effectLst>
            <a:prstShdw prst="shdw17" dist="17961" dir="2700000">
              <a:schemeClr val="accent1">
                <a:gamma/>
                <a:shade val="60000"/>
                <a:invGamma/>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cxnSp>
        <p:nvCxnSpPr>
          <p:cNvPr id="27" name="26 Conector recto de flecha"/>
          <p:cNvCxnSpPr/>
          <p:nvPr/>
        </p:nvCxnSpPr>
        <p:spPr>
          <a:xfrm flipV="1">
            <a:off x="158973" y="1625178"/>
            <a:ext cx="8013032" cy="22930"/>
          </a:xfrm>
          <a:prstGeom prst="straightConnector1">
            <a:avLst/>
          </a:prstGeom>
          <a:ln w="57150">
            <a:solidFill>
              <a:srgbClr val="00B0F0"/>
            </a:solidFill>
            <a:prstDash val="sysDot"/>
            <a:tailEnd type="arrow"/>
          </a:ln>
        </p:spPr>
        <p:style>
          <a:lnRef idx="1">
            <a:schemeClr val="accent1"/>
          </a:lnRef>
          <a:fillRef idx="0">
            <a:schemeClr val="accent1"/>
          </a:fillRef>
          <a:effectRef idx="0">
            <a:schemeClr val="accent1"/>
          </a:effectRef>
          <a:fontRef idx="minor">
            <a:schemeClr val="tx1"/>
          </a:fontRef>
        </p:style>
      </p:cxnSp>
      <p:pic>
        <p:nvPicPr>
          <p:cNvPr id="28" name="Picture 3"/>
          <p:cNvPicPr>
            <a:picLocks noChangeAspect="1" noChangeArrowheads="1"/>
          </p:cNvPicPr>
          <p:nvPr/>
        </p:nvPicPr>
        <p:blipFill>
          <a:blip r:embed="rId9" cstate="print"/>
          <a:srcRect/>
          <a:stretch>
            <a:fillRect/>
          </a:stretch>
        </p:blipFill>
        <p:spPr bwMode="auto">
          <a:xfrm rot="20251348">
            <a:off x="6620733" y="2908281"/>
            <a:ext cx="402248" cy="520574"/>
          </a:xfrm>
          <a:prstGeom prst="rect">
            <a:avLst/>
          </a:prstGeom>
          <a:noFill/>
          <a:ln>
            <a:noFill/>
          </a:ln>
          <a:effectLst>
            <a:prstShdw prst="shdw17" dist="17961" dir="2700000">
              <a:schemeClr val="accent1">
                <a:gamma/>
                <a:shade val="60000"/>
                <a:invGamma/>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9" name="Picture 12"/>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rot="628619" flipH="1">
            <a:off x="7477454" y="2948743"/>
            <a:ext cx="356127" cy="511293"/>
          </a:xfrm>
          <a:prstGeom prst="rect">
            <a:avLst/>
          </a:prstGeom>
          <a:noFill/>
          <a:ln w="9525">
            <a:solidFill>
              <a:srgbClr val="7F7F7F"/>
            </a:solidFill>
            <a:miter lim="800000"/>
            <a:headEnd/>
            <a:tailEnd/>
          </a:ln>
          <a:extLst>
            <a:ext uri="{909E8E84-426E-40DD-AFC4-6F175D3DCCD1}">
              <a14:hiddenFill xmlns="" xmlns:a14="http://schemas.microsoft.com/office/drawing/2010/main">
                <a:solidFill>
                  <a:srgbClr val="FFFFFF"/>
                </a:solidFill>
              </a14:hiddenFill>
            </a:ext>
          </a:extLst>
        </p:spPr>
      </p:pic>
      <p:pic>
        <p:nvPicPr>
          <p:cNvPr id="30" name="Picture 3"/>
          <p:cNvPicPr>
            <a:picLocks noChangeAspect="1" noChangeArrowheads="1"/>
          </p:cNvPicPr>
          <p:nvPr/>
        </p:nvPicPr>
        <p:blipFill>
          <a:blip r:embed="rId11" cstate="print">
            <a:extLst>
              <a:ext uri="{28A0092B-C50C-407E-A947-70E740481C1C}">
                <a14:useLocalDpi xmlns="" xmlns:a14="http://schemas.microsoft.com/office/drawing/2010/main" val="0"/>
              </a:ext>
            </a:extLst>
          </a:blip>
          <a:srcRect/>
          <a:stretch>
            <a:fillRect/>
          </a:stretch>
        </p:blipFill>
        <p:spPr bwMode="auto">
          <a:xfrm>
            <a:off x="6939921" y="2739650"/>
            <a:ext cx="564030" cy="35411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31" name="30 Imagen"/>
          <p:cNvPicPr/>
          <p:nvPr/>
        </p:nvPicPr>
        <p:blipFill>
          <a:blip r:embed="rId12" cstate="print">
            <a:extLst>
              <a:ext uri="{28A0092B-C50C-407E-A947-70E740481C1C}">
                <a14:useLocalDpi xmlns="" xmlns:a14="http://schemas.microsoft.com/office/drawing/2010/main" val="0"/>
              </a:ext>
            </a:extLst>
          </a:blip>
          <a:srcRect/>
          <a:stretch>
            <a:fillRect/>
          </a:stretch>
        </p:blipFill>
        <p:spPr bwMode="auto">
          <a:xfrm rot="1217677">
            <a:off x="6936833" y="3109456"/>
            <a:ext cx="632065" cy="508556"/>
          </a:xfrm>
          <a:prstGeom prst="rect">
            <a:avLst/>
          </a:prstGeom>
          <a:noFill/>
          <a:ln>
            <a:noFill/>
          </a:ln>
        </p:spPr>
      </p:pic>
      <p:sp>
        <p:nvSpPr>
          <p:cNvPr id="32" name="Title 1"/>
          <p:cNvSpPr txBox="1">
            <a:spLocks/>
          </p:cNvSpPr>
          <p:nvPr/>
        </p:nvSpPr>
        <p:spPr>
          <a:xfrm>
            <a:off x="4041612" y="5754712"/>
            <a:ext cx="1471016" cy="345619"/>
          </a:xfrm>
          <a:prstGeom prst="rect">
            <a:avLst/>
          </a:prstGeom>
          <a:solidFill>
            <a:schemeClr val="tx2">
              <a:lumMod val="20000"/>
              <a:lumOff val="80000"/>
            </a:schemeClr>
          </a:solidFill>
          <a:ln>
            <a:solidFill>
              <a:schemeClr val="accent5"/>
            </a:solidFill>
          </a:ln>
        </p:spPr>
        <p:txBody>
          <a:bodyPr anchor="ctr"/>
          <a:lstStyle>
            <a:lvl1pPr algn="l" defTabSz="914400" rtl="0" eaLnBrk="1" latinLnBrk="0" hangingPunct="1">
              <a:spcBef>
                <a:spcPct val="0"/>
              </a:spcBef>
              <a:buNone/>
              <a:defRPr sz="4400" b="1" kern="1200">
                <a:solidFill>
                  <a:srgbClr val="00A0BA"/>
                </a:solidFill>
                <a:latin typeface="+mj-lt"/>
                <a:ea typeface="+mj-ea"/>
                <a:cs typeface="+mj-cs"/>
              </a:defRPr>
            </a:lvl1pPr>
          </a:lstStyle>
          <a:p>
            <a:pPr algn="ctr">
              <a:defRPr/>
            </a:pPr>
            <a:r>
              <a:rPr lang="es-MX" sz="1000" dirty="0" smtClean="0">
                <a:solidFill>
                  <a:schemeClr val="bg1"/>
                </a:solidFill>
                <a:latin typeface="+mn-lt"/>
                <a:ea typeface="ＭＳ Ｐゴシック" pitchFamily="34" charset="-128"/>
              </a:rPr>
              <a:t>Mapas</a:t>
            </a:r>
            <a:endParaRPr lang="es-CO" sz="1000" dirty="0" smtClean="0">
              <a:solidFill>
                <a:schemeClr val="bg1"/>
              </a:solidFill>
              <a:latin typeface="+mn-lt"/>
              <a:ea typeface="ＭＳ Ｐゴシック" pitchFamily="34" charset="-128"/>
            </a:endParaRPr>
          </a:p>
        </p:txBody>
      </p:sp>
      <p:cxnSp>
        <p:nvCxnSpPr>
          <p:cNvPr id="34" name="33 Conector recto de flecha"/>
          <p:cNvCxnSpPr/>
          <p:nvPr/>
        </p:nvCxnSpPr>
        <p:spPr>
          <a:xfrm>
            <a:off x="5663550" y="2376883"/>
            <a:ext cx="348610" cy="236142"/>
          </a:xfrm>
          <a:prstGeom prst="straightConnector1">
            <a:avLst/>
          </a:prstGeom>
          <a:ln w="57150">
            <a:solidFill>
              <a:srgbClr val="00B0F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35" name="34 Conector recto de flecha"/>
          <p:cNvCxnSpPr/>
          <p:nvPr/>
        </p:nvCxnSpPr>
        <p:spPr>
          <a:xfrm flipV="1">
            <a:off x="5706222" y="4710108"/>
            <a:ext cx="384062" cy="307659"/>
          </a:xfrm>
          <a:prstGeom prst="straightConnector1">
            <a:avLst/>
          </a:prstGeom>
          <a:ln w="57150">
            <a:solidFill>
              <a:srgbClr val="00B0F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42" name="41 Conector recto de flecha"/>
          <p:cNvCxnSpPr/>
          <p:nvPr/>
        </p:nvCxnSpPr>
        <p:spPr>
          <a:xfrm>
            <a:off x="5707283" y="3810241"/>
            <a:ext cx="429104" cy="0"/>
          </a:xfrm>
          <a:prstGeom prst="straightConnector1">
            <a:avLst/>
          </a:prstGeom>
          <a:ln w="57150">
            <a:solidFill>
              <a:srgbClr val="00B0F0"/>
            </a:solidFill>
            <a:prstDash val="sysDot"/>
            <a:tailEnd type="arrow"/>
          </a:ln>
        </p:spPr>
        <p:style>
          <a:lnRef idx="1">
            <a:schemeClr val="accent1"/>
          </a:lnRef>
          <a:fillRef idx="0">
            <a:schemeClr val="accent1"/>
          </a:fillRef>
          <a:effectRef idx="0">
            <a:schemeClr val="accent1"/>
          </a:effectRef>
          <a:fontRef idx="minor">
            <a:schemeClr val="tx1"/>
          </a:fontRef>
        </p:style>
      </p:cxnSp>
      <p:pic>
        <p:nvPicPr>
          <p:cNvPr id="45" name="44 Imagen"/>
          <p:cNvPicPr>
            <a:picLocks noChangeAspect="1"/>
          </p:cNvPicPr>
          <p:nvPr/>
        </p:nvPicPr>
        <p:blipFill>
          <a:blip r:embed="rId13" cstate="print">
            <a:extLst>
              <a:ext uri="{28A0092B-C50C-407E-A947-70E740481C1C}">
                <a14:useLocalDpi xmlns="" xmlns:a14="http://schemas.microsoft.com/office/drawing/2010/main" val="0"/>
              </a:ext>
            </a:extLst>
          </a:blip>
          <a:stretch>
            <a:fillRect/>
          </a:stretch>
        </p:blipFill>
        <p:spPr>
          <a:xfrm>
            <a:off x="6868256" y="4310716"/>
            <a:ext cx="976157" cy="732118"/>
          </a:xfrm>
          <a:prstGeom prst="rect">
            <a:avLst/>
          </a:prstGeom>
        </p:spPr>
      </p:pic>
      <p:sp>
        <p:nvSpPr>
          <p:cNvPr id="46" name="Title 1"/>
          <p:cNvSpPr txBox="1">
            <a:spLocks/>
          </p:cNvSpPr>
          <p:nvPr/>
        </p:nvSpPr>
        <p:spPr>
          <a:xfrm>
            <a:off x="293688" y="1219461"/>
            <a:ext cx="1198563" cy="482600"/>
          </a:xfrm>
          <a:prstGeom prst="rect">
            <a:avLst/>
          </a:prstGeom>
          <a:solidFill>
            <a:schemeClr val="bg1"/>
          </a:solidFill>
          <a:ln>
            <a:solidFill>
              <a:schemeClr val="bg1"/>
            </a:solidFill>
          </a:ln>
        </p:spPr>
        <p:txBody>
          <a:bodyPr anchor="ctr">
            <a:normAutofit/>
          </a:bodyPr>
          <a:lstStyle>
            <a:lvl1pPr algn="l" defTabSz="914400" rtl="0" eaLnBrk="1" latinLnBrk="0" hangingPunct="1">
              <a:spcBef>
                <a:spcPct val="0"/>
              </a:spcBef>
              <a:buNone/>
              <a:defRPr sz="4400" b="1" kern="1200">
                <a:solidFill>
                  <a:srgbClr val="00A0BA"/>
                </a:solidFill>
                <a:latin typeface="+mj-lt"/>
                <a:ea typeface="+mj-ea"/>
                <a:cs typeface="+mj-cs"/>
              </a:defRPr>
            </a:lvl1pPr>
          </a:lstStyle>
          <a:p>
            <a:pPr algn="ctr">
              <a:defRPr/>
            </a:pPr>
            <a:r>
              <a:rPr lang="es-MX" sz="1000" dirty="0" smtClean="0">
                <a:solidFill>
                  <a:srgbClr val="00B0F0"/>
                </a:solidFill>
                <a:latin typeface="+mn-lt"/>
                <a:ea typeface="ＭＳ Ｐゴシック" pitchFamily="34" charset="-128"/>
              </a:rPr>
              <a:t>Fuentes de Información </a:t>
            </a:r>
            <a:endParaRPr lang="es-CO" sz="1000" dirty="0" smtClean="0">
              <a:solidFill>
                <a:srgbClr val="00B0F0"/>
              </a:solidFill>
              <a:latin typeface="+mn-lt"/>
              <a:ea typeface="ＭＳ Ｐゴシック" pitchFamily="34" charset="-128"/>
            </a:endParaRPr>
          </a:p>
        </p:txBody>
      </p:sp>
      <p:sp>
        <p:nvSpPr>
          <p:cNvPr id="47" name="Title 1"/>
          <p:cNvSpPr txBox="1">
            <a:spLocks/>
          </p:cNvSpPr>
          <p:nvPr/>
        </p:nvSpPr>
        <p:spPr>
          <a:xfrm>
            <a:off x="2246296" y="1228251"/>
            <a:ext cx="1198563" cy="482600"/>
          </a:xfrm>
          <a:prstGeom prst="rect">
            <a:avLst/>
          </a:prstGeom>
          <a:solidFill>
            <a:schemeClr val="bg1"/>
          </a:solidFill>
          <a:ln>
            <a:solidFill>
              <a:schemeClr val="bg1"/>
            </a:solidFill>
          </a:ln>
        </p:spPr>
        <p:txBody>
          <a:bodyPr anchor="ctr">
            <a:normAutofit fontScale="85000" lnSpcReduction="20000"/>
          </a:bodyPr>
          <a:lstStyle>
            <a:lvl1pPr algn="l" defTabSz="914400" rtl="0" eaLnBrk="1" latinLnBrk="0" hangingPunct="1">
              <a:spcBef>
                <a:spcPct val="0"/>
              </a:spcBef>
              <a:buNone/>
              <a:defRPr sz="4400" b="1" kern="1200">
                <a:solidFill>
                  <a:srgbClr val="00A0BA"/>
                </a:solidFill>
                <a:latin typeface="+mj-lt"/>
                <a:ea typeface="+mj-ea"/>
                <a:cs typeface="+mj-cs"/>
              </a:defRPr>
            </a:lvl1pPr>
          </a:lstStyle>
          <a:p>
            <a:pPr algn="ctr">
              <a:defRPr/>
            </a:pPr>
            <a:r>
              <a:rPr lang="es-MX" sz="1200" dirty="0" smtClean="0">
                <a:solidFill>
                  <a:srgbClr val="00B0F0"/>
                </a:solidFill>
                <a:latin typeface="+mn-lt"/>
                <a:ea typeface="ＭＳ Ｐゴシック" pitchFamily="34" charset="-128"/>
              </a:rPr>
              <a:t>Integración de Fuentes de Información </a:t>
            </a:r>
            <a:endParaRPr lang="es-CO" sz="1200" dirty="0" smtClean="0">
              <a:solidFill>
                <a:srgbClr val="00B0F0"/>
              </a:solidFill>
              <a:latin typeface="+mn-lt"/>
              <a:ea typeface="ＭＳ Ｐゴシック" pitchFamily="34" charset="-128"/>
            </a:endParaRPr>
          </a:p>
        </p:txBody>
      </p:sp>
      <p:sp>
        <p:nvSpPr>
          <p:cNvPr id="48" name="Title 1"/>
          <p:cNvSpPr txBox="1">
            <a:spLocks/>
          </p:cNvSpPr>
          <p:nvPr/>
        </p:nvSpPr>
        <p:spPr>
          <a:xfrm>
            <a:off x="6516216" y="1218208"/>
            <a:ext cx="1198563" cy="482600"/>
          </a:xfrm>
          <a:prstGeom prst="rect">
            <a:avLst/>
          </a:prstGeom>
          <a:solidFill>
            <a:schemeClr val="bg1"/>
          </a:solidFill>
          <a:ln>
            <a:solidFill>
              <a:schemeClr val="bg1"/>
            </a:solidFill>
          </a:ln>
        </p:spPr>
        <p:txBody>
          <a:bodyPr anchor="ctr">
            <a:normAutofit/>
          </a:bodyPr>
          <a:lstStyle>
            <a:lvl1pPr algn="l" defTabSz="914400" rtl="0" eaLnBrk="1" latinLnBrk="0" hangingPunct="1">
              <a:spcBef>
                <a:spcPct val="0"/>
              </a:spcBef>
              <a:buNone/>
              <a:defRPr sz="4400" b="1" kern="1200">
                <a:solidFill>
                  <a:srgbClr val="00A0BA"/>
                </a:solidFill>
                <a:latin typeface="+mj-lt"/>
                <a:ea typeface="+mj-ea"/>
                <a:cs typeface="+mj-cs"/>
              </a:defRPr>
            </a:lvl1pPr>
          </a:lstStyle>
          <a:p>
            <a:pPr algn="ctr">
              <a:defRPr/>
            </a:pPr>
            <a:r>
              <a:rPr lang="es-MX" sz="1000" dirty="0" smtClean="0">
                <a:solidFill>
                  <a:srgbClr val="00B0F0"/>
                </a:solidFill>
                <a:latin typeface="+mn-lt"/>
                <a:ea typeface="ＭＳ Ｐゴシック" pitchFamily="34" charset="-128"/>
              </a:rPr>
              <a:t>Disposición del Conocimiento</a:t>
            </a:r>
            <a:endParaRPr lang="es-CO" sz="1000" dirty="0" smtClean="0">
              <a:solidFill>
                <a:srgbClr val="00B0F0"/>
              </a:solidFill>
              <a:latin typeface="+mn-lt"/>
              <a:ea typeface="ＭＳ Ｐゴシック" pitchFamily="34" charset="-128"/>
            </a:endParaRPr>
          </a:p>
        </p:txBody>
      </p:sp>
      <p:sp>
        <p:nvSpPr>
          <p:cNvPr id="14" name="Title 1"/>
          <p:cNvSpPr txBox="1">
            <a:spLocks/>
          </p:cNvSpPr>
          <p:nvPr/>
        </p:nvSpPr>
        <p:spPr>
          <a:xfrm>
            <a:off x="4208398" y="1196752"/>
            <a:ext cx="1198563" cy="482600"/>
          </a:xfrm>
          <a:prstGeom prst="rect">
            <a:avLst/>
          </a:prstGeom>
          <a:solidFill>
            <a:schemeClr val="bg1"/>
          </a:solidFill>
          <a:ln>
            <a:solidFill>
              <a:schemeClr val="bg1"/>
            </a:solidFill>
          </a:ln>
        </p:spPr>
        <p:txBody>
          <a:bodyPr anchor="ctr">
            <a:normAutofit/>
          </a:bodyPr>
          <a:lstStyle>
            <a:defPPr>
              <a:defRPr lang="es-CO"/>
            </a:defPPr>
            <a:lvl1pPr algn="ctr" defTabSz="914400" eaLnBrk="1" latinLnBrk="0" hangingPunct="1">
              <a:buNone/>
              <a:defRPr sz="1000" b="1">
                <a:solidFill>
                  <a:srgbClr val="00B0F0"/>
                </a:solidFill>
                <a:latin typeface="+mn-lt"/>
                <a:ea typeface="ＭＳ Ｐゴシック" pitchFamily="34" charset="-128"/>
                <a:cs typeface="+mj-cs"/>
              </a:defRPr>
            </a:lvl1pPr>
          </a:lstStyle>
          <a:p>
            <a:r>
              <a:rPr lang="es-MX" dirty="0"/>
              <a:t>Salidas de Información</a:t>
            </a:r>
            <a:endParaRPr lang="es-CO" dirty="0"/>
          </a:p>
        </p:txBody>
      </p:sp>
      <p:sp>
        <p:nvSpPr>
          <p:cNvPr id="51" name="Elipse 3"/>
          <p:cNvSpPr/>
          <p:nvPr/>
        </p:nvSpPr>
        <p:spPr>
          <a:xfrm>
            <a:off x="4093010" y="989785"/>
            <a:ext cx="1325136" cy="8965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p>
        </p:txBody>
      </p:sp>
    </p:spTree>
    <p:extLst>
      <p:ext uri="{BB962C8B-B14F-4D97-AF65-F5344CB8AC3E}">
        <p14:creationId xmlns="" xmlns:p14="http://schemas.microsoft.com/office/powerpoint/2010/main" val="284083001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4" presetClass="entr" presetSubtype="10" fill="hold" nodeType="withEffect">
                                  <p:stCondLst>
                                    <p:cond delay="100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750"/>
                                        <p:tgtEl>
                                          <p:spTgt spid="30"/>
                                        </p:tgtEl>
                                      </p:cBhvr>
                                    </p:animEffect>
                                  </p:childTnLst>
                                </p:cTn>
                              </p:par>
                              <p:par>
                                <p:cTn id="11" presetID="10"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par>
                          <p:cTn id="14" fill="hold">
                            <p:stCondLst>
                              <p:cond delay="1750"/>
                            </p:stCondLst>
                            <p:childTnLst>
                              <p:par>
                                <p:cTn id="15" presetID="16" presetClass="entr" presetSubtype="21" fill="hold" nodeType="afterEffect">
                                  <p:stCondLst>
                                    <p:cond delay="100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779912" y="260648"/>
            <a:ext cx="4906888" cy="1156990"/>
          </a:xfrm>
        </p:spPr>
        <p:txBody>
          <a:bodyPr/>
          <a:lstStyle/>
          <a:p>
            <a:r>
              <a:rPr lang="es-ES" sz="2000" dirty="0" smtClean="0"/>
              <a:t>Estudios y Encuestas dentro </a:t>
            </a:r>
            <a:r>
              <a:rPr lang="es-ES" sz="2000" dirty="0"/>
              <a:t>del Sistema Nacional</a:t>
            </a:r>
            <a:endParaRPr lang="es-CO" sz="2000" dirty="0"/>
          </a:p>
        </p:txBody>
      </p:sp>
      <p:sp>
        <p:nvSpPr>
          <p:cNvPr id="3" name="2 Marcador de contenido"/>
          <p:cNvSpPr>
            <a:spLocks noGrp="1"/>
          </p:cNvSpPr>
          <p:nvPr>
            <p:ph idx="1"/>
          </p:nvPr>
        </p:nvSpPr>
        <p:spPr/>
        <p:txBody>
          <a:bodyPr/>
          <a:lstStyle/>
          <a:p>
            <a:endParaRPr lang="es-CO"/>
          </a:p>
        </p:txBody>
      </p:sp>
      <p:graphicFrame>
        <p:nvGraphicFramePr>
          <p:cNvPr id="4" name="5 Marcador de contenido"/>
          <p:cNvGraphicFramePr>
            <a:graphicFrameLocks/>
          </p:cNvGraphicFramePr>
          <p:nvPr>
            <p:extLst>
              <p:ext uri="{D42A27DB-BD31-4B8C-83A1-F6EECF244321}">
                <p14:modId xmlns:p14="http://schemas.microsoft.com/office/powerpoint/2010/main" xmlns="" val="920492845"/>
              </p:ext>
            </p:extLst>
          </p:nvPr>
        </p:nvGraphicFramePr>
        <p:xfrm>
          <a:off x="683568" y="1772816"/>
          <a:ext cx="4038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4 Diagrama"/>
          <p:cNvGraphicFramePr/>
          <p:nvPr>
            <p:extLst>
              <p:ext uri="{D42A27DB-BD31-4B8C-83A1-F6EECF244321}">
                <p14:modId xmlns:p14="http://schemas.microsoft.com/office/powerpoint/2010/main" xmlns="" val="3751928668"/>
              </p:ext>
            </p:extLst>
          </p:nvPr>
        </p:nvGraphicFramePr>
        <p:xfrm>
          <a:off x="5220072" y="1628800"/>
          <a:ext cx="3491880" cy="338437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5 Flecha abajo"/>
          <p:cNvSpPr/>
          <p:nvPr/>
        </p:nvSpPr>
        <p:spPr>
          <a:xfrm>
            <a:off x="6408204" y="5195458"/>
            <a:ext cx="504056" cy="36004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7" name="6 Rectángulo redondeado"/>
          <p:cNvSpPr/>
          <p:nvPr/>
        </p:nvSpPr>
        <p:spPr>
          <a:xfrm>
            <a:off x="5220072" y="5733256"/>
            <a:ext cx="2952328" cy="64807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CO" b="1" dirty="0" smtClean="0"/>
              <a:t>ARTICULACIÓN Plan Decenal de Salud Pública - PDSP</a:t>
            </a:r>
            <a:endParaRPr lang="es-CO" b="1" dirty="0"/>
          </a:p>
        </p:txBody>
      </p:sp>
      <p:pic>
        <p:nvPicPr>
          <p:cNvPr id="8" name="Picture 2"/>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7308304" y="4869160"/>
            <a:ext cx="1152128" cy="6327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367411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Rectángulo redondeado"/>
          <p:cNvSpPr/>
          <p:nvPr/>
        </p:nvSpPr>
        <p:spPr>
          <a:xfrm>
            <a:off x="2123728" y="548680"/>
            <a:ext cx="1800200" cy="50405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2" name="18 Grupo"/>
          <p:cNvGrpSpPr/>
          <p:nvPr/>
        </p:nvGrpSpPr>
        <p:grpSpPr>
          <a:xfrm rot="1167216">
            <a:off x="4976612" y="2845480"/>
            <a:ext cx="1387275" cy="1385313"/>
            <a:chOff x="846891" y="1243335"/>
            <a:chExt cx="2054514" cy="1778292"/>
          </a:xfrm>
        </p:grpSpPr>
        <p:sp>
          <p:nvSpPr>
            <p:cNvPr id="20" name="19 Forma"/>
            <p:cNvSpPr/>
            <p:nvPr/>
          </p:nvSpPr>
          <p:spPr>
            <a:xfrm>
              <a:off x="846891" y="1243335"/>
              <a:ext cx="2054514" cy="1778292"/>
            </a:xfrm>
            <a:prstGeom prst="gear6">
              <a:avLst/>
            </a:prstGeom>
            <a:solidFill>
              <a:schemeClr val="tx2">
                <a:lumMod val="75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1" name="Forma 4"/>
            <p:cNvSpPr/>
            <p:nvPr/>
          </p:nvSpPr>
          <p:spPr>
            <a:xfrm rot="815630">
              <a:off x="1334732" y="1693731"/>
              <a:ext cx="1078830" cy="8775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s-MX" sz="1000" kern="1200" dirty="0" smtClean="0"/>
                <a:t>MODELOS TEORICOS </a:t>
              </a:r>
              <a:endParaRPr lang="es-CO" sz="1000" kern="1200" dirty="0"/>
            </a:p>
          </p:txBody>
        </p:sp>
      </p:grpSp>
      <p:graphicFrame>
        <p:nvGraphicFramePr>
          <p:cNvPr id="8" name="7 Diagrama"/>
          <p:cNvGraphicFramePr/>
          <p:nvPr>
            <p:extLst>
              <p:ext uri="{D42A27DB-BD31-4B8C-83A1-F6EECF244321}">
                <p14:modId xmlns="" xmlns:p14="http://schemas.microsoft.com/office/powerpoint/2010/main" val="3309634161"/>
              </p:ext>
            </p:extLst>
          </p:nvPr>
        </p:nvGraphicFramePr>
        <p:xfrm>
          <a:off x="2172044" y="2492896"/>
          <a:ext cx="4871864" cy="31278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 name="21 Elipse"/>
          <p:cNvSpPr/>
          <p:nvPr/>
        </p:nvSpPr>
        <p:spPr>
          <a:xfrm>
            <a:off x="1727684" y="727178"/>
            <a:ext cx="6228692" cy="5760639"/>
          </a:xfrm>
          <a:prstGeom prst="ellipse">
            <a:avLst/>
          </a:prstGeom>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
        <p:nvSpPr>
          <p:cNvPr id="23" name="22 Llamada de flecha hacia abajo"/>
          <p:cNvSpPr/>
          <p:nvPr/>
        </p:nvSpPr>
        <p:spPr>
          <a:xfrm>
            <a:off x="2699792" y="1628800"/>
            <a:ext cx="4176464" cy="864096"/>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smtClean="0"/>
              <a:t>COMITÉ DE ESTUDIOS MSPS</a:t>
            </a:r>
            <a:endParaRPr lang="es-CO" dirty="0"/>
          </a:p>
        </p:txBody>
      </p:sp>
      <p:graphicFrame>
        <p:nvGraphicFramePr>
          <p:cNvPr id="26" name="25 Diagrama"/>
          <p:cNvGraphicFramePr/>
          <p:nvPr>
            <p:extLst>
              <p:ext uri="{D42A27DB-BD31-4B8C-83A1-F6EECF244321}">
                <p14:modId xmlns="" xmlns:p14="http://schemas.microsoft.com/office/powerpoint/2010/main" val="313446992"/>
              </p:ext>
            </p:extLst>
          </p:nvPr>
        </p:nvGraphicFramePr>
        <p:xfrm>
          <a:off x="6420544" y="1628800"/>
          <a:ext cx="911424" cy="103966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8" name="27 Flecha curvada hacia arriba"/>
          <p:cNvSpPr/>
          <p:nvPr/>
        </p:nvSpPr>
        <p:spPr>
          <a:xfrm rot="12169669">
            <a:off x="6171935" y="1487496"/>
            <a:ext cx="545090" cy="191287"/>
          </a:xfrm>
          <a:prstGeom prst="curvedUp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O">
              <a:solidFill>
                <a:schemeClr val="tx1"/>
              </a:solidFill>
            </a:endParaRPr>
          </a:p>
        </p:txBody>
      </p:sp>
      <p:sp>
        <p:nvSpPr>
          <p:cNvPr id="29" name="28 Rectángulo"/>
          <p:cNvSpPr/>
          <p:nvPr/>
        </p:nvSpPr>
        <p:spPr>
          <a:xfrm rot="16200000">
            <a:off x="1467346" y="259661"/>
            <a:ext cx="6641356" cy="7128792"/>
          </a:xfrm>
          <a:prstGeom prst="rect">
            <a:avLst/>
          </a:prstGeom>
          <a:noFill/>
        </p:spPr>
        <p:txBody>
          <a:bodyPr wrap="none" lIns="91440" tIns="45720" rIns="91440" bIns="45720">
            <a:prstTxWarp prst="textCircl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E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s-ES" sz="2800" b="1" spc="50" dirty="0" smtClean="0">
                <a:ln w="11430"/>
                <a:solidFill>
                  <a:schemeClr val="tx2">
                    <a:lumMod val="50000"/>
                  </a:schemeClr>
                </a:solidFill>
                <a:effectLst>
                  <a:outerShdw blurRad="76200" dist="50800" dir="5400000" algn="tl" rotWithShape="0">
                    <a:srgbClr val="000000">
                      <a:alpha val="65000"/>
                    </a:srgbClr>
                  </a:outerShdw>
                </a:effectLst>
              </a:rPr>
              <a:t>Sistema Nacional de Estudios Poblacionales en Salud</a:t>
            </a:r>
            <a:endParaRPr lang="es-ES" sz="4000" b="1" spc="50" dirty="0">
              <a:ln w="11430"/>
              <a:solidFill>
                <a:schemeClr val="tx2">
                  <a:lumMod val="50000"/>
                </a:schemeClr>
              </a:solidFill>
              <a:effectLst>
                <a:outerShdw blurRad="76200" dist="50800" dir="5400000" algn="tl" rotWithShape="0">
                  <a:srgbClr val="000000">
                    <a:alpha val="65000"/>
                  </a:srgbClr>
                </a:outerShdw>
              </a:effectLst>
            </a:endParaRPr>
          </a:p>
        </p:txBody>
      </p:sp>
      <p:sp>
        <p:nvSpPr>
          <p:cNvPr id="30" name="29 Elipse"/>
          <p:cNvSpPr/>
          <p:nvPr/>
        </p:nvSpPr>
        <p:spPr>
          <a:xfrm>
            <a:off x="1007604" y="3824057"/>
            <a:ext cx="1440160" cy="103964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MX" sz="1000" b="1" dirty="0" smtClean="0"/>
              <a:t>Universidades Publicas y/o Privadas</a:t>
            </a:r>
            <a:endParaRPr lang="es-CO" sz="1000" b="1" dirty="0"/>
          </a:p>
        </p:txBody>
      </p:sp>
      <p:sp>
        <p:nvSpPr>
          <p:cNvPr id="32" name="31 Elipse"/>
          <p:cNvSpPr/>
          <p:nvPr/>
        </p:nvSpPr>
        <p:spPr>
          <a:xfrm>
            <a:off x="1547664" y="5343368"/>
            <a:ext cx="1440160" cy="965952"/>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MX" sz="1000" dirty="0" smtClean="0"/>
              <a:t>Sistema Estadístico Nacional  - DANE</a:t>
            </a:r>
            <a:endParaRPr lang="es-CO" sz="1000" dirty="0"/>
          </a:p>
        </p:txBody>
      </p:sp>
      <p:sp>
        <p:nvSpPr>
          <p:cNvPr id="33" name="32 Elipse"/>
          <p:cNvSpPr/>
          <p:nvPr/>
        </p:nvSpPr>
        <p:spPr>
          <a:xfrm>
            <a:off x="7292044" y="4120555"/>
            <a:ext cx="1528427" cy="881489"/>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s-MX" sz="900" dirty="0" smtClean="0"/>
              <a:t>Instituciones Gubernamentales</a:t>
            </a:r>
            <a:endParaRPr lang="es-CO" sz="900" dirty="0"/>
          </a:p>
        </p:txBody>
      </p:sp>
      <p:sp>
        <p:nvSpPr>
          <p:cNvPr id="34" name="33 Elipse"/>
          <p:cNvSpPr/>
          <p:nvPr/>
        </p:nvSpPr>
        <p:spPr>
          <a:xfrm>
            <a:off x="6444480" y="5542975"/>
            <a:ext cx="1361182" cy="648072"/>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1000" b="1" dirty="0" smtClean="0"/>
              <a:t>Grupos y Centros de Investigación </a:t>
            </a:r>
            <a:endParaRPr lang="es-CO" sz="1000" b="1" dirty="0"/>
          </a:p>
        </p:txBody>
      </p:sp>
      <p:sp>
        <p:nvSpPr>
          <p:cNvPr id="35" name="34 Elipse"/>
          <p:cNvSpPr/>
          <p:nvPr/>
        </p:nvSpPr>
        <p:spPr>
          <a:xfrm>
            <a:off x="4212764" y="6064859"/>
            <a:ext cx="1439356" cy="746994"/>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MX" sz="1000" b="1" dirty="0" smtClean="0"/>
              <a:t>Organismos Internacionales  </a:t>
            </a:r>
            <a:endParaRPr lang="es-CO" sz="1000" b="1" dirty="0"/>
          </a:p>
        </p:txBody>
      </p:sp>
      <p:sp>
        <p:nvSpPr>
          <p:cNvPr id="31" name="30 Flecha derecha"/>
          <p:cNvSpPr/>
          <p:nvPr/>
        </p:nvSpPr>
        <p:spPr>
          <a:xfrm rot="19506520">
            <a:off x="2743208" y="5421817"/>
            <a:ext cx="288032" cy="242316"/>
          </a:xfrm>
          <a:prstGeom prs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CO"/>
          </a:p>
        </p:txBody>
      </p:sp>
      <p:sp>
        <p:nvSpPr>
          <p:cNvPr id="37" name="36 Flecha derecha"/>
          <p:cNvSpPr/>
          <p:nvPr/>
        </p:nvSpPr>
        <p:spPr>
          <a:xfrm>
            <a:off x="2303747" y="4181157"/>
            <a:ext cx="288032" cy="242316"/>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
        <p:nvSpPr>
          <p:cNvPr id="38" name="37 Flecha derecha"/>
          <p:cNvSpPr/>
          <p:nvPr/>
        </p:nvSpPr>
        <p:spPr>
          <a:xfrm rot="10800000">
            <a:off x="7113996" y="4422262"/>
            <a:ext cx="288032" cy="242316"/>
          </a:xfrm>
          <a:prstGeom prst="right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s-CO"/>
          </a:p>
        </p:txBody>
      </p:sp>
      <p:sp>
        <p:nvSpPr>
          <p:cNvPr id="39" name="38 Flecha derecha"/>
          <p:cNvSpPr/>
          <p:nvPr/>
        </p:nvSpPr>
        <p:spPr>
          <a:xfrm rot="13336156">
            <a:off x="6446978" y="5530301"/>
            <a:ext cx="288032" cy="242316"/>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s-CO"/>
          </a:p>
        </p:txBody>
      </p:sp>
      <p:sp>
        <p:nvSpPr>
          <p:cNvPr id="40" name="39 Flecha derecha"/>
          <p:cNvSpPr/>
          <p:nvPr/>
        </p:nvSpPr>
        <p:spPr>
          <a:xfrm rot="16200000">
            <a:off x="4739083" y="5934330"/>
            <a:ext cx="288032" cy="242316"/>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CO"/>
          </a:p>
        </p:txBody>
      </p:sp>
    </p:spTree>
    <p:extLst>
      <p:ext uri="{BB962C8B-B14F-4D97-AF65-F5344CB8AC3E}">
        <p14:creationId xmlns="" xmlns:p14="http://schemas.microsoft.com/office/powerpoint/2010/main" val="15240041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5 Grupo"/>
          <p:cNvGrpSpPr/>
          <p:nvPr/>
        </p:nvGrpSpPr>
        <p:grpSpPr>
          <a:xfrm rot="927122">
            <a:off x="5147815" y="2276622"/>
            <a:ext cx="1873977" cy="1873977"/>
            <a:chOff x="3416888" y="210583"/>
            <a:chExt cx="1873977" cy="1873977"/>
          </a:xfrm>
        </p:grpSpPr>
        <p:sp>
          <p:nvSpPr>
            <p:cNvPr id="7" name=" 3"/>
            <p:cNvSpPr/>
            <p:nvPr/>
          </p:nvSpPr>
          <p:spPr>
            <a:xfrm rot="20700000">
              <a:off x="3416888" y="210583"/>
              <a:ext cx="1873977" cy="1873977"/>
            </a:xfrm>
            <a:prstGeom prst="gear6">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 4"/>
            <p:cNvSpPr/>
            <p:nvPr/>
          </p:nvSpPr>
          <p:spPr>
            <a:xfrm>
              <a:off x="3827907" y="621601"/>
              <a:ext cx="1051941" cy="10519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s-CO" sz="2200" kern="1200" dirty="0" smtClean="0"/>
                <a:t>Modelo Teórico</a:t>
              </a:r>
              <a:endParaRPr lang="es-CO" sz="2200" kern="1200" dirty="0"/>
            </a:p>
          </p:txBody>
        </p:sp>
      </p:grpSp>
      <p:sp>
        <p:nvSpPr>
          <p:cNvPr id="2" name="1 Título"/>
          <p:cNvSpPr>
            <a:spLocks noGrp="1"/>
          </p:cNvSpPr>
          <p:nvPr>
            <p:ph type="title"/>
          </p:nvPr>
        </p:nvSpPr>
        <p:spPr>
          <a:xfrm>
            <a:off x="4067944" y="188640"/>
            <a:ext cx="4546848" cy="1012974"/>
          </a:xfrm>
        </p:spPr>
        <p:txBody>
          <a:bodyPr>
            <a:normAutofit/>
          </a:bodyPr>
          <a:lstStyle/>
          <a:p>
            <a:r>
              <a:rPr lang="es-CO" dirty="0" smtClean="0"/>
              <a:t>Estructura del Sistema Nacional</a:t>
            </a:r>
            <a:endParaRPr lang="es-CO" dirty="0"/>
          </a:p>
        </p:txBody>
      </p:sp>
      <p:graphicFrame>
        <p:nvGraphicFramePr>
          <p:cNvPr id="5" name="4 Marcador de contenido"/>
          <p:cNvGraphicFramePr>
            <a:graphicFrameLocks noGrp="1"/>
          </p:cNvGraphicFramePr>
          <p:nvPr>
            <p:ph idx="1"/>
          </p:nvPr>
        </p:nvGraphicFramePr>
        <p:xfrm>
          <a:off x="1115616" y="1556792"/>
          <a:ext cx="4824536" cy="47529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137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CO"/>
          </a:p>
        </p:txBody>
      </p:sp>
      <p:grpSp>
        <p:nvGrpSpPr>
          <p:cNvPr id="6" name="23 Grupo"/>
          <p:cNvGrpSpPr/>
          <p:nvPr/>
        </p:nvGrpSpPr>
        <p:grpSpPr>
          <a:xfrm>
            <a:off x="2555776" y="2996952"/>
            <a:ext cx="2097001" cy="2062742"/>
            <a:chOff x="10332640" y="2420888"/>
            <a:chExt cx="2097001" cy="2062742"/>
          </a:xfrm>
        </p:grpSpPr>
        <p:sp>
          <p:nvSpPr>
            <p:cNvPr id="22" name=" 3"/>
            <p:cNvSpPr/>
            <p:nvPr/>
          </p:nvSpPr>
          <p:spPr>
            <a:xfrm>
              <a:off x="10332640" y="2420888"/>
              <a:ext cx="2097001" cy="2062742"/>
            </a:xfrm>
            <a:prstGeom prst="gear6">
              <a:avLst/>
            </a:prstGeom>
          </p:spPr>
          <p:style>
            <a:lnRef idx="2">
              <a:schemeClr val="lt1">
                <a:hueOff val="0"/>
                <a:satOff val="0"/>
                <a:lumOff val="0"/>
                <a:alphaOff val="0"/>
              </a:schemeClr>
            </a:lnRef>
            <a:fillRef idx="1">
              <a:schemeClr val="accent2">
                <a:hueOff val="2340759"/>
                <a:satOff val="-2919"/>
                <a:lumOff val="686"/>
                <a:alphaOff val="0"/>
              </a:schemeClr>
            </a:fillRef>
            <a:effectRef idx="0">
              <a:schemeClr val="accent2">
                <a:hueOff val="2340759"/>
                <a:satOff val="-2919"/>
                <a:lumOff val="686"/>
                <a:alphaOff val="0"/>
              </a:schemeClr>
            </a:effectRef>
            <a:fontRef idx="minor">
              <a:schemeClr val="lt1"/>
            </a:fontRef>
          </p:style>
        </p:sp>
        <p:sp>
          <p:nvSpPr>
            <p:cNvPr id="23" name=" 4"/>
            <p:cNvSpPr/>
            <p:nvPr/>
          </p:nvSpPr>
          <p:spPr>
            <a:xfrm>
              <a:off x="10836696" y="2987204"/>
              <a:ext cx="1048441" cy="10178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CO" sz="1400" kern="1200" dirty="0" smtClean="0"/>
                <a:t>Metodología</a:t>
              </a:r>
              <a:endParaRPr lang="es-CO" sz="1400" kern="1200" dirty="0"/>
            </a:p>
          </p:txBody>
        </p:sp>
      </p:grpSp>
      <p:grpSp>
        <p:nvGrpSpPr>
          <p:cNvPr id="11" name="24 Grupo"/>
          <p:cNvGrpSpPr/>
          <p:nvPr/>
        </p:nvGrpSpPr>
        <p:grpSpPr>
          <a:xfrm>
            <a:off x="3635896" y="1988840"/>
            <a:ext cx="2066919" cy="2008780"/>
            <a:chOff x="2456995" y="233255"/>
            <a:chExt cx="2066919" cy="2008780"/>
          </a:xfrm>
        </p:grpSpPr>
        <p:sp>
          <p:nvSpPr>
            <p:cNvPr id="26" name=" 3"/>
            <p:cNvSpPr/>
            <p:nvPr/>
          </p:nvSpPr>
          <p:spPr>
            <a:xfrm rot="20700000">
              <a:off x="2456995" y="233255"/>
              <a:ext cx="2066919" cy="2008780"/>
            </a:xfrm>
            <a:prstGeom prst="gear6">
              <a:avLst/>
            </a:prstGeom>
          </p:spPr>
          <p:style>
            <a:lnRef idx="2">
              <a:schemeClr val="lt1">
                <a:hueOff val="0"/>
                <a:satOff val="0"/>
                <a:lumOff val="0"/>
                <a:alphaOff val="0"/>
              </a:schemeClr>
            </a:lnRef>
            <a:fillRef idx="1">
              <a:schemeClr val="accent2">
                <a:hueOff val="4681519"/>
                <a:satOff val="-5839"/>
                <a:lumOff val="1373"/>
                <a:alphaOff val="0"/>
              </a:schemeClr>
            </a:fillRef>
            <a:effectRef idx="0">
              <a:schemeClr val="accent2">
                <a:hueOff val="4681519"/>
                <a:satOff val="-5839"/>
                <a:lumOff val="1373"/>
                <a:alphaOff val="0"/>
              </a:schemeClr>
            </a:effectRef>
            <a:fontRef idx="minor">
              <a:schemeClr val="lt1"/>
            </a:fontRef>
          </p:style>
        </p:sp>
        <p:sp>
          <p:nvSpPr>
            <p:cNvPr id="27" name=" 4"/>
            <p:cNvSpPr/>
            <p:nvPr/>
          </p:nvSpPr>
          <p:spPr>
            <a:xfrm>
              <a:off x="2913779" y="670391"/>
              <a:ext cx="1153350" cy="113450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s-CO" sz="1500" kern="1200" dirty="0" smtClean="0"/>
                <a:t>Muestra Maestra</a:t>
              </a:r>
              <a:endParaRPr lang="es-CO" sz="1500" kern="1200" dirty="0"/>
            </a:p>
          </p:txBody>
        </p:sp>
      </p:grpSp>
      <p:grpSp>
        <p:nvGrpSpPr>
          <p:cNvPr id="17" name="5 Grupo"/>
          <p:cNvGrpSpPr/>
          <p:nvPr/>
        </p:nvGrpSpPr>
        <p:grpSpPr>
          <a:xfrm rot="887536">
            <a:off x="5165362" y="2294170"/>
            <a:ext cx="1873977" cy="1873977"/>
            <a:chOff x="3416888" y="210583"/>
            <a:chExt cx="1873977" cy="1873977"/>
          </a:xfrm>
        </p:grpSpPr>
        <p:sp>
          <p:nvSpPr>
            <p:cNvPr id="32" name=" 3"/>
            <p:cNvSpPr/>
            <p:nvPr/>
          </p:nvSpPr>
          <p:spPr>
            <a:xfrm rot="20700000">
              <a:off x="3416888" y="210583"/>
              <a:ext cx="1873977" cy="1873977"/>
            </a:xfrm>
            <a:prstGeom prst="gear6">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 4"/>
            <p:cNvSpPr/>
            <p:nvPr/>
          </p:nvSpPr>
          <p:spPr>
            <a:xfrm>
              <a:off x="3827907" y="621601"/>
              <a:ext cx="1051941" cy="10519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s-CO" sz="2200" kern="1200" dirty="0" smtClean="0"/>
                <a:t>Modelo Teórico</a:t>
              </a:r>
              <a:endParaRPr lang="es-CO" sz="2200" kern="1200" dirty="0"/>
            </a:p>
          </p:txBody>
        </p:sp>
      </p:grpSp>
      <p:sp>
        <p:nvSpPr>
          <p:cNvPr id="14" name=" 3"/>
          <p:cNvSpPr/>
          <p:nvPr/>
        </p:nvSpPr>
        <p:spPr>
          <a:xfrm>
            <a:off x="4067944" y="3429000"/>
            <a:ext cx="1872208" cy="1872208"/>
          </a:xfrm>
          <a:prstGeom prst="gear9">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pPr lvl="0" algn="ctr"/>
            <a:endParaRPr lang="es-CO" sz="1200" dirty="0" smtClean="0"/>
          </a:p>
          <a:p>
            <a:pPr lvl="0" algn="ctr"/>
            <a:r>
              <a:rPr lang="es-CO" sz="1200" dirty="0" smtClean="0"/>
              <a:t>Agenda Programática</a:t>
            </a:r>
          </a:p>
          <a:p>
            <a:endParaRPr lang="es-CO" dirty="0"/>
          </a:p>
        </p:txBody>
      </p:sp>
      <p:sp>
        <p:nvSpPr>
          <p:cNvPr id="92166" name="AutoShape 6" descr="data:image/jpeg;base64,/9j/4AAQSkZJRgABAQAAAQABAAD/2wCEAAkGBhQSERUUExMWFRUWGR8YGRcYGRobHBwcGx4bGBseHh4aICYfHR8kIBwdHy8gJCcpLCwsHB4xNTAqNSYrLCkBCQoKDgwOGg8PGiwkHyQsLCwsLCwsLCwsLCwsLCwsLCwsLCwsLC8sLCksLCwsLCwsLCwsLCwsLCwsLCwsLCwsLP/AABEIAI4BYgMBIgACEQEDEQH/xAAcAAADAQADAQEAAAAAAAAAAAAEBQYDAAIHAQj/xABNEAACAQIEAwUEBwUEBgkFAQABAhEDIQAEEjEFQVEGEyJhcTKBkaEHI0KxwdHwFFJicrIVJHPhJTM0U4LxNUNUY5Kio7PCJmSDk9IW/8QAGQEAAwEBAQAAAAAAAAAAAAAAAQIDAAQF/8QAKREAAgMAAgICAQQBBQAAAAAAAAECESESMQNBUWEiEzKB8HEEobHB0f/aAAwDAQACEQMRAD8ATDiFU21H5YyqamJJE9ThhTogCI+BvH4Y65o/YRVkxJIPxk46E9I032AU3IIIg84IkWvBxQrUzr0wyUl0LfUtOBA/m3HkMJ6KGIKm3If5DB2UzzopVNjeCdo6A2+WNJ/QYr7C0z9Q0w1RF66oAHlAH34zzFHUgfSCp9p1kAbCYMYUUlJNr/L/ACw1birCmKeldAGk3uffePdhWmnhTkmqYogyRE9Dt58/LBiZkskamjyjl6Yxy9XSzEqhBBAkExPPe59cFVMwWAjwkCCVBEyIM3i4wzZNAvcrGpWY+7HWjRLGPZ8yMF0vFZXYsCIAgDBbVdBhiQY2OkiYmwAscK5MZQiLHoFLknpa3z/DBOWyYUzuwFpMifdGPud4gzKqsW0g21QAAdzAvjtW4uwXTTqOAb77DoL41ujZeB3Ea1RKdOmzElgGRV2+A8/fhWXlxLEDmZnbp545l1qG694SNrEk3FlIvN8EVKNMqhJbU8yDPh3AEm04CwPZ2OWZXhiRabEGxtywfWy2ujXCAaaZBJaCxlinSB15Y68MyStVVTMGZuTsJiT54Y5amAmeUch6/an8cBvLD7om1fQfEA0GwNpG3LBGQraZbUFaIEb+7e/mL4zzqaNOoyI35jyOBnrAQQF9N/faCMNdg40E5ihF2M2sTefjjF3CHUF9CpYX+Mj3Y2Zw9kcudWzAgBQsnc3jzjbnjBmQnSCxMwbYyZmkY5viGvy2teI95OBQC1hJN9vXD7MZFKQUP45BECbXmPIYV5c+1FoB3EXw0ZqsBLxu9YPUcgBbiCZH69Mb5TN6V8V5iJvET1xvWf6pZIJ1EXvytjHMUJJCAkqFiBIJtqxlJNUZri7Rtn6FtU2tYbe7HfiDMEXTsCQb+mA6OVqkbMbixiAbm5O1saVqjPqlTJY2gwL3+OEfYy6dmaOzt4BBNoHpf44YZkshAvqKLPrecdcgRSBDaQwYESYBAB5+/A2ezR16mddXLTeMbWw2ktenNJ5+vLy8v1OCM/4BSgX0778yR9+M+7BUMXBMARBDARY9OlsdKGZgw41L5zI2uI5gC2DYmIHdxvN+frjUOxAQC363xpRztIyxojTc+0RHla8Wi5MTzx1qZ2l4dNIrLeLxE26DbnzOGsTDvTyg5t7vwx1ejO3y6Yb5TLJWH1ZZSQYJUfZInn0Ij34HqK5EAER7VwvxkdcKpj8PZllQo2Gsi9xI94G49ccVTzJjy88cyo7vUTUWSIGkyR52nH3+0IBCvUa3JQBBMm+/ywTJro+094DSYiIHP9b46vkiDBAEdfymcDZjNkkFQyfxSbj4C2CK3El7tFG4B1uCQWJPpaBAxtMmafscECTB3G0+gMnHypl1SZBM7TYfEj8BjigaNSsIQXsJk/xRLGfuxkvEk6GR5Az8f0LYCsLa9nZs5ER4fQfjufljR2pFVA1FvtEkADbbrznGbZgO8QNA/dF4HP8AOcdRmFLMy2VRYMVPvvA9wwbFwxqIJtI6Cfnj7rM2WSbEn9Rj5QzGr+IDygx6bY2esVA0mB8f0cNb6Mknp11+Q+WOYH8Z/wCrb/wnHMNQeQlOaIB8RvzN5xpUz7NEnaBYAfcLnHajlkeQSwI998FpwPYhWeeQn5wJHrheSE4SBRmX/e+Yx2q0qihdQMNtPPzxq3DTqIURH2YMj8fjh5xDIF6VOfBoXSS0QZ0j96wket8Tc6aHXibTYsy2WeIDQCNRBBi03/XljrVbTZlk8jMWPljvTDN9omTHskidrR9wxzNZAo3sjl7aspkyYhvTfBu+zU10acPWmUYuxWCI5zM2xzLV1JaLBbzY/fzxnl8ixvoUjeeS/mPecczVJE0gFWnoGjeOcT/lgZ8jXVYFZHPMmrSynURciOuwH6tgrieWZO7eo0mopIjkBAHlJnGNPhSLN2mLWBHzMj1nGPGUrSuqoo0gAG4MRYX/AAwrSsKk61WYVqawpDIWJjTJLdL8vnOCFzehdOkXJ1SNuQgkG8YwBZVJ1AmxEKSSdok7dfdgnieUNMjvHCzH2TYwCbTePzwfpms+cS4pTNNdEsehIAEc/DHu+OMsoveFpGlQuom0COX5YHOQRj4GDICLixPuPnbfDOjUqZcakV9J/f0ATuOvrjYsTNUn+TWHzL5irSUVANKrIDkgAz+7q9o+k4+NxhnJqCxkSqzBiILXvJ+7CbiavWbUqMYkEl9W5mxIHOT78c4PxFsq5fU6PESsbHrIPTD8b/yS5NesG3aSqSmpqmprAAbD9RhCuY6jGvH+1712VajM4TYtG5idh5YCoZ+mTcke7DQjSpizlydoquzeSNSlmHCzoUN7gQG/8rT7sdky4edIAK322A3Nvvx6H2D4OtCjS3LVAztIP21RgATYwoExN5x5/wBowvf1VPhCuywsKIBIA5YndywpqQKzKSZqlYBNwWki0eXqcG5KXpHSFIWQWYLMuOpI2vG8YWd0pEy0bcvzx1moFhEbTOr1tF4MYzQyZ8qI3eaBPhGwAJ6/djU0VYsIuLg7hj7vifXAq1z0Nul/XBOUzem4J2I8Sgb788HRVmHWhlrmVYiDASZm8WmY/wAsG0taSCNNyG1e0CATv09++PtPiZBZ5GqpuwUzAtAF/TzjCutnNRgrab+Lf15/PCPRkvgEzVQsblvIXP34MyfDJALAnqNre8QMM+zeTFastM+FD7Wk7gEW/wA8FdqD3eYZFZFgABSdNhKgki522nrg/qW+KF4V+UhVToQILKNtyJA8pjGWdW4iDbce/GeYrFWLGqjbAldKiBcgAWM+n34xz+YXwmmYsJi0H9X9+GSdgclXRmgPdkHofvx8qn2fX8sOM/Wptliwu9vFPuiNvfvhKqkgQOYw++yEZqV8fQ34VnHUlVMAJUIjedLHf1UYZ02OtgRNMu43+13jAfxG2Mst2fqIgrFkYVFdVVCWb2H3AFrkD34HzOdpywZVaXczfV7ZIAINh9874hLXh0xdVYTnK4qOgpxY6dKmTOwub3M7b4MXKaXc5tCrd1KQfMqBAkHmcTFHjlSmxNMlCZEg3g43avWqEuarloEMzMSI6GZ69Bg8GlQzlbs2zIUjwalM3sYjrJ/LAldVUHx6m6Dr77Y3z2RqAHWW1zJLTOwbn6zjj0AQqgM4uSLA2tZob7sPFk5RPmTTwFhpUjwwSZM72j8sE0KIIKsUgnqfvIn54HTIhXB0nTvDMjR6xF/KBg96NPnYdZP5zgSGhnaBzXpoWAUcxMk8uqnA+TqkHdSu2lyNvfjelTBDaJO8XMjqbi+Aawab/wDLGVdGlff/AAbLlQCSDby/ywTTzKsZJM8pk/A4yerIAA0gfuiLiJMiNyJw64bwtHos5A196EBhpAgHedPPpPngt/Iqr0dk7SVgABUqQBA8Tcvfj5h3l+zK6F8TbDp09McwKiNyZ53l81pYa0CFxACrA3HX088N83xTX4aMiDLRIkdBBHXnjHhNRTVbWozABJHiIEDaQtyJI6Y5SzSUFdWku7ElAunTyhQST8RaOeIzd012dMfxtPpmmQcK8VKRUkagxLFt7CxIPM7Y5xjM1at1Y6RuSYAvAsLb9ZOPmbpuaI8Mab6gPFcG5b0PLrhKeM+EAASAFmCDpHLeDe+2Cotuybmkq9f7lFlM4dSBzrYWDA2WbMYA2jkBj7xrPisZquCQTBgSeUkQLQBvhfkqj1wRSMKunWCPFBJAg2mb43r6m75VWnSpIdLEtqYzMKCYLk6eQG2Nxdm5RoVvxYISpXWJsdjH6vbDTL1aShYl3A7w+IDTMHTaJjphOKdOI0bHczq5/C/3Y2o1CUZEqMCSSQQIAiJmN/fyw8ooWMn6HlZ6rFiQlNYkEmRG/Ly5deeFn9pLmCxZiGsqg7GFgE9OXP8APGwzZamtFxJ1eKoZJgnUBpF4FrjeML83WFJiKTgBYLAiCYFyASRztecKkNfugr9qNIELctALAAgb2BJJ945RjV+CV6/iqOVWJBI1AxuRBAsPUzAi+FycVL+Bi0m6gqBJ9OflGDKletocvUbQsE6mJ1XsIO5thlgj3UacM7L17OogKw8bwqg2I3PKQTyxvxV67nu3qa2JAVVUL4tislh13Goffjtle0wK00UGpVKxFlE+p5/K+BM/XqMRVg04a0kA8rzIsLXwrtu6GTpVYTU4BoCq9UJKkmSdKkfZGkSTYjbATZTLoPEdRt7RZRz2iCbxjlfJ1FvKl2GqNzpP2pBI9++AOJqpVY1SLGTzj48sFNi48EHFUAqkAyLXnyHpjBMds2IbHRMdKZztH6e4K393yR/hA/8ATb8sQfaKhpzlX2SNROlupvti44A05TJn0/pcYmu2+eIq1UqFjSgEgTMRPhvA/UzjkbS7OmKcsRFcTPe31KQtiQQNM+QsZk2UTbAi5NiYQVGAm5MehCi4HqMHo+lRppomoSDHeE7XKyo59DvjRMtVYGqzErTvodWVLC3gupHlhlL7FcWuzGjpS1SogPQETHooJ+MY65laKN7IYwD4nUDy5tfnAIOBK2aR9UsrFrm+i/QW8I5RAxzh3Be9JgFTpJMt4SFibn1Axvtga+DDO8QqU3j2CQCAsWB2gyd/LGuW4YzgMKiXXUSzgETyvdmPQA4V8bohKxUNq0wCQdV+YnnG07Yz4S31tMTHiGC9VjxVFRk8lmKbgUwpZ1IBFSnIHW5AG3PA3FcjWNQaiKxCAFgwaLkwWBgkTcz78OMjRRqeZDxpcqpa2yAONJ5Xsd5jCnimfZVNKlUL0NIBIIvf2Z+GEi1eGmvTMF4KRd9KeWoE4DGQ1FrOQCJIieceXLGwLi1Jg0gKNR3mxibDpfB3Z7iApl1ZZqFokxysQT5RhnKSVrTQjBupYCnJ01AtV0SASygW53B3wZSo01nRdGuJF+hmfMHDXinD++VC9ZEU+IKDJ2mSYjCHK15kAEBSQC1iRvPzxoSctZpxhHIj/gVVtcBiFOuY1AT4N9P4iMRdNAftX3I6YrezrfWryu17/wAPMYFrcNoFw6KO7apoFPx6gBEmdjMyBhrpkuNonVUmbbb4Y/tEU16dZAw04nku5qtTWmUiCAdM7cyJ58vScB18sKjQ6kwB7Ug88ZSsZxpD7srxGitRmrIaupCFUL3rFrfZEmYBvhNmOAZvLK1UkoEA9sgEiw8KN4ufTrhh2bySUq9MgRJeTJ5KeZYRuem+HPaxpyTwBBCkkczA3IEfE4Vyp4ZK1pINLUbHVWJnwnUIJvad8MqXEyatCk49pj4YgEgEmZ/HCHgiTW/4T08uuGNW2ey/+K39LYK/dX8jT2Kf8Hqr5cLlmgKPqzYD+HyxHcJ7L1M0xBNNAokmG+QhcWWaaMqf8P8A+PlgfsYsPU/lHIjn5k4ivkybR532i4T+zV3og6tMXI3lQ20wN8HZLNd3kqrx7NZTFwNh08P44f5vI06/GKiVF1AaJU7GaU3+GE/aXJjL5StcaatdiiqDAAIA8to/zxXldICWkrU4yxJOpxJmAx/LHMKO8xzFaHHXCiKALisqswgeJdiZkaSYMjAWco1mbvSC4a4eNR369fv88WHFOGZUxTrPTU6RpJKIRDSQY2kEm/XfAOYp1FotTpd2aaj2iC0AmNSXHMSGgxbHOpbY7toW1a+Yq0QjCrpDDQrSQW56dpgfCcL+IcIrUgNeW0ESSxDXBvNjAjFx2S4ar02bNVdQZ4BLREC4JjnbbphtnqvDlRkC69QK+Ebz/Fcj4jG/UrKJONkDwSulJhJGlvbFvFFwJ3G/lhrUyNImUP2RMTMxEkmBq6xbEW7wZ8/LFNkHXQWD6mcyFYm0/ZUC9rkweljijXsWzbN5akqmAWKAnpFjvABb44n0qK7AXuZmY26YYZziQQlda6wYIeR57BSDv5YRni2moXYBzsNJAA3/AIfPlGNBNmeD910hQX1agZUAiBtutyTvJ+eDk4BOWSqTKuxULpgCC3MnqNgMTZ4xKhgF1DmZn0gQMN8hx41TSpHUApIADeGWOonTF79euM8GScil7NZWmlCmwVQxXxNaSRbc8/4TbpiD4jxAlypDLEgkgnmYgchEbYpO0vDzToqKbv49VixixU87RBNtr7YnMrxbuw4qHWWjoYABF2i2/LCeOn+Rp3G0D0qz2moYNpsYmRcbjbn+OHdPhtXOhRrD6YAZrAC4USfQxiZqpefLFd2HzbU6VYqzDY2nkpi6nUB6W64ef4q0CLvGfMxR7rLUaJVTWptUDuAuppeV3loCwADHlhfnuHV2VatSmVpT3atte5AgiTzJt78UFHPRS11TpDOQ2lZaCpIIgAkaoHxwqz/aAjWpTUiiaQdCQGaxflBI54VTY3D2iN4zlzTrMp8iLg2IkG1ri+BqeN+L5jXVLeSjaNgB54GpHHRF4QktP0t2YeeHZQ+afNo/HE79IlM988C7IDaekfhhx2MqTwnLGdtHyqDCf6TM33eYp+KJS1yLgm8jaPKMcso8sOiEuLsgsmtXvaQqI6oGIBIZed722MelsMM5Pd12q1XCksiqi6pYcqhYmFJgagOuM+I5gGn38ura1GlXBAsJcrYhmILT545nfBl50yaoBJDLNzqBYG5m4588b3YbbVEu0R+eKDsdw79ozFGixOhi1t1EBm2PpyxlS4QlcQgWkZmWeBHMRHvnHymtbJVSaLBmpXFRRqW4v8iRinNPET4NdgnbbJCjnsxTUCEZQBED/VoeZPO+FOW9r/ngjiGbqZnMM9TSKlQjVpECYA2uRYfGcUOR7NUTl6raj3qsI5DS1gsE3Zmkc/dg+jXp87S6tNMwdILaiJIDcpMWMYX8F8WYpj+L5QbYfV80VTuDWpUQxhlLjU1xA0ISb7QwGPtHgVPLMGdlLqAQocTP8om+4M23viNqMaf2X/dO19HOIZXTTARRJZhtfci1iDgTL52nSDGrR7xiNK3Ahv3o5j3Y2z/ahqIKinl31yfFqfT12IAJ364ksxxQtFlGkRIEE+vM+uD406J+WceQ8auNyxOm03gT8sB8Szy6l0PrgcgwAJ/mAn7sL/7TIplVAuZJtNvXzwPSM4qlRLmm8RXdk80WcgTqVQQfMk6to/hHuxulRaFVlaGIWVkGNRI5DynfCrsrmu7rQRJcQLiBHiufdjbtEjtX1orFGRV1wdG55xviG/qV6o6ZKP6V+7NM72pLKV7tUjmsAmCeg0/LGmWzS1DrXYi1o2MbDE3Wyz3gEjqAfyww4TmhTQBrEDbn7R5YvGKRy22y04F/rqMdX/pHQYadocqamUZRBdlSBtsvmT08sQXC+Ps1UbIqSZIF5gQdVrj8cVvE+KUqmXdadQEhFJAm0KR5Cx8jiUv3FUqVk3wfglZa3+rbY7QfjAIj1x2zX+35f/Fb+lsUPAO0Jd6lesYTL050qp0RDG6hTPT4c957iGeFXP0ag2eqWFosVPK8YdL8r+hJP8a+z1qr/sh/wv8A44D7HRqeI2/h6/w4Kc/3Q/4R/p87YXdmsyF7xibBZJmdvQDEfkIuoZgf2/WHlS57/VN5j8fxwr7S9oaRVFWoToeprVQDMwBYso3BwPkeMCpxyo4kB+7AB8qbDliFzr+P3n8cU46r+Aw+Rn/aFb/dr/8AqGOYUavLHMU4r4K85fIW+S1VGDM21iOvPeMUzg91TqK86stTpuAu11JkyRyA8/LCZiXzDMxIRXippGqPSJBaxttvg16dR3Tuy4oIugK5MwAQtp0z1jfpOIb7NNr0NqJnJ+lb70OACcHcOvlKvlUQ/G2AzgPsCJ/jXZerSpJU7wFarEKtlI3ZOdwyjflbrgrhOQoiGq1KgZfsrG4BG9yfWAbYq8r9GPfKXq5m7eIAAkDV4hc9Adhj6Po7qK8LVpwEjXfW0mYIFoi8zNzbFXPCSWkXxbgwqVNSSgP7xmTe/iM7D5YSZ3K6VWepHv5iP1uMVnEOAVBWCqdfdPJYTHQ+Iwo35kYSVM/qrQURipgwVYHleWjlyMeeDCTA0gTKqxp+EFhzIICj1nGlKqaTKdcOGBtcAcjffra3nijq5elo+rZu8XpB0xI9lAUX3sPOL4ks66nUzOalQx4t7+vpHwwLsP7eiwyWWqVGFRgXkNDMUK3BXmdxMxBvGJ/jXZ8Up+sDVNV1E2531QSduUYbcN46tHJwD4zMLMTtvBW3rP5o2zmuoSw8TMT4FnfoBB5f88JByt/A80qHNbso9NaZYGo1RFdVQwIYCBMEzJjlfAq1yo0IuhpghfF4hO5YGIHnvOKjKhaFJKVRwKhaR7XiUmwEdDyIIxI0uJ1NJVSygEg6Rfe8wjC+0DBTc2ZPj6CeHZpVqoiL4rgs0XsRGwPnM9MVmXyoRiWgAXHM3J9T/wCb3YkMpmQ1cVKjnUGux1G0R+4CeXw3w4z/AB1O5qaS0hTHhmSBbqPjjm80JNpI9D/T+SPFsi+K8LbvnCKdPImBjrQ4M8iSPgx+4YzbPNPtkTvII39D+GGXBa7EkyCNp5zvzE7Y9DUeU2mezdjqdZcjRo92oTSCHLQT4tUhQDY+ZGEv00qRVyzdVcfAofxxWdl1H7HRI30L8pGBfpEqKqUWZ0UHUp17EEAkfLEYy0L6PEXqyZkHp8sMOHcYVdXeBnt4Raxv15bYd8Qyid2Sgop1YaY+WJ6lwYrodyrU6xCoVJkEx7QK+cx6iRgtqS0MW08Y64DWpVDLVGWoXAWighWWATcgid+Y2ww4i4oUnrMiVCkD6wSZJi0WtI6c8D0OCUaA1lmMfa1BB0tJBwm7QcaVnNOmwqU4XUNRYE777kwAb+UYkmpP8UWaaWsWnizZjNiqwUFiohRAAUBBb0AxWUl+qf8Amp/ew/HEnw6lTNQaUYEGZm334rKJ+rqetP8A9xR+OOiyDRDZKoFZNFiCIj1Atth7l8661Tr1MYYaWQbm29+fMXwkSmwqeMGzQeZGk3AnmCORw7fW7M2hXRTLNEELvJvMwCY8sLLRo4d8lwM5uqRTQCE1GDA9xIAPT33wv4twBsu4R3UsRJVYYr5Ei04eVe1dLv2qKmsQANdidgSFFv8AkcC5vjFCq7O2pGbkEsP6pPUnCxlKxnGLJnNUtMAA+kX+U4cZjLUsvRV6ivULQIDBQJEzESfiMa98hUp37aSZjUBcSAYMcicdO1I/uyRfxLf3HFLvGTcVHUY5btbl0iMtBH2vCzT1moWi/QDDTiFR6uUOdapUZNSppdgzAtfnaMQMYvIns+4/+4pfhgyilTMpt4zLguYpNSZnpyQSBDsOm5ESPLzwo4pVmoxFpGwm2/WTjTgzxlm/mP3DAFZ5+H54DWhiG8GE1qQNxquPdivruFatJj6pRc/z4keBf7RS/m/DFzlsp3mYqU9taKvWNRcT+hjm8sqkv77OvxR5Qf8AfQBw9kFDOaH1oaJIJWCfA0jnBBm4PLzwry1X6/KfzD+k40yGcpItbLmqqQalI6w/iALJIZFZV3NzG2xx8rZPQ1CojB0SpAYXmAwkHnt5Y6E9045RzD2V6n9z/wDxf/HEpU4gEpVFky4Avq2kE+1flhTxL6RkakMugZfAqlyDJMCYAuOk/dgXhD0gpaq/OxsW0mBBm4uI26YilXY9WhTwbMRxZGJgahJOw8DbnlhVm6DzOmxJg9fng4JTd3dVILTu0iBEbxfbbHbI0takk8yB0sPMsPvxa7dgX44ApweqQCKNUg3BFMkH36ccxS0sxXCgDMVQAIADsIHoMfcGxrGPZPsBWoT+0KEBFiL3OkxYeRFsWFbs1Qp02fUkgH2t/eTcf5YjM39LD1yyZVdMSpeoepUIyhZ5nYi4InyRcY7Y5uv9W/dikHTV3RVlY94o076gQTqI8jIxFq2C3QbkONotGqh3fQV2EwSfX4DHenUDCVII2JGHvDcjSqZXKs9NSatcLVYzqYSxA1WYDawjbB2eyiLlqvdqirpQ+BVAkVAGuoN+s1W22HNH2UTVE7xX6Qa9BDSFSmGAXRpBZlUqsSDaeckc4wDw+tTIWpXzNbvHBBorIMSSAQdxJJgdcC8W4SofUbl0DAgkGCNIBjeNOEleq8kFmCiwCnQOcbaZ59fxxXKI7bHdQvWrKtUhQRAWRYAckLA8hvHLC7tPwUUqtAUgza9eoEb6NLWXSYtq6zbnvlw9xRqBgswCdI3O/p8Spw0yPEqmaqo1JUijqkSZGrSDFoFomI3xO2pWiyVx0wzOZAADsLQVDb9ZCnVH/gX154XvWYy1KiXM9QQJsJAtcnmcc7X5B8rm3oyB4Q4UDwjVIgWBgEHAvDKghvXlYXHqMUSfYklH0EZHgE1EpVz3TM2kmxj4Eg+44cnshUymcouQTQNZFR2szalm62gTqE7WxtwDtQuTW6v9bckFtULq2PIEkDfrbDtO2S5m6Uy+nYspAA5wYMb8oN8RnKS6HhR07WJorUmNgBM+h8r48xzuY8FQ+GdU7A7weYnHpHbmpCIR/uyR8Jx5zRyIqg66wTXe5ZjfzJA+/D+GS42yc4tukH/2hpAVjE7SSP6j9wxtSrAA1ZBVkamI6shj3eeBsx2dp1NOl6lrSBT+QUCf1tgtuCVadLu1PhHiJqFaZ2NoJ1GZI26Yo5QeWZRnHaEaPPX9AYacGcQ3kR9xwmUCelrYacJtqudx+OLPoguz33si85Kib+yRfyZhjybtR27r5hmpVkDJTchQto0krO28eePUexDTkKX/ABf1nHkWRyIr5zM0jTVyalULJYEMKhAFrcuZHryPPGrdld9CteK09SswfwkQCJFuVuXlgzt32nGbp0XppTorTYqFpgqdpm0QJ+ePuX7KV2qOhZAaZhrk3iYFr+uF3Fv+jBIuubjlzp+k/DD2rwCv2AJXBAJuxpDeSdxuT5jBuUeX5GQovtsBePXCmhWGlf8ADPLozflhjwXKGvXSlqKa1XxbkbHafKMZjxTbSXbH/Z7ivcPZNSk6W22uJBIJG/Lyw0fLAtUUP/rINOmQTpiGUBqhkiALafnik7N/QxH1lXNEo3iVERQ0G41M0iY3hcT2bGnPnkNUk7ADmTEdNzOJy7wNNOmKchmDma4QeFXERdo0rIjmBI25YY8SqGlT7imzMHIAWegBJ0gjnzIMeWE3ZrhtemyVXA06D4QwkkiIC7z+pw3q0iT3vdVDpBsTCiREhTDH3NOHa36FTVfZLHIVBcqT6Qfuxz9mqadXdvpBjVpaJiYmImLxhxWr94FVtNIjUCfALi9/Dq2teeXPG2TFBUVqtSpq1SyagIUBvFpXUTNuanlGNo1pE5rBwy7Rn+6J/wAP3YpK4yNcd69StWLCB4e7iLAaSqwALbmcTnalQKEXADAX3secYaL0WWokJ/UYuUb/AOn6w/7+l/UMQn654t6Df6Br+Val/WMPPpf5Jx7FPBz/AHZ/5vwGAtW+CODt/d3/AJvwGBQcBjQGnAT9fS/mx6Lwcj9tM7AU59NTY834Cfr6X8wx6BkG/vTfyp/U3r93xxxefv8Aj/s7/B+3+/B5rmq81apJ3dyfexN8WGXoVRl6dAg0yPFMC8ljzsNxviJDfXP/ADt/UcH5Xir0zAJj4fI2OOuavo4od2xgckhZprS07tEk8/y3xRcE4TVJBFN2pmZZSSIsJERqidgcSGbr6oa8s3MAHkNpx7J2NH+jKQ3s3L+PpBHyOBLEL7wlH7KJSFRu+VFRdQ1Ml9UhVibGVi536wcTvBqzNUamBYamJN9oGKrtqv8Ao9oO9baT/va38RF/L4nEBTrFZjoR8j+MH3YRNtFYpXpaJsLj4jHMQQzL/vH5f/1j7ilC4YV/qEZFPhcXPOxsdrG4wJlUGumyr4lYbRMTJMbwLyfPBHExq02nSTImImPywIGUuANQ98cwfhgUA9f4RxADJ0pMd3mVPuJOHWcz61KFZwGKCm9wdRlagMTDAbeyakj9y1oLhiirFLXpctqQBdWoySRbY+uHWQ7XLlqhPdlqlEOupyqjxENALaqkSIhYFvZ2OIPdRSmnQu4nmi5WUemFQKocEGJYzcCdzeOWEVZrtJMwIv5eW8W5cx7mXEeLvmKtSu9JqSu3hmSDaTpaAG92FWYczYEiPONo2uPly3w66QjVM+VabMrAb6TA9x+HvAxpwTM1cu3gUU2j2laQepYsRbla/K2O3C6iNWprVaoqEwYA1KTYXeVC3kkCwExywW3BKeYNRUqIgDl0KOK+qJAY6dJE9SBuMCrHUqQLWSpUd3zNRGDqZIaSCbgjVAwHl8jVp0y6IjqeYYM1vIGMa1OxdVQSNLsPaAMEDqYlRytq54puA5UpS0uBN9jIgzjSairQFcnpF5Ot37qsXJCqdVhMfunbFPRpU8upR68BZ8AgidrqhdosDdl2HpiI4BmNFVP4WHyI8vyw04jXBqVI5u/3m1+mNNNujRqrKLtDxKpVqDRTFSmqroBOmBpAMgG9+uJvOKabAVEKlhIETI8om2HQ7XtTWmKdIDQigsVuWVQCwJkAzeYwNxntQtfSdLFwCCajsQNoiItbkFF9ueFjccSGe9idc0yNNM6TG4sRNjHSxjBOS7U1aIYA6i06iQCWBEQee3njDOZrVp9mQL6RA8uXzM4CqixxVJSWkm3F4YkQBMRhpwV/a9334WOPObeuDeFVANX65jFpdEl2e89g3/uCbWZ/6gfxxC9noXiNeP8AtDn/ANQ/njXg3b8ZTKCmtIu0lpG0NpHK/I4UcKqvXzDVUF6rO7WICne7ET6X33xyv3ZeKG1DPU6WbzneMqfWA3tMrO0A/LEJxXMD9hqIfaOaFQDqukrJvHuv7sVPEuxgFKpV1mQruNMkTBa8agRPUjHneerNp0nqOQG3phvHUna+jTTRpRTwKZHssP6jywfwniPcVUqi7IoIkCOQwDlaJZF8RjxCw6yN9sdnoAAgCToImZ5+VsUddCq1qK/P/SHmswgp/tL01CwEp+CwH7y+L54t+z/0VZl0Bq5xUpuNX1VNTUIYT7b2UkeR9cePUU0NTmLrMjlM773xcr9NebRRTpqqhVCKCoYjSAJ5Em03thFfoL122X/EuyvDeE5dqzLLnwo9Us5LwSAoFgYBNgNpx5/xntYlWiyU9Wt10kgEAE9DvOJnjXbDMZxwK9Wo2kzpawB/lEAGD0xzhGVapqKgQvtEkDfbe8+k4amlbFy6BVpOIMEk3mCfMn/PDDhSBnYsJIK3PmTOGlfOVA4XuVKaVGsu1yFEytxvO2G2Z4ZRp5IPp7zMPA06oVGJloCXaL+I28sZu0ZKiAfOsj8iFawY2F9o5+mGvHszryoaANWkxyEkHFDwbgKksz0BMCNYgGQdQgXPv+eFvbnh5o5dJRUDEAKswAsczz9AMBTjyoLTqyH94+eLHKN/oLMj/vaX/uYjIxRZLiP+j3y/+9dWJ8kJYfOMVn0Tj2D8Jb6h/wCb8BgUNY4fcG7LmojkVVRVXXEHx8jpG7ERGO/C+AUTUNPMVDTYfZ0OGMiQFtAJHJo3wvNMZJp6L+At9fR/mGLp6h76qFDEmmAAoZjPi5LJG45DErQ4MUqd7RFSpRT7bpoKsRsYkEidx8MV/ZTMmj+01QWLpTW7ENZ3UE36DaYxGfjU3ZePmfjVUec5vLujlXTQ4MEFdJnn78YF/FfHtH0ncGp0+H1XRC1R69IMxuxOsNbkJO4AE48o/wD83WaqqBIdyPahQJ6ybeuLKSfZBfR8DeBP5jj13stxCmnDqKu6qWDABiBJ1jrbHk3G+E1MqUp1tOr2pU6lIYAghovYjBXDc6rN5qoF+UYElaNdMtu2E/2e3+N5/wC9rcyPx/PHnzbH0/A4tu1f/R5t/wBb06Vqx/dH3+4Yh22Pp+BxOJdGYXzHzx9x1B/X6GOYsKUVXgal1pBWaI8beMkPpg/ZEAmJC3J9DhbmMslFqi1NIdTKqVDKbDTJUbz52+eHXGu1a5esApDyikEGV8NSQZDMCfq43Jv7WJ3iGcp1qxqVK9JQwZiFliIBIAJMMxJA07xPTEE6lRTg5QUv/BhmcmEylPNltNSoAQPqwAhJAtqVpkQZttc4quzlBe4pVAiayJLKoLXG5K98wv8AxUvdiKzfapHyFKiNWpAAReIDFgVixH81/K+EtbtdXA094XWNnAIBNyArggHzHW2GcbJqTRedpuNUjoRqiM4cggupYA9QKlRh739wwC2YVHCrYkapBMjRYAAGL6z5mByGO/Yjsrl66LUCEkkg229ZI54z7d8Mywf6qslN6SH6rwguwK6QAJvJbexjywUqwm3Y+4DwmnVpqTTlSSss3MSNmKzEXhyfLCytk1ocVWmiBVAELpgeKlezKSLzYg/jg7s21fKZOpmDXV17oVjTsGBYCNRtpsPTywnbiYr5tczUpsKigLCtM6REkBVGx90YRjUXfF65ZTcEaQb7TE/xfDUmIziHEglKeRIHh23YkbkfM4Nes9apKt44trAIWBFmZiB8cS3F8+RUCVauttWkBbwTsYmAPTAWgjLcEvD8lTJ1ftNIGSdB1CL2EtAn0kYouHZLL95OYqrTWSdQ11JJ30hSJm28QfQ4l+KUQKhBAHXl+Ixm9aKaoDAEm+wk4t3pvorkXKK6ii7VCdw66AfIAEkkDmd8HVMmKjamRFANlVdheBJ336cuWJLhlb+8LvdutvhP4Yt6b+uOfyzknh0+Hxxadkp2kyxWtCJ4QgJImJJIv52wLleGVagsoAgnUWAAHnJn5Yu/2yjSpvqektR7DvGVZAEWLAwRqMECRPnhl2O7E0syHapqIUgABkIII3DqNREW3HPFoN8bIeRJSaPMMnw2W/1lLUpAAZwoeD1fSI+/FpwbggZqi1aKF4UhkNQqJBIPgphT72A88XnAeBUadYBaaiAbwPjgbjmUUZpiFBYlZhdR2ETCOR8E9eeJvyWrNw4uiZo8HouzBmcsrAFVM8ulLvDtEyRE3jDfhnCUo6ilMKwIExLFYJgktVaJg3CXA6XiezmcY5iojaiTmDJ0ggyTM2aNhEA7+/F49TwsWaRIjUQeogBme/kEX0xHyt1RSKpgVXN96lVYJgEiZe5BE37wi1pAQXN+ePJeLZGoVFUIe7JADWiTsN5nyx6PW4/lsszh6neFWUMBECwYlQxJazC4G9pnAdX6TKD94qZZgDqIbw3ZvtHpN5vhvHcbaQJ08s87y9aEX/i9eW2CcplarjwoxVfCxvCydz0/yxjkV7pjBDRsfWNsHLmAZh3BblMTyjkdicdLYii2dq2X1qqrTIYEkxYn4mLXxq/Ce7UOXOq8oEJt/MLE+Xnhjle8zC6RBCGOUe88+eCXqtltLMdTKQypqOmAZNjIEkC4xNeVXRWf+naXI5wvshTzL3qMruYXTdmYLIAFlAgbt+ONs79H2YyWWatXdDdF0g6jLHTuYHPqcBcM7StQcZhaetkYnSZAkzzHrscNaNXMcRoPp1sQy66r1QKakNrAOtgAANvuwzcv4I/iKuEkmpTuY1rzPWNgxGPTaGSEbcz95x5XlGKMrvOlHFwCQSrEwCRF4sZ88X+R7YU6hIVlQCSNTLqN+lxb9HEfLFyaopDE2xpnszSoiatRaYj7RA+/78SvawnOIhppqRZvIYMDEXp6gBbAfbDN98VJlgCSCNTX2sackfPE5SfxjTpLgRI0syjpI0VPkcPDwpb7Jzk5Yi07P8MyDCmr0+5qjdw6HUSCsHXeD0UTbfCnt/wBcpWRQQzPT1uQNMmSJ0yY2/UYadn7UFgRMm+oHp9rxDbY4w+l3/aMt55RP6m/W/wwbbZoRrsc9js0tLh9Go0wHaYnbVWtYgbgbmOvnAcQ4n3mbNQLA1KQBHLTvBYcurepwwy/G9OWo0IlFcsTqUHU2ttiJgd4bjyvfD3PfR3UrUaOYy+lqZpa211PFeXEeA6rR9oYolWgfZ8oZvVkK4a3iU39SIgkREfugQJ88EcGf6rOf4Kdf3088A9mNFalUprSd6tWmFRUtDzq1EiFCruSeXK+Cu01P+zJoVJqVMzQWWUAKpFSYvciFieZOwwkMwbyXJ2U/b3tBRem+VYuD3gYkBLhQDA1MPK8W6HHmPE8+EJRF7gx4mNVqjsNxPhCKOfhUHqcC9ts8alSizEktqJPW64H4tW1VWPl5/r5YpVIWO4G5XJ1Gph1UMqme8JVl5AjSZvPKI8sK6dQZd4vBAJ8rn8sWXAKf+iiY+039Y8h93x3xC8dqgVtvsj7zhIybbQ/kilGys4v2qp1sr3Kqw+s1ajp21u4sDP242GxjCaofCfT8PTCnK1ZbflOGvdzTdhEKsm9xbpE41UaDtA4noP1/wAOOY4Kg6DHMUMb9t6k1abai00yJZiTZmYe0zH7exI5WG2EmXErPQnn5DBfEq4qM0D2GaPswCdhEyBtfHzheRZyVECTNyfTphHjsKdxo+Zrgw1U1UkGoFMySBqsLR59cNx2Kp0111apaD5AfIk8uuN/7LZ2WGA7pVVrb6flywTxTOitTVFBBub39PX5emJ828RuDq6E1TiRpo9OhUcUWgFAxUE9TFyJO2xwTwXs2lVC7Gys3gEDZAwI033532HngLK8BdlbS6mG2YEee4nptHvwy/aHy1MpPtuDKnkVIIuOcYaVpYLGrpjfIcKpovshT7JiwItvqjVPp6Y24aO7qsYsQRBLnY7XO3oo8zywq4XxfWjEyCoJtF4sJIg3i+/vwFnK1RqKVgQpqyCBbTHRgJO3PHO1K9OtONYjbLU805q9xS0oHbUyTG5GpvM+fwwjr5SoDqCrPIg/gYPzxuudiW11dYIMA+EjYT1OOqZkBtSggi6mTY8iAbCPLFebQn6cX6AM0akAuHmLswbfzOx+OMKlbwiDyMx6g8sN2zjuQNRPMSTG8bbfLA3Ecmq0iT5CwE7wcMvIrpk34XTaPuWzAWqrbxDb+/rhrV7TO0imv4n4YlEzJwxyjhaTksYkKAFm5Bi+sR6wcGUL0WE6KzhvEqr0zqLKwbTpptRUmy+0K86m32I+Yx6R9FgKrXBUqSytemiE2Ik92SjG3tLHKRjx3hXE0o0SKheGcRCU6gNjuKmwtyOPXPopoaRWICBGCkaE7vYtuuplBvuInpir/aS7dlDkf9o97fjiQ+k3tGuWqlWQuSFYDwQZlftByI3kIN9zjbjHbxMpn2o90zuvjFwF0mZvcz5R78Ycd7OnimWqZl2CO4IohZgd2CwDmPECTvy5DHMlmlZPcPLuz+bAUhnAluc+yB+fWcM83x2tVJD1bFdIUO5UqbHwxoBMXstjGAc/2Iq0DLPTbQw1Rq8j4bXsdzGGmS4JUzFXuqfdhvF7RIEBiBcAmYHTGePCkVyW9CWhllEmqmtREKGKgwIN1g39D78AUvq2LKFP8JEiN+d8XXHuxi5NFOYrMxdSyrSUAWKggs56tyXE33tFXEUZBEeJix/IctvPDRbvTSjGrihGK8tEAAiIHlAm++CKTXHT9dJH3YcVeBCq1EU4RarqBuSuqJ9efP4Yf9tvo9p5BaQSs9SoTLs4ULEEgIB4gZ6scUkSjIB7DvCVh/GPuPkMKePcRDVGkmSQF9zDf/h1fHGfCuI914ADLmNUzLE+GVOwE8jfGGZezSiHS1zcnltNsQUKm2zolP8ABJHTMZkhQs2LAn3Yq+w1BWrMGCm6gal1RIqTHQ2HI2G3MRSuHMEc+vwxUcGrtQpVKtNpMoBqUcmPIevXFn0ctDjtjmAcpSVRJlWMACBpZZgAR8AMRJR+an5fhvhzQ43XpHUGDQumTYlTNrcvI4Ep5OlXkLrpm5gEFZPkfuwvXYf1HFfQLk6wM7GDYHQYPlqIPwIwY7WhjbnrmD5AVgyx6PjOrwV6AJDAg85IPwIIxlkK+okJbTyul/VDB964ouhW709B7PGMulgLG0Acz0JHwOOfSNTFU5eqyMFSktKWX2jc+FpiOcYRZbtGtHLomljUvMxpFz0AJ9YHvxzinEKlagzVWLJSaNIZoiAVj+UHTytiG3ZVR6EtZoKgWGqPdC4997KCeFZfr+zL/Rj89sw1JExqtO+yY/QPY9p4Vlp/7Ov9GLeicuyC+gl/rmE27jb/AIlx0+nUE5vLgRJox/5zj79DNA08wdobLahBJgFkIBnngH6Ss+uezNMIGXQpS5AnS19pt4vvwtq7D7ZCcXJbuVJAZAZk+Y6T0547Zh9Tk7gjePzH44Y08kjeHSLWvfbz3wRlcqtPZVJ8wCB8emM/KvZaPgl2h5wJwOEm4HiY2jk6zt8cSGbzzagAqsk7kTMk2HntHri27KdnWzmoK8Ki6iGJIAMkwosTbqMbJ2sy2SZjSoNUqmU76qF8Jg+xTUwvrJOFS0DZBZisj1ZTLiisaYBYkx1mBPWBhhlTGWzRmIpj7z54OXh4bMg5qo1R6lI1VCiFABcEE6hc6DsvS++KPK8N1Ll2UIFaUKFZ1KtwHY+0PEDtNomMUasny44QC5mw8WOYss3VygqOBRIAYwAtOAJsNscxuSH4M//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92168" name="AutoShape 8" descr="data:image/jpeg;base64,/9j/4AAQSkZJRgABAQAAAQABAAD/2wCEAAkGBhQSERUUEhQWFRUWGBkZGBgYGB4eGRocIBgcGBwYGxgaGyceGhsjGhsaIC8gIycpLCwsGSAxNTAqNSYrLCkBCQoKDgwOGg8PGiwkHyQsLCwsLDQsLCwsLCwsLCwsLCwpLCwsLCwsLCwsLCwsLCwsLCwsKSwsLCwsLCwsLCwsLP/AABEIAKEBOQMBIgACEQEDEQH/xAAbAAACAwEBAQAAAAAAAAAAAAAEBQIDBgABB//EAEsQAAECBAMFBQQHBQYFAgcAAAECEQADITEEEkEFIlFhcRMygZGhBrHB0RQjM0JScvBikrLh8RU0U3OiwiSCo7PSB0MWNURjZHTi/8QAGQEAAwEBAQAAAAAAAAAAAAAAAQIDAAQF/8QAKBEAAgICAgEEAwACAwAAAAAAAAECESExAxJBIjJRYRNCcdHwFJHB/9oADAMBAAIRAxEAPwB3teRMKk9mtBSHdUywNGAADP5njAkiYtK1ImJRYETBStAcod4BxWLxU0BM2gSRSgU78Qm7cS8DjYiiRvHpcD1izaWzilyKzQytopIMvOVaskgM45dNYCkSUZwFqBQ75lKKmHBkqZwdBWKJWxCALOku/wDIMId4HCgSyksqpvzifdPCKcfIm8olOThS2WYkHlJc+ResK5lFF3NWrRz0SwEMNlSkiZNASkZSlizFiHvrWLcUllHnX0EZtpNlOSUVG0hUcyhQHVhUD1i3Z6ZqUgFKQWYm7vX5eUETMQAQCQHtHisQLPWhbl4xz/l5JaRy/kb0jxUlR7y/INEEYcJVuryk/iUw8yaRaqYAHenSFm0sMuYUqlmxqCWpw684Me9+p0BvkWXgaSpCVMSpnJYscpOrPU+AMdidnqQlK3UAom6SCw1IUAQC/oYAxW05yikvlKKgvvCjdWb3QJtDaWZBUJhKmetSRUWjo7LwUfOg2it4qNq2ZWrMrppEZkhUwhWeiSwSeDd00ql6iEMrF9nVFS771nt8HhphdvqKgSoLLveg5U0gv5DHli8Mbo2MEpKkOw0NS9mPHVqREySEHMRVhYhq60ccIJk7YVMAYBLEEFnU4Lm6m+cFrwYm70yel2+6gvTjYRrRenVrQjkBKKoIBSSSCC1XfxgpWKlg2JUotTrwN7m3KPJmIzpyqKSUkh2qrlzel+PKKNjBM1YGVaVJNAUhw1XSePOCB4ZH6OorFC33g29HT+0SQGNdTT9V98PJUlKHMyYVKJs6ifEFN+LxZii5+rlgooXKcr0rvlmDvAbCkJJ80AlJTYsdCDwcEk1f0iIwhLljlB0N+WZ6HnF0zCqzbrKCg9GUGGj+mkVYaQtBOcuDo1vh6xjeSBUA7qIa3M0YkXjhKSQN5Za43stq8iIJRgZZFVqzO70AHLV60+ECpQHOoSSL1przcmNaM0FErUtAY5VB9S4uVOz8zApQnOWU4CQzBtA9+JLxNU7M+VxlDJBPnp7oIlyVhFEgpFyQwHEZnctA0MknsFSjKCoFQCvvABjyiWHk1KjmWDQUysXBANKi/C8VYXGdqgkrYEmmlCatwi3DYwynqSHcuQz6FmFekNsTBJOLLlwEJqwAFfOviONoHRig4zAAD4/rWL1EqJWSCC5ZzSlQ3gI9XKAc5UB6UFKavX1hfI6dLQvmbVQCyspuwIcc7QYiSqYN1QYN3UluYPjA39nS1HMpLCjlKipL6Bx94xZJwxQF9mpSUqqAb+YFT4QSdz2w/GYooRlmJFWrlS/G7Vq7VgXDozqCVFSQ4BNTlp+Fq+EUqkqWyVqq4JJo701FYuOEJG44SaGw11a9RBukbbKRJU7pJLEs3DkfnBWC+2TnWkpJAe1Ksx42tFc2SpKchIYVNfKIdkRcEcbN153NTBszrwNNoqloLJzBT8SXpSpNPGIYGe0vKpKZgVU5yHBelLAitBx1gCSsE7+WxuH4cTe/nEgplIWQKX1J4dIWxqDcUpU1QSqYlKGZnIANNLX10pAf0Mfj/wCoPlHSi9MyWrdurAk2EV5Ffil+vyjAseuShhLSpxcg+YDgPrTyhSoga/z08+kGLQGScxawIULPyvW3SFM2cgLNEr0OZLM1hwtwhZxvyRnxp5ZfMnpyvRJ4qp6Xi/Y2IzJUCQSDoeX8orPZLFDl53HrX3wbIlJSgBIFNQzHnQCteEKkk9CQjUrKsEf+Imc0p608PjE9pivgLwPJLYoc5Z1NwR4WgraBDgmzRQ6GrwJFYNalJJKQxsOHI6QQMCM6VBwR69XgkYgHupWeg+MR+kq0SkdVA+kTqQVDiTv/ACF4naUxbBRH7or1iiUlgeB0IDe6KEKKzduiT71MI4IcO6jyzN40cM3OD1KfkinoqxeySouhQBOmnpUDlCxMubLmZFS65gASlgehh1L3Sd0WDcT/AM1w3rFqMaWy5ybUcHzDPXrpGXwRnwqWUqJ/2EBVRQPX+EGIK2JIWCU1UNQkhqWCg5fk0DTtoAbxzEtclz4PaPfpaCjMolLB1C5NbgGrm7CB1Xywf8eK2SweCyHMDQGyiOhDODaG2IxMugSk8y/up6PCmUtKw6DZ3zBmatjenCJnHoCSmhKd4lN2AbKBrXlSGoeCjDVk5s1IGUAC9QkBRJ1dojKwyswVmLCop6VMRKgtmSVpKQVEAOHALHo4ob8TBMtRBLZsrtoel78I1lOye0VzNpTCCiYpWUCjj1p8S0BGZYOF5RuhQFOTVHDSC148B8xFqFmqw8IzmyUTFTjNykpqC9wSf15GGX2ByWEh/hcQvNZIQEkEIval6XrBE9SqGWpKj+JTE24FLJ5R5PkKoAXSwqaciGZjWkVAlBLKfiGDDg2nhS8B0tGttnszCJyBRUXLE111oADppFYSclScrkA5hZwHNXF9dIjiZcs1K63IFf16xFMsLACSAkuDWocpcs9vDjwjf0VOyUnMFUd6inz1gqTtw9kuSwDUcvx5XtFsnESEJYhMwkZd5JST0KgD4iAJBMybMSlKUjMyAXtRiFEki9+Ebew6A5OESktK3Q73Ycy7couTMKVb53SDY/r4GCTKUpQTulRFACM1nPpxjzBd0pKa1YFmvx0HPrBbFSwDyVKSqgFvTxF4K+ljL3Ug8deL24RTImFO6U5qlnUSalwHqSOHWPZk4DK7JrcggLrV+nhSA7bwVXVKmSVid7MQou3AAca6+cSmJUAACKsq4PhemsWIQCoKQ54JKnSaaUvzhbjVqSvIoVqQ3O4fVhGANky5aQQqXmVVwFC/M1YfzgbEoKmWUlILtUEAPb+V2IgcggpobO4s3OxeNNgJknDumYypgVQqSSKpCkswLUP9YBqSQiQlRUWlJIJOUqdJHVSmSae6JSsvdObLWoZhar6i9uEajF+0IyIMsoKpgVlCiSHCO0UBZ2TWMvtZ5yVHOSvIS4AQgG4YCpDUr1pGB2PNpYuUEoRKCAW3ll1F9AA9OLnjyhdKxJW4y5sgAJFE2LO/n4QvkbBUolS1OPwpOvXpDWWnLRJIsHccKAgaU1eGoiu9+oFWtTslDgcA/jSKvpy+CvI/KNFgZywCopzknNok8LNygn6Uv/BX5iAH8f2ejES1rAysDV8pBpViAQCH5Qr2thBMzdmAEJLk06Ggr5iHiE9mvNK7IJGZRlp3isAUBKgSGFd1ngbGq7RaiJaUEpfu9B95MZjYaEmB2BMmsENvEsSQBQsaGoh2rATJLJmZTuhlpsdLliT1gSbtsIBCkDOElJBoAWYltDTSF2w9rGavKSKBQD3YVFYDFVJhK1HtpZ45hrwfi0MMalwluj/zhVii0yWf22txHpDOet5XBlD4wUEXYrGJlEJWQCqjrSSx5qNh8IgnaCDVJz8gLVbWC0CYCJcxOcEOXDkCjUuHGsNpfs9hgVFMsOksWJLFnsVNY+sZoCvxRl/7SVMbsZK11IBylnHq0NMOmcAsTOyAynKd5JBNQ26XILXhvhMTIljeyIv3lIHpmesI/aDFSnRie8ClASHORi+YgChNG5UgNDJtZv8A8BJ+EnMlKphUpiXQlRNB95RIF6CgEEzZwAQAoJCQDMdQCn0ByhTvVxaI7RkqWpKQpUtID7pbgaAUII4wGEJUolSkEtlWohJVlA4Fwrj3ePKCI3ktlbbk56rMwOSGT3WOr1JHS0WbQ2qgtOyFaTudoEh6qJyOzu+nOBkpEpICV9qtVUFZCQzF23dSOr11i3DYKQClCgoZahirKS5en3i5q50EYHqeBdOx2dSTJStWSoKnIDhQzPYBgqt/SL8PhZyircAJllJIUS5YUDqoflDbGYpQ3kKoxSasQGaxDAHUv8YCn4oqZ1ISDlo7jXMB1o1XpGsPVoL2ds5IkJV2qUqSlAm1ObMAKFmJDVrF+zMdLmZgtJVkUoEksr8w1Yue88JMEBMJR32ZTigIU4ZVa1FydYlszFKmzl4eVlSpKSQpSrkEBiT5QKHT1YN/6hy1KRKVLKiElScod97UDq4px5xXs3aM5K8iklfdFSQkEJdVqVr4xPZe1FTFLlz0AZFHeY5QUglQUSWqU0e5LRZtjFrOGSrDJWEkl8qSPAhhX9Vin0S89kPsHiF6lBWkHMEA0d2NS4dPCJpn1ZSadGI0tetL/Fo+b4LbKxi0KWTUpCqkGoyedXjdYnGywHVmZ6kqADfhzUbzeFlCsFIT8oOwyEMVJCByUB6A0MIvaGYtM3MVb3YqqwDAKSaMP08Mtl4qVNWEBO4fvBbhwHAJSW4dYF9sZQExFXKpM8OS9kv4QFh0PKTcbPns2eAdcwJbkX/TNyj6HJQTLTMUQKtlUDUECoUHZ/C0fN8Yd9QH4le+NhsuTNzBagFSlJTR60QAOlelovNYOeEqYZM2eEzkzEFQLhq0LGurs7eUORP3XUASKHj1dmqDZ9IngJoALpyOzjKHZnqVFrEUrHoVh8mXezHM2ezXpkAHgbRFl1SKcZlQhCwGJWlBewBBqRxDQRjpOUkuFH7zSyH5uXe3pSKUlKQ8uZcbyOB9xDvx6RSMcCkhSjTusaa33a3hWmho5aQvxgxC5SkyyEIVYlwaKKqC4q/nA6cAt5SpkxQUgVAAYlgCH1hmnEkJLLDFw3kWAamhpHgkLXvGgFWYnMPAWp8IKZnGnbDcKlKqZlpDOrKkF66uQdecGbdT9avw/wCyiB5EthuhgRUuwZibUVyaCtrNnOu4D/0kCFM2nlAUoVwX+dOT54OJYNGZTG2UvyGQ19Im4CsL/wDtqGmuFb3RGTr+RX8CuEEUrwuCzzwgFWUmqkiwdnvw4wRitmplrAKncJPdD1DgA5h0tHktNmIAbdUDo7MGLk6MSOcWLSkDdABqfvFZDUU7kCunnC+or6PBRhcGgqopt85FqJL/ALPgA4HMwb9FX/imES5ilSxmL73d1Ba9PJov+kr/AAr/AHf5Rmgt3tl07ESAgE5swFstCRo+Wj8T6xn8ZipqA5KgC/Fql2DtTSGmJ2UCoJC2CtCQbnilwH01g3AY1MkkKly1psM6SGbX9DSHy1k55JaRmlomz5ZZxYu3HiX98M9hbGVLUhRSSUhTqZgxH84a4vGoWXBQzpZEsFjx+6K/KIqxYCk1JzEaWfTT49YF4CofYtxqrO1FA1684aFTyl+B9YXTpOZbF2zWBY3dni7aGMTLBGVfdJIK3fyA8oZZAXJmEHcClPlqz110tFG08DKmqUpctKlm5UmrlTB+YAbwiiT7bKWQnOtFWqGFjUlwAGBPgeEHYdUt/uLeruognjTiS/jCv7GTBpGz5ItJlCqjRCdAw04wNtmc0tOpFAObOfeIvm7i1NQLYgMQA6srVrpHs6R2rCrOu3VA8BQwKBJWqFM6ZMLZVFwKh2Bbnpw8IjJx310sK7RJW4btAUg3dwMrPxLikWY/ZKk5iB4Ek+rB/D+omGxrJFCknvPa5GsMc7bi8jfGYlIkrWFqplZixJLFgCOdTpWF2J9q0ABpZdQLOXp4g1+XN4nORnSJZVQ/fICiK6A+hiMjZeDIUJyZpWKoKFOHagKAxqdRxgxS8lHKT0xbiNomWsGaELTNAUAUOGejgkEcxbWB5m1VdjLSZaFP2jOHJ3yBlrRgCBDk4OX96Qp2YJUkuziwJtaphrs2Tmf6tIysAFoCmetKEJ4s71hrF6MzmycXNlN9HKlLmZUFKXIIdwEkWIPT1jQL9glSE9sucVdqioJyKBUHKTmLqV8rQ0ODCd7KSo/hAFqWDDzjsRhAoBSnSqjuoqswYuQP6RmOkA4WQcPKKQSlCjUMokkhnzFKQ/i0e/T5YAAzk8CQPmfIxZtLHznKFrJCmJFK1o/NxGe2sEhaVKegNPGJ9m3SKSh1h2LcZs3Dqm9rkOcqKjvlnd7HmIPRikzTl7NBBahGYX4EQAiYmbKBSlKSdRqHLkDy8o82VIUmcnv8cySG5u5g9b2BSa0l/wBGmwailbYWUkBQd2ykVZiglqs7U8aQi9oCsrk9qUlRGIG6GvLU4Pp5RosTKyJClFOW7lVS4fiadBGc2tKT20lSJiVgqCQkPuugpLiwvWCgyWDC4oOtRJN1e9x8Y32yVNIlF2dA/hFWDtTXSMBihvqvcN+6D8Y3ewVH6PJUCkNLUirucwI0SeXrFeXKRLhbUnQ1xyFBISq7ggqtYMBcKDMRFOGlS0KKlhSmFrAvuip4OIuZc5W8SGSEglKmIFK7zu0BY7tQChZDsxISR4g5m0s0QVl5NPJdNxKCNxBA1OZy/Ihmq3G0BzcanMnLlaruPlcvE8LsZkn6wgn7xI91vARM7LyETAc5Kg3Jn0DGtvLjU/Yi7XRPC7XZWXKzlJWkS1hLg0NU0Fah7E1hkvELKQxYOS4ATq7NwtAYE6YSrLRw+WlWZiwp/WLexUC6glQCFXUXJajueLcGaNfwN1dZBZ2PmlJAZna/Pi9YdY+uXnJQfNCB8I9TOShKUplSySkEqUlyxHElgKtzjtrKdaXasqXa1S1PKA2aqB5o3sPyx6R5yVCPJNacUrH+gx08/Yn/APPknzC0x2FVvAX73ujIAEJ01sgKAB+Hx+8PGBcVtmfupQVFLMTlLOS1CWpVNh5QwVIWBZszOWF29BA887qUzTlKiAkkHfJH4uEa35M0vB2xdpzZSFFTOO6WSoh+IckAmCv7bXxP7xhfiNmmUzISxDKaj1cGulvKKafs+vzg9BbVZNKVIS2YS0Am5Ap6cBxgTakuUtJKZhUpIsH1N7s178IShIKaoq7g6+njB2GHZhWRRJVSmZq3BBT8Y12C/gDws5CFBSQXyliQKju8OETTtQEAAFs6VUSNNXHLl7orxOAmKSHCmt3Kt5wJMwE0FIQhSmOqQPG9IDTQtvY3nL+sY2dvhHdmgfdSP3BoD95A0SP3Rwp0yUTM3RqPfBCFkVBPms2PJStYDKxIMNG8Mv8AtWIrJUaErp/mAcdCptfdxi1XEml6v/ul0/XgOUIf7r9EPYjingfKEGPcWhwjx4mylHUA6/1iODxB3SG3SCQaAuFKKXuHa4rHY9TIT/z+uT9o8/lFGGm5Vad4dKJKPeYdaEY8ViJahoP2WzeamBPi/WF+LwUmZcF+nwo9YLC1khkpIdnLv76xcjHrSoJGQD8TAjiDRLs3UwU09Aa7bEn9mJCgQtYNgN0P73gtWEBU6gfEOeoLgv4wNtrY0uauswoUK7tLue6uxobGj84ET7GST35k01vmp1pUeMOqoWK66GEvAJVMJSh20IcsdCHOsXoACXDpqRRw5ApQEP5QLK2CmVlEgkZKg5klyX0cE+PhBHanIO0yuFdLizKD87mEeFgpbeyKxVPeuX75+JeOyj8QAAKiVZUgDUkrQw8TpFGICAxSzh7ZacQaj0McpZSiaxLiUtjvUIQVXJIuIFs1IJzIEiZNUBMTLAJyzEKoSxbswz2vF+0MGmUoMhRNWY/HQQg2Bi1TMJtAKYkSQoEJSCWC7lID21g//wBSMTlkyVhKFOod9CViqXcBQI0vC2+1FP1K5uHWU5lZgQQmjEl31qRblF0mRnLW979BCn2T2k+GxBIloZSO7LloFQqpygDS9xDDBYtlnMQaEML1BD16v1hsmi1QavZSVLKlrKAwH2eYmgrmzDpWFGPkJSqSUZlNOQSSRYkCw8IbDEJSlkKWeOcCr3FLaVhbtmekypagMpTOR4jMC541hoiS0YPF98hwKJuf2E/KNt7OYk/Rpene/iPGMbtBZEw1Zn0d2o1bw92LtmXJkIzuS6rCve60qI6JXSOaNWzTie9HJ0oYJTiO0oA/XSL8NgZaZecXIci17xRteSmUtIlZk5kqJypfu6uVgClNTEZaLRQdgp6paVZUO/OgoE1L8bHWIbQmTpktEwhISFM/EKYeHV+MCScMRMTmWmlypXKl7uDYRDELBGVyUi1aEA8AWu/pEk62W63oOxOyQkBJZTJoRUAAl+8KgeN4CloQSU5lAtV0gAeGrfGGGz9rpTKSguVBeYBtC9i9GiOMxPaukAAqBqaqFCqj9Gpzh6TVoXs4umByEywt1zAJYfe/CAO8f2RalbQdjgkKk5ViYnsZQCxZQzL3hU0LQJsPB1K65g9is3BslNRQCxhhta8k/sIu70XMvm3vOEYE/gDxfclHhjMKf+rNTHkkNMA5n1EdNP1KSxpPwZ/66/nE8v1w/MPlBACS9qKlJyFIUVHdYO13bUEM7HSKE46fOSUS5C5iXBUDLcOKuGolQbw0grBzS2Vct9H4eJEXTJuWxIIHeQWJrZbGutYbIE1ZJGJnSkqEzDgE7qRNAII4ioHWwiXYn/Bkef8A/cLe1USCFZlD8VXfkbxe2I4/6B/4wn8svTW0mUKwK0uEOaGpA+f6eCJEpae84Szu44agRDGziCWWL8Ldd2ke4meTMUymNd1idHvRNoPYgols/G5CHBcgKBcWNi36MSOPDOdLnK7ceNYEmySAlWcDM47h5HRfOOws3ICWCxmy1LADjUFz84No1MsxWHSuQtZRnCVpIejOm560pyjyaoOe7rqj4sYb4zBmVKxST+FKgQ7EAkghvcISonqKQXUzDVYHdHUenKFYyRwPAeQP+1ccrNwV5Lb1SRFJmDUjxIP8SIro+j8sv+1QhQhf9mqngJQzhQUXI4a0HAXgnC7CmoVn3VEWHPMDz4RRgcQpLlJKbcedKkjhAU7aM+YWzTr3zBA42cv5Ru9YKLjTXZmh2jtWfKYmRLY2eYEijPQoHH5QJM2inEJIWpElRDZZSwWvYjVuWkJcM4y9oAp7pJzPU0JLA6aCG2G2wzIRISmrABme5G6kj+sNCVm5IqNJFCvZ/BqDrmT5rNqriwokfposkSZclKkpJVlZhXNUOK6sD84rRtBctT5bjUqI0Ndylef8r17eW4IKA+tHOn4xp8IbfkjrwV/2yM1UEniSAoeIbhrwhvseaiepSSymQVbz0LgPutmoTGWnjOsqzjMok6XNefHjDj2SknDrecUh0KBLtZm3nd/nDMEbst2lhQqb2coISyQSoO6gSQzEmzDzhHIOYqSku6ZoLN/hqBdm+MOJ+LR9LzomJIy5TLzEq45nsepLwq2XJbEfaSySpacoC3Yg0c0BY1hfkIt9jTmRjEU3sMuwY2PKveg725Xm2dh1fsyS/WXAP/p+p8RNS3ekTBfmPGDfaMvsbDnhKk+gAhH7hv1FHsNJzoxKARXsSDpRSq1jQyNkgF1T5blqAjj5xmPYVTnEJIFZaSzDRY5c40iUAWDU6QzdNmjByWHRfPw6EuM7lnoKcqxmtu4ggZQk5WzZtAQbGHgUynPKBdpSDNlrAUwUGAUalmNns/6MaLt2x5x6qtmM2wgdst2AC11176vlDDZGw5uIQkoSpTFQJBSAHL1KlcDwiG3NmTjMDSi+QFRb7zksWo5ofGGfs1s9QA7QmWUklSQa5S28K1tpzjpcvTg5IwuWTXyJpkISiYhjzI1Jblxj3EoSuuVXUlwCWYZQHrW0Uy5DF0L1Yb7qI0IBpXiBcQQcdh5asswBXAuQXPGrivCnwhKVFaS2DJwDZnC3S26kh6cC1aNbgYJ2bs+QtLqE7M53HDcakDiOvnFJxYWe0lF06hyTRgDQertS7xaNslALIChbvDjwZre6FS7aHUq/gJNkhyUom0LBO6D1Ochhpx5RTs1R7R1uNLvXRyKWeognE4jOpJ1JY1KmBP4i1KcIYDZywUlgWJe9mNakD48BDUK2yGx92VMUbFkh8tXd+8QD+vEnHEGVJILMlQoB91S9AS2uphbtuWFDtAFBAyjIFFqqALt1veCigDCyQkZQEzmFT97nXWEu8mqnRTMR/wAMreFF4Q15Tv5wXNAE88pnumNC/ErbC4hvuiSf3Zsv5wdjFfXq/wA1X/deCjAKsMUis0FQI3MiwsjUh8gIGsAy5c0ZkkkpcZSWezVBKiPA+N4aY3ZIkjMkVdv0a6QsVM+t7pNU8G05g25RlnIslTIypWVQGXUftNV3Ba7cdCeUNe05RDE4SckZ2OUebc7AiBfpX7PrDdbGcqIT1pCaqUKB+FvusPfE5jdogqqVZdWBBASxTrwgCZinQHZPGoe9n6aRL6WEplkKAG7mtfMWFTSjUHGEZhniZkvIAphvd3MzDJ3gHcWqYoxwUtOVCW3gzBn48HpHqMZnSo7pUFA5uW8MpKq8KQEcWygU1CsymtUAP0dm8IDkkUhBz0E4f2hCUKkTFpUBLmIDl8rh8quQIsbZoHwUwGUg5UndHDgRbODpxPWAceoqY7ySoigLgOdaVprzhpKk7iWcBqBlHXRpag3jBeVYmU6ZwWWsfDOPcsiK50wvUjx6/tIMciUFEhJzEfhlkkDnRLRBakV3lUpRJHqJv69y0ay/BLCXUwIqC2QHvPdKa9D/ADiCJ5UShEkFQqD2oL2oQ1BanpEcLiAqXMykkDj0fnAs+QkKSWVVP7RfU7ug/WkJuzpXtVBypxM3eSEqqWBG6QQCGFqxFUxRTnQWUoO7B+lQWgLCoSmccoAfzNPkILQQJdRQA0LGj9W9YD2US9JDELJUM1RluKFyz1pR6muloqRPU1M2huptTYLV+mieNBIAAILWdtbajSA04ElwACLOcpozfgNb0eLxeDk5F6gebsrNNBUqclyksFqAokfssH4ke+NDsKUoYlJVMmrcKDKWSm34WAfnCpOOASsK1CSLUIOhPdDQZsnEnt5Zc1IBqa8n1ivPB8fpYvA48kW0X7aZOLelr7v4emb1inZiwcSg5QCJgq6jqxo7Wiz2pB7Sj1QbM9jxq/SFGwytKnUTVaVByPHQ8BrE4rAJOmT9hKbSIYVTMTazD4t6Qw2uh9ipH4Ut+7MKfhC32ZOXa7D/ABJw9Fw6xv8A8qnAfcXiB5TlmEex/wBTJ+wR+tmhgxkrr4oLXaNODXwjJewbjEmhYypo5d1x7o0S5jcLa+MGXuG4sxouWtzyb4wrme1uFdJdNBQCWojhUM1G8IPE0EuGYAORxpwj3EbPlnfWkO5IUAHPJ7U5Q3GDmzQCPbHDgZsyw4ZJQkpZtA1W5c4vwntBJWkZQogOHAUk10Jb3RcnBpD7ic1DmLDdcO5RQ0LV5Rbh8PKnKUlCghaCzbrK5lOjvp8oZ0yKtE8LPlEEpUoqFu6161ygwHtSakrSaEgEB1FgCwIuBq8ez9llB7vik7vy84WjZayp8s1+JbL1oa14wLt0RlJt0OtkyklBTmQSnKAwNGbRyDURlMfh54mlYz1UWYM1WAAfNZtNYcbMwcxK3KmAtkUzuK1Bbk1oZbQmS1g5lMuzgEqHQtl8o3tGaTWSafaBCkS0uyyzhSrGg7wBf+d41c1KZYOQqX2hzEsSAHoKFqauKFL2jASfZ11P2kxR0BAyct8rHWnDWGE0LUpH1gISpJJSUl2NnAPprA3gpG6uQ/2gB9CWo2AB/wBSY8wy3wko0/8Af/jRw6x5iZqTg5ksqAWQwSSxNQQ360irBOMLKCgxC5oZ3uZRhVGkO3bK9on6jGAf4SiP+WZJhhjftlfnPqc0LsXWRjKs+Hnt+/LPwgzHK+uPVJ80vBQC72gxiFSixsbm2t4ymO2sJc/KRTdr1014QapCZxmHt1oSJixlAQwUlRBDqD86wzTjEKkmXmSVZWSM6c5YPZJIBoaxoxoWfqCpmOSUMqYFnQEkV0drh+MAfRFcJXmflFOHxIyoypQHSxURVT0cu1ac7xd9BHH0EDtFD1IzeIxAmgLCXLsw68bO0ezZibOxbgWHgIanYRKf/dTVyMm6HPS/lAEz2PxJNJUxRIqQpq+IBIpBcGRyS2Sl0rJWkOoAHeY05CjEvVr6x6tQeVVLhRSepQTSL8Nsqbh05ZqchU6mUXpR620NoBnDKQKhpiLitaeF78IjI9DhxFIK+jKUoFJZgCQzvcViWL2UqZRedOlcwB6BQPug/wBn57LKcubMClyLbzPU8+cFbWxgyyC4KgnedjoxcaExSDwc3MvWzOyNiolpKApSRcjOR4kAPA2MRMlWysolKXV3gGfW9X/nGrl7bRmlnLlZLKIA5NbxgTby80sdmx31WALA1drA9eMU34JdUKthkFM0AlVA50diKP8Aq0EYicAZfTVquli1b1ivYqVBUxwA9KctD5xKbJIShQUwetD7idODRD9mdkV6I39g6VjtQBlA4IFLHgSB6Qagsk2oT734RRjF/WIZzZyzeHSv6aLZcy9r8P08K9l1oD2nPaWFOCWUKV14hvdEdnYtOQN2qVKrmB3QHaxArrc9IImgLo4YO4s44R6jKjKEoQkU7o5F3altYdypEVxqbtsoxuFMtljeIIoPvF7Ax5LUo7xSUm5HDk4g3ESQqoLBndnBsRTTqIMTKITN3zlTLzC5cum9aGvpF58n5FnZzwiuJtLTM5gZ6lVyS8iiC5Wqo4hJeuukWycGpM3MVS07pzscxJZXIi+U1tXxdSkrXLZWIzAV0YauSQ9OogVM5A3pilJQR337xPd3XBDvrA7mlxVtgODmZdsJ/wA4/wCp+fONDMlPgsajhPxI8zm/3RlsXMy7VQQ4+tknzCLgD4xr0jc2gn/76z+9JQYnLwMtMwXsZPH0pAa4mB6Bvq1aaw5GFQg/WKZz3lLbj19BoIL9kPZ1EmWmdMAKiErSSWEsFLUU5oQdXhntnYknES3RuqSkhJBzCpBqSni1RWKtO7I3SoDw09vswVpA+6CSfEoBPCPdolctIWZamDKYlKbvUgnl8Iq2LgkyBNzHOU6lW6kp4fecO5ZLCFWz/aVOJUsGUVKBUpLVKk1oAdQAAwNud1brKDaoR7S2nOzqQtQFbCifBriG+ydtmSHUMyTUEGr6jdqA3DgbtDPFY2XLyq7IFRSWCkgkcXSrW/rA83LNSnKpCparhAZSSLa1rRiNIznjRBrrdbCtrbfE6WjsQlA1OYurmAtR8IWYT2lEpQSUKmEuQWBRY3JtXSsDbXw7feAoR5XDDyaFuFx2QZUJo9yO8fdpblBivJnJ2PZftQtaykYeYOJWth5BNoDx2KUvdo7hmOvWNNsyYnscq90pClOC5GtHo1LWjInaqUTJiSQoKylEwUO8M19KERu3bQZ6NbsvHy0ykpmIluBUm58i1hZxBU1KEy+1BVkDEJozW77EkDgDS0YDD/abytWrzbUWu0PMbNmGWyUOQABlcgJfgL/q0ZrwaPI6oLk+0SZkwIUGJIY+lj0eNMB/w8u1Jyrc0pPwj5fgMMVzXBWFD7oD1vVzu2jfysemXITLmrSF9uCkPUjs78q08oV2sD8em2Epkhcucg2Xh5wPiX9whfNxilb2dJAABJKQ1AGZ+ghhs9YIVzkr/wC2s/CEspQKc5Zw+oa/g9G6QasrGVMnM2FNnElMyYQ9UoEtaQWp35qWPQHrUwZgvZGef/qZkttFSpdX4ZJiv0YN9mZoAmWqp6Nz4Q/7Ufr80FIEtmP2spWFXLlqVnJTmK6jU1IBJqRwN4G/+JV/4Sv3hDT2lwqVzUOBSXwemY2qBAX9lo/D/oT/AOcDpHybu1o02PxysqlLdgmpCgCwOahakAbTefLlntpiEneqokngNMtzXlGYx23M8kgqVvJLB/O5jzY2JmTsOETAShBOSlDxcvUCFuxbTdDfHTFKouYZjHKCs7xDOCBQ1N3GkA4qS43SxobUNQfQUpF2IRlKBuizBI0NK0Z+pJpFJWNxLIZQIa5p1obesTZ18eIou2TNAmgDeIJsxaoOoNmPzh2FCUzyw5JD3LVY+TUhBKlJAI3UkGlg3SkDz0lwpK1OSM9dLAs4BN7OYMXSoHJFydoYbW2itikS5aFGygASB4hg4jN7URiVrQMhTly76QN7mUij3pGg2fs5c9bMVkcHtzUd1NGudYbTcJKQEmbOWVVT9WpIRVVBnWGJFO7m1hkRkvkXYafmy6U4N8IFxSAEXsq1PO3P0hqvactTJRLAtvbxOuqsoegsnWF+IA7NZsUqPH3fHxifWmdfZSjaAtoJSMpBzFwaGlCK2FOrm0eTZr5g54cGcaH4x22FJyAjiXzPyOsCTJ7FTcj74zGjoPM4oTLSo7wABBq1GJfXrrSPcUbpIfNRq1HF0v5RdtPFhQcJYPwZI0cM45tFcyZ9dL7psNHZx/WGol2wX4TYK8qQiYlIoMqiS3IqegqOEM8LslcqZmE1EwK3SlJBJDXoTZvWDZ+DC1BKgC7sOzSXtrkPC0RnYIOlWRJL6S0Br17vOHSWzmk7eSracyWWSpIANxuDM3IqBLdDpAYk4dQLoNal5ai56gEcPKCjs6XNQlMzMkJ7uVgzE0pQD5wo26uRIJOYLJS6UqSkuX4kFusLXwUXJSykdipOFM0KUg9o4KTkW7poKcgBpFO0faVCCsZmExzMURvFTMN1JKrBqtYV0OQn7Wc5g1O6xIYvpq2jRLHKSpGaylMQMt3cFg7tS/veG6/JKXO3hJG9kYtZlpYApCEBJAU7FIDsM1uTRCVLW4yuSlwCToTXeUpRextwirZqFLw0pgC6EcPwjiktUfrSw4jsyxArYAga2qRXoiKomxRivaAywtA3aqSS9np0dqwgkTOxyrkqKSKhTivGmvSLfa7FDOoAJScxsAxFeQ3ufOEkvFZklPClANeJFTWESEtjGZteYtgtRU1HJrU6a6mBV7anSS6FgOG0cgj3c9IslSVJAcJer6nza8BYqYh3LnUgl6vUikNgFFacbml5S93Ber+J/Txo9kbORMynOoWUwAI6EPC8zgL5C7FstLX0rF8nHFCgUsAaKGavkS7xm3WBMDbactRSXJACSAApq/tUA9aRj1DNlQE7wenwf5xqf7VzMC2VZZXiKPyZ4y07A5Z2RJzJV3TyLs72PyhYYwwoa4PsikKWVKX+G1qM9gaRtdh7KksFpQsuLku3JgS/mLRiMHskIP2oNCFN/Vx/KGWHw6ggmXMmBDF0hZAfVwL8Wb3w+GLGCTsabYxZCmSSgvwNv6RDEYNWKSHWxTQUYANWpu9L2hWZa1JczFg0bpqKnny8YYYSbMQpGZc0EmnOn4gP5xOuo909DTZmH7NqqokpIf8AZKeH7UBy5ZUkgBBKc7jKXAetHpevGAcXteZmSC5Ub1oTr4Pq8Gy5oWMqi5ZswoHb18aQO7Wx1PJaFzUlPZzFS6nMAKKFONmq3WLcFj56gP8AiiopVvMwcOKbyL0PnFmzNlLWlKgSLuk0UQKNS1gYebN2AtRoZj1stgOdXOvugplqbz4F2HUtchRmLCpgcBSnDBgwyhKQWLmxEKPo8/8AxT+7/ONbi8CtJyiaVtcggtVgHUkjyijMrij92DaN+LtkyORKSSqUrdtmdjWlNYbYfFKy3CBbK+UDVuleEV7e2inNup8AXbnCaatK1bxqKUN/g1dIRkVPo8Ghxc1ISMynJymgoGNgSz34RSDuIp3VkM7NX1IfzjPzdtqByVUBRybNwPAQTj8c6QU1TmJNHAsWZq0gUzq4+VSjY0XWYaEk82FtKt8nECKxhykVo9OVbu1ItOFXMmgqTkdCQyqMSAAzh0ku7u0LNs4EykP2mY5iFJALdc1i78DaCohlPyhkjaypYKkuygygzilRTViHrSkRkbUzkkpJOpJr5+ALRl0Y0nvKcUYA19dYNTNmZVBItUkHThzL++H6fZzym27RpcHtRKlsE6s/8o9xuJQBMQpg4fR9BVzXyjEyNrLdwvLlqAauai1jXjBK9uKIzF85DEg1PgKPR35QnV3ZWHKutGhxwSZIUzEi6QPw0c6iFk5bl3FUjr5cIGne0JMsJYAJGt7M9IGRiyoPdhf7v65mC4MtDmjdM0+I2glUoFI4VNnAFnat+NYljUgLllJL8y/A2YBqAa3hJgZpKTKCFKrmJuzn3Xbwg3F4xboTlIo96+N9eEbqxPyRo+ipnELQAKKNaEtSlpam8SPGI4tP1Y5TALHj+U/rhFSFD6skOTlYs7OL90tQtp1i3GSx2S3Dsvg+r03eOnpBWiQh29tHs5ctZJSO1ylndjmGoF2/rCXbeBlTFEJUrI7hwxFHNiQ3zh1t5DSuYW4eldAKVu0ZDHImqKlZFZQlyrTgwLs5JtCU7wQ5W9Ihj3SMktKkISw3Uvmqzvx16vCKfjZva51Ocu45Da0BtWDsFilIzKUpRexL5SeIPwjxOJzTAS9Ab3s1eTkaaQyVCL7NvsVOfBopTLvbrsATWveanHhBHaqS7HLepDsxYFjlHofGKdgbQT9ESVJDJ55QSVK1bLxtfWsETMYTVCQKaA8OKykGvWKrRU+ce2GIfFTA5oo68UgktYVOkK8FNAfQ6dP1xhj7aobGTCdcp/0J4QtTs9QAUWqWZ3ItUgWBeh1Ywvk1Kg5U9nGtaEQLkND1b318Y9xMwBdmbhbqxsOUTDpFRqWOh8bQyAcZ1CCPK0US5pGv9IMVJCqlSrWF/HpC9Kq2eto1gqh1h9oIGQKBUymNfG3N/SGKsXJUzFUs04MA1UtceesIcUpA3kJIIO9WgBo/KsVzpbJCqMoaaefhWFpMSSGypwUp0qYMaPU0D2HEm0XYLEqBVu978JtxuaUrXUCE8nGU3Tlbnw/QgnA7QKFhSDWoLgEV5cINA6jnFS1TFIAUlg1H3g6S4qOo8IIlzRKUAVhWrXar8N4mkeYfDoSM6kkFXDSlWaz8I9mqSXJUxDgZdA9K3t/URJSzRrZHGYDOtCkJCQ1WNj8HeARijmUASMptfWtWu0EYDEbqqjXi7WqbP4xJeASv64BSjR0ghi1HbKc1L1FoP7Dp5G+Ax6whhUdWLsGBPOLdn4ibmUVKWAQaKWCP3mChrSoaFUjFBmbLqHsqrPDzCTJaX7SWlaSGUFW8Ik20dMORYCETlOr6zMKAB+6AHy001YxV9JH4vWGsiTIUXQgAGpDto1ebQy7GX/hy/wDT/wCMZK9s6XOtI+e4+6/yiFqrnqY8jot+p5h2K18PhDSb/dpP5D/EY6OgrwUgab7s3xjN+0393T0R/EqOjoWXuRaOn/DP7B+3l/mEfRcV3PP3mOjoeftJwFEz7Cb0P8IjHbS+71+Ajo6MtBWy3ZP94R+eH/tF9nL/ADD+Ex7HQXsC0R2N3pn/ACfGGSrr/JHR0aWhoDvafdw3+bKgvav2E7xjo6FiEFxfdPj7oEnf3Sf+VMeR0OtMHkzq/wC7yeq/jCqfp+tY6OhZEOTRtPZP7AdD7zHmH/vMzw90dHQXpDRMH7df3tfRH8CYt2J9sPy/7Y6OgMC8CFVx+X4QbjPsvEe6OjoCGRHZvz95i72U/vqOqvcY6OgT9rBHQ/2p3cb4e5MZA/AR0dC8ehGRw9ldB8YIwP2g6/COjosMzb7W+wkflTAuDvO6fOOjo5hJ+8TTvsfAe8xpfZb7EfmT7zHR0XekUhtf74AFfaTOv+4Qznd0flHwjo6OaXghwbf9Hmxfsj1ENY6OhkerD2o//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92170" name="AutoShape 10" descr="data:image/jpeg;base64,/9j/4AAQSkZJRgABAQAAAQABAAD/2wCEAAkGBhQSERUUEhQWFRUWGBkZGBgYGB4eGRocIBgcGBwYGxgaGyceGhsjGhsaIC8gIycpLCwsGSAxNTAqNSYrLCkBCQoKDgwOGg8PGiwkHyQsLCwsLDQsLCwsLCwsLCwsLCwpLCwsLCwsLCwsLCwsLCwsLCwsKSwsLCwsLCwsLCwsLP/AABEIAKEBOQMBIgACEQEDEQH/xAAbAAACAwEBAQAAAAAAAAAAAAAEBQIDBgABB//EAEsQAAECBAMFBQQHBQYFAgcAAAECEQADITEEEkEFIlFhcRMygZGhBrHB0RQjM0JScvBikrLh8RU0U3OiwiSCo7PSB0MWNURjZHTi/8QAGQEAAwEBAQAAAAAAAAAAAAAAAQIDAAQF/8QAKBEAAgICAgEEAwACAwAAAAAAAAECESExAxJBIjJRYRNCcdHwFJHB/9oADAMBAAIRAxEAPwB3teRMKk9mtBSHdUywNGAADP5njAkiYtK1ImJRYETBStAcod4BxWLxU0BM2gSRSgU78Qm7cS8DjYiiRvHpcD1izaWzilyKzQytopIMvOVaskgM45dNYCkSUZwFqBQ75lKKmHBkqZwdBWKJWxCALOku/wDIMId4HCgSyksqpvzifdPCKcfIm8olOThS2WYkHlJc+ResK5lFF3NWrRz0SwEMNlSkiZNASkZSlizFiHvrWLcUllHnX0EZtpNlOSUVG0hUcyhQHVhUD1i3Z6ZqUgFKQWYm7vX5eUETMQAQCQHtHisQLPWhbl4xz/l5JaRy/kb0jxUlR7y/INEEYcJVuryk/iUw8yaRaqYAHenSFm0sMuYUqlmxqCWpw684Me9+p0BvkWXgaSpCVMSpnJYscpOrPU+AMdidnqQlK3UAom6SCw1IUAQC/oYAxW05yikvlKKgvvCjdWb3QJtDaWZBUJhKmetSRUWjo7LwUfOg2it4qNq2ZWrMrppEZkhUwhWeiSwSeDd00ql6iEMrF9nVFS771nt8HhphdvqKgSoLLveg5U0gv5DHli8Mbo2MEpKkOw0NS9mPHVqREySEHMRVhYhq60ccIJk7YVMAYBLEEFnU4Lm6m+cFrwYm70yel2+6gvTjYRrRenVrQjkBKKoIBSSSCC1XfxgpWKlg2JUotTrwN7m3KPJmIzpyqKSUkh2qrlzel+PKKNjBM1YGVaVJNAUhw1XSePOCB4ZH6OorFC33g29HT+0SQGNdTT9V98PJUlKHMyYVKJs6ifEFN+LxZii5+rlgooXKcr0rvlmDvAbCkJJ80AlJTYsdCDwcEk1f0iIwhLljlB0N+WZ6HnF0zCqzbrKCg9GUGGj+mkVYaQtBOcuDo1vh6xjeSBUA7qIa3M0YkXjhKSQN5Za43stq8iIJRgZZFVqzO70AHLV60+ECpQHOoSSL1przcmNaM0FErUtAY5VB9S4uVOz8zApQnOWU4CQzBtA9+JLxNU7M+VxlDJBPnp7oIlyVhFEgpFyQwHEZnctA0MknsFSjKCoFQCvvABjyiWHk1KjmWDQUysXBANKi/C8VYXGdqgkrYEmmlCatwi3DYwynqSHcuQz6FmFekNsTBJOLLlwEJqwAFfOviONoHRig4zAAD4/rWL1EqJWSCC5ZzSlQ3gI9XKAc5UB6UFKavX1hfI6dLQvmbVQCyspuwIcc7QYiSqYN1QYN3UluYPjA39nS1HMpLCjlKipL6Bx94xZJwxQF9mpSUqqAb+YFT4QSdz2w/GYooRlmJFWrlS/G7Vq7VgXDozqCVFSQ4BNTlp+Fq+EUqkqWyVqq4JJo701FYuOEJG44SaGw11a9RBukbbKRJU7pJLEs3DkfnBWC+2TnWkpJAe1Ksx42tFc2SpKchIYVNfKIdkRcEcbN153NTBszrwNNoqloLJzBT8SXpSpNPGIYGe0vKpKZgVU5yHBelLAitBx1gCSsE7+WxuH4cTe/nEgplIWQKX1J4dIWxqDcUpU1QSqYlKGZnIANNLX10pAf0Mfj/wCoPlHSi9MyWrdurAk2EV5Ffil+vyjAseuShhLSpxcg+YDgPrTyhSoga/z08+kGLQGScxawIULPyvW3SFM2cgLNEr0OZLM1hwtwhZxvyRnxp5ZfMnpyvRJ4qp6Xi/Y2IzJUCQSDoeX8orPZLFDl53HrX3wbIlJSgBIFNQzHnQCteEKkk9CQjUrKsEf+Imc0p608PjE9pivgLwPJLYoc5Z1NwR4WgraBDgmzRQ6GrwJFYNalJJKQxsOHI6QQMCM6VBwR69XgkYgHupWeg+MR+kq0SkdVA+kTqQVDiTv/ACF4naUxbBRH7or1iiUlgeB0IDe6KEKKzduiT71MI4IcO6jyzN40cM3OD1KfkinoqxeySouhQBOmnpUDlCxMubLmZFS65gASlgehh1L3Sd0WDcT/AM1w3rFqMaWy5ybUcHzDPXrpGXwRnwqWUqJ/2EBVRQPX+EGIK2JIWCU1UNQkhqWCg5fk0DTtoAbxzEtclz4PaPfpaCjMolLB1C5NbgGrm7CB1Xywf8eK2SweCyHMDQGyiOhDODaG2IxMugSk8y/up6PCmUtKw6DZ3zBmatjenCJnHoCSmhKd4lN2AbKBrXlSGoeCjDVk5s1IGUAC9QkBRJ1dojKwyswVmLCop6VMRKgtmSVpKQVEAOHALHo4ob8TBMtRBLZsrtoel78I1lOye0VzNpTCCiYpWUCjj1p8S0BGZYOF5RuhQFOTVHDSC148B8xFqFmqw8IzmyUTFTjNykpqC9wSf15GGX2ByWEh/hcQvNZIQEkEIval6XrBE9SqGWpKj+JTE24FLJ5R5PkKoAXSwqaciGZjWkVAlBLKfiGDDg2nhS8B0tGttnszCJyBRUXLE111oADppFYSclScrkA5hZwHNXF9dIjiZcs1K63IFf16xFMsLACSAkuDWocpcs9vDjwjf0VOyUnMFUd6inz1gqTtw9kuSwDUcvx5XtFsnESEJYhMwkZd5JST0KgD4iAJBMybMSlKUjMyAXtRiFEki9+Ebew6A5OESktK3Q73Ycy7couTMKVb53SDY/r4GCTKUpQTulRFACM1nPpxjzBd0pKa1YFmvx0HPrBbFSwDyVKSqgFvTxF4K+ljL3Ug8deL24RTImFO6U5qlnUSalwHqSOHWPZk4DK7JrcggLrV+nhSA7bwVXVKmSVid7MQou3AAca6+cSmJUAACKsq4PhemsWIQCoKQ54JKnSaaUvzhbjVqSvIoVqQ3O4fVhGANky5aQQqXmVVwFC/M1YfzgbEoKmWUlILtUEAPb+V2IgcggpobO4s3OxeNNgJknDumYypgVQqSSKpCkswLUP9YBqSQiQlRUWlJIJOUqdJHVSmSae6JSsvdObLWoZhar6i9uEajF+0IyIMsoKpgVlCiSHCO0UBZ2TWMvtZ5yVHOSvIS4AQgG4YCpDUr1pGB2PNpYuUEoRKCAW3ll1F9AA9OLnjyhdKxJW4y5sgAJFE2LO/n4QvkbBUolS1OPwpOvXpDWWnLRJIsHccKAgaU1eGoiu9+oFWtTslDgcA/jSKvpy+CvI/KNFgZywCopzknNok8LNygn6Uv/BX5iAH8f2ejES1rAysDV8pBpViAQCH5Qr2thBMzdmAEJLk06Ggr5iHiE9mvNK7IJGZRlp3isAUBKgSGFd1ngbGq7RaiJaUEpfu9B95MZjYaEmB2BMmsENvEsSQBQsaGoh2rATJLJmZTuhlpsdLliT1gSbtsIBCkDOElJBoAWYltDTSF2w9rGavKSKBQD3YVFYDFVJhK1HtpZ45hrwfi0MMalwluj/zhVii0yWf22txHpDOet5XBlD4wUEXYrGJlEJWQCqjrSSx5qNh8IgnaCDVJz8gLVbWC0CYCJcxOcEOXDkCjUuHGsNpfs9hgVFMsOksWJLFnsVNY+sZoCvxRl/7SVMbsZK11IBylnHq0NMOmcAsTOyAynKd5JBNQ26XILXhvhMTIljeyIv3lIHpmesI/aDFSnRie8ClASHORi+YgChNG5UgNDJtZv8A8BJ+EnMlKphUpiXQlRNB95RIF6CgEEzZwAQAoJCQDMdQCn0ByhTvVxaI7RkqWpKQpUtID7pbgaAUII4wGEJUolSkEtlWohJVlA4Fwrj3ePKCI3ktlbbk56rMwOSGT3WOr1JHS0WbQ2qgtOyFaTudoEh6qJyOzu+nOBkpEpICV9qtVUFZCQzF23dSOr11i3DYKQClCgoZahirKS5en3i5q50EYHqeBdOx2dSTJStWSoKnIDhQzPYBgqt/SL8PhZyircAJllJIUS5YUDqoflDbGYpQ3kKoxSasQGaxDAHUv8YCn4oqZ1ISDlo7jXMB1o1XpGsPVoL2ds5IkJV2qUqSlAm1ObMAKFmJDVrF+zMdLmZgtJVkUoEksr8w1Yue88JMEBMJR32ZTigIU4ZVa1FydYlszFKmzl4eVlSpKSQpSrkEBiT5QKHT1YN/6hy1KRKVLKiElScod97UDq4px5xXs3aM5K8iklfdFSQkEJdVqVr4xPZe1FTFLlz0AZFHeY5QUglQUSWqU0e5LRZtjFrOGSrDJWEkl8qSPAhhX9Vin0S89kPsHiF6lBWkHMEA0d2NS4dPCJpn1ZSadGI0tetL/Fo+b4LbKxi0KWTUpCqkGoyedXjdYnGywHVmZ6kqADfhzUbzeFlCsFIT8oOwyEMVJCByUB6A0MIvaGYtM3MVb3YqqwDAKSaMP08Mtl4qVNWEBO4fvBbhwHAJSW4dYF9sZQExFXKpM8OS9kv4QFh0PKTcbPns2eAdcwJbkX/TNyj6HJQTLTMUQKtlUDUECoUHZ/C0fN8Yd9QH4le+NhsuTNzBagFSlJTR60QAOlelovNYOeEqYZM2eEzkzEFQLhq0LGurs7eUORP3XUASKHj1dmqDZ9IngJoALpyOzjKHZnqVFrEUrHoVh8mXezHM2ezXpkAHgbRFl1SKcZlQhCwGJWlBewBBqRxDQRjpOUkuFH7zSyH5uXe3pSKUlKQ8uZcbyOB9xDvx6RSMcCkhSjTusaa33a3hWmho5aQvxgxC5SkyyEIVYlwaKKqC4q/nA6cAt5SpkxQUgVAAYlgCH1hmnEkJLLDFw3kWAamhpHgkLXvGgFWYnMPAWp8IKZnGnbDcKlKqZlpDOrKkF66uQdecGbdT9avw/wCyiB5EthuhgRUuwZibUVyaCtrNnOu4D/0kCFM2nlAUoVwX+dOT54OJYNGZTG2UvyGQ19Im4CsL/wDtqGmuFb3RGTr+RX8CuEEUrwuCzzwgFWUmqkiwdnvw4wRitmplrAKncJPdD1DgA5h0tHktNmIAbdUDo7MGLk6MSOcWLSkDdABqfvFZDUU7kCunnC+or6PBRhcGgqopt85FqJL/ALPgA4HMwb9FX/imES5ilSxmL73d1Ba9PJov+kr/AAr/AHf5Rmgt3tl07ESAgE5swFstCRo+Wj8T6xn8ZipqA5KgC/Fql2DtTSGmJ2UCoJC2CtCQbnilwH01g3AY1MkkKly1psM6SGbX9DSHy1k55JaRmlomz5ZZxYu3HiX98M9hbGVLUhRSSUhTqZgxH84a4vGoWXBQzpZEsFjx+6K/KIqxYCk1JzEaWfTT49YF4CofYtxqrO1FA1684aFTyl+B9YXTpOZbF2zWBY3dni7aGMTLBGVfdJIK3fyA8oZZAXJmEHcClPlqz110tFG08DKmqUpctKlm5UmrlTB+YAbwiiT7bKWQnOtFWqGFjUlwAGBPgeEHYdUt/uLeruognjTiS/jCv7GTBpGz5ItJlCqjRCdAw04wNtmc0tOpFAObOfeIvm7i1NQLYgMQA6srVrpHs6R2rCrOu3VA8BQwKBJWqFM6ZMLZVFwKh2Bbnpw8IjJx310sK7RJW4btAUg3dwMrPxLikWY/ZKk5iB4Ek+rB/D+omGxrJFCknvPa5GsMc7bi8jfGYlIkrWFqplZixJLFgCOdTpWF2J9q0ABpZdQLOXp4g1+XN4nORnSJZVQ/fICiK6A+hiMjZeDIUJyZpWKoKFOHagKAxqdRxgxS8lHKT0xbiNomWsGaELTNAUAUOGejgkEcxbWB5m1VdjLSZaFP2jOHJ3yBlrRgCBDk4OX96Qp2YJUkuziwJtaphrs2Tmf6tIysAFoCmetKEJ4s71hrF6MzmycXNlN9HKlLmZUFKXIIdwEkWIPT1jQL9glSE9sucVdqioJyKBUHKTmLqV8rQ0ODCd7KSo/hAFqWDDzjsRhAoBSnSqjuoqswYuQP6RmOkA4WQcPKKQSlCjUMokkhnzFKQ/i0e/T5YAAzk8CQPmfIxZtLHznKFrJCmJFK1o/NxGe2sEhaVKegNPGJ9m3SKSh1h2LcZs3Dqm9rkOcqKjvlnd7HmIPRikzTl7NBBahGYX4EQAiYmbKBSlKSdRqHLkDy8o82VIUmcnv8cySG5u5g9b2BSa0l/wBGmwailbYWUkBQd2ykVZiglqs7U8aQi9oCsrk9qUlRGIG6GvLU4Pp5RosTKyJClFOW7lVS4fiadBGc2tKT20lSJiVgqCQkPuugpLiwvWCgyWDC4oOtRJN1e9x8Y32yVNIlF2dA/hFWDtTXSMBihvqvcN+6D8Y3ewVH6PJUCkNLUirucwI0SeXrFeXKRLhbUnQ1xyFBISq7ggqtYMBcKDMRFOGlS0KKlhSmFrAvuip4OIuZc5W8SGSEglKmIFK7zu0BY7tQChZDsxISR4g5m0s0QVl5NPJdNxKCNxBA1OZy/Ihmq3G0BzcanMnLlaruPlcvE8LsZkn6wgn7xI91vARM7LyETAc5Kg3Jn0DGtvLjU/Yi7XRPC7XZWXKzlJWkS1hLg0NU0Fah7E1hkvELKQxYOS4ATq7NwtAYE6YSrLRw+WlWZiwp/WLexUC6glQCFXUXJajueLcGaNfwN1dZBZ2PmlJAZna/Pi9YdY+uXnJQfNCB8I9TOShKUplSySkEqUlyxHElgKtzjtrKdaXasqXa1S1PKA2aqB5o3sPyx6R5yVCPJNacUrH+gx08/Yn/APPknzC0x2FVvAX73ujIAEJ01sgKAB+Hx+8PGBcVtmfupQVFLMTlLOS1CWpVNh5QwVIWBZszOWF29BA887qUzTlKiAkkHfJH4uEa35M0vB2xdpzZSFFTOO6WSoh+IckAmCv7bXxP7xhfiNmmUzISxDKaj1cGulvKKafs+vzg9BbVZNKVIS2YS0Am5Ap6cBxgTakuUtJKZhUpIsH1N7s178IShIKaoq7g6+njB2GHZhWRRJVSmZq3BBT8Y12C/gDws5CFBSQXyliQKju8OETTtQEAAFs6VUSNNXHLl7orxOAmKSHCmt3Kt5wJMwE0FIQhSmOqQPG9IDTQtvY3nL+sY2dvhHdmgfdSP3BoD95A0SP3Rwp0yUTM3RqPfBCFkVBPms2PJStYDKxIMNG8Mv8AtWIrJUaErp/mAcdCptfdxi1XEml6v/ul0/XgOUIf7r9EPYjingfKEGPcWhwjx4mylHUA6/1iODxB3SG3SCQaAuFKKXuHa4rHY9TIT/z+uT9o8/lFGGm5Vad4dKJKPeYdaEY8ViJahoP2WzeamBPi/WF+LwUmZcF+nwo9YLC1khkpIdnLv76xcjHrSoJGQD8TAjiDRLs3UwU09Aa7bEn9mJCgQtYNgN0P73gtWEBU6gfEOeoLgv4wNtrY0uauswoUK7tLue6uxobGj84ET7GST35k01vmp1pUeMOqoWK66GEvAJVMJSh20IcsdCHOsXoACXDpqRRw5ApQEP5QLK2CmVlEgkZKg5klyX0cE+PhBHanIO0yuFdLizKD87mEeFgpbeyKxVPeuX75+JeOyj8QAAKiVZUgDUkrQw8TpFGICAxSzh7ZacQaj0McpZSiaxLiUtjvUIQVXJIuIFs1IJzIEiZNUBMTLAJyzEKoSxbswz2vF+0MGmUoMhRNWY/HQQg2Bi1TMJtAKYkSQoEJSCWC7lID21g//wBSMTlkyVhKFOod9CViqXcBQI0vC2+1FP1K5uHWU5lZgQQmjEl31qRblF0mRnLW979BCn2T2k+GxBIloZSO7LloFQqpygDS9xDDBYtlnMQaEML1BD16v1hsmi1QavZSVLKlrKAwH2eYmgrmzDpWFGPkJSqSUZlNOQSSRYkCw8IbDEJSlkKWeOcCr3FLaVhbtmekypagMpTOR4jMC541hoiS0YPF98hwKJuf2E/KNt7OYk/Rpene/iPGMbtBZEw1Zn0d2o1bw92LtmXJkIzuS6rCve60qI6JXSOaNWzTie9HJ0oYJTiO0oA/XSL8NgZaZecXIci17xRteSmUtIlZk5kqJypfu6uVgClNTEZaLRQdgp6paVZUO/OgoE1L8bHWIbQmTpktEwhISFM/EKYeHV+MCScMRMTmWmlypXKl7uDYRDELBGVyUi1aEA8AWu/pEk62W63oOxOyQkBJZTJoRUAAl+8KgeN4CloQSU5lAtV0gAeGrfGGGz9rpTKSguVBeYBtC9i9GiOMxPaukAAqBqaqFCqj9Gpzh6TVoXs4umByEywt1zAJYfe/CAO8f2RalbQdjgkKk5ViYnsZQCxZQzL3hU0LQJsPB1K65g9is3BslNRQCxhhta8k/sIu70XMvm3vOEYE/gDxfclHhjMKf+rNTHkkNMA5n1EdNP1KSxpPwZ/66/nE8v1w/MPlBACS9qKlJyFIUVHdYO13bUEM7HSKE46fOSUS5C5iXBUDLcOKuGolQbw0grBzS2Vct9H4eJEXTJuWxIIHeQWJrZbGutYbIE1ZJGJnSkqEzDgE7qRNAII4ioHWwiXYn/Bkef8A/cLe1USCFZlD8VXfkbxe2I4/6B/4wn8svTW0mUKwK0uEOaGpA+f6eCJEpae84Szu44agRDGziCWWL8Ldd2ke4meTMUymNd1idHvRNoPYgols/G5CHBcgKBcWNi36MSOPDOdLnK7ceNYEmySAlWcDM47h5HRfOOws3ICWCxmy1LADjUFz84No1MsxWHSuQtZRnCVpIejOm560pyjyaoOe7rqj4sYb4zBmVKxST+FKgQ7EAkghvcISonqKQXUzDVYHdHUenKFYyRwPAeQP+1ccrNwV5Lb1SRFJmDUjxIP8SIro+j8sv+1QhQhf9mqngJQzhQUXI4a0HAXgnC7CmoVn3VEWHPMDz4RRgcQpLlJKbcedKkjhAU7aM+YWzTr3zBA42cv5Ru9YKLjTXZmh2jtWfKYmRLY2eYEijPQoHH5QJM2inEJIWpElRDZZSwWvYjVuWkJcM4y9oAp7pJzPU0JLA6aCG2G2wzIRISmrABme5G6kj+sNCVm5IqNJFCvZ/BqDrmT5rNqriwokfposkSZclKkpJVlZhXNUOK6sD84rRtBctT5bjUqI0Ndylef8r17eW4IKA+tHOn4xp8IbfkjrwV/2yM1UEniSAoeIbhrwhvseaiepSSymQVbz0LgPutmoTGWnjOsqzjMok6XNefHjDj2SknDrecUh0KBLtZm3nd/nDMEbst2lhQqb2coISyQSoO6gSQzEmzDzhHIOYqSku6ZoLN/hqBdm+MOJ+LR9LzomJIy5TLzEq45nsepLwq2XJbEfaSySpacoC3Yg0c0BY1hfkIt9jTmRjEU3sMuwY2PKveg725Xm2dh1fsyS/WXAP/p+p8RNS3ekTBfmPGDfaMvsbDnhKk+gAhH7hv1FHsNJzoxKARXsSDpRSq1jQyNkgF1T5blqAjj5xmPYVTnEJIFZaSzDRY5c40iUAWDU6QzdNmjByWHRfPw6EuM7lnoKcqxmtu4ggZQk5WzZtAQbGHgUynPKBdpSDNlrAUwUGAUalmNns/6MaLt2x5x6qtmM2wgdst2AC11176vlDDZGw5uIQkoSpTFQJBSAHL1KlcDwiG3NmTjMDSi+QFRb7zksWo5ofGGfs1s9QA7QmWUklSQa5S28K1tpzjpcvTg5IwuWTXyJpkISiYhjzI1Jblxj3EoSuuVXUlwCWYZQHrW0Uy5DF0L1Yb7qI0IBpXiBcQQcdh5asswBXAuQXPGrivCnwhKVFaS2DJwDZnC3S26kh6cC1aNbgYJ2bs+QtLqE7M53HDcakDiOvnFJxYWe0lF06hyTRgDQertS7xaNslALIChbvDjwZre6FS7aHUq/gJNkhyUom0LBO6D1Ochhpx5RTs1R7R1uNLvXRyKWeognE4jOpJ1JY1KmBP4i1KcIYDZywUlgWJe9mNakD48BDUK2yGx92VMUbFkh8tXd+8QD+vEnHEGVJILMlQoB91S9AS2uphbtuWFDtAFBAyjIFFqqALt1veCigDCyQkZQEzmFT97nXWEu8mqnRTMR/wAMreFF4Q15Tv5wXNAE88pnumNC/ErbC4hvuiSf3Zsv5wdjFfXq/wA1X/deCjAKsMUis0FQI3MiwsjUh8gIGsAy5c0ZkkkpcZSWezVBKiPA+N4aY3ZIkjMkVdv0a6QsVM+t7pNU8G05g25RlnIslTIypWVQGXUftNV3Ba7cdCeUNe05RDE4SckZ2OUebc7AiBfpX7PrDdbGcqIT1pCaqUKB+FvusPfE5jdogqqVZdWBBASxTrwgCZinQHZPGoe9n6aRL6WEplkKAG7mtfMWFTSjUHGEZhniZkvIAphvd3MzDJ3gHcWqYoxwUtOVCW3gzBn48HpHqMZnSo7pUFA5uW8MpKq8KQEcWygU1CsymtUAP0dm8IDkkUhBz0E4f2hCUKkTFpUBLmIDl8rh8quQIsbZoHwUwGUg5UndHDgRbODpxPWAceoqY7ySoigLgOdaVprzhpKk7iWcBqBlHXRpag3jBeVYmU6ZwWWsfDOPcsiK50wvUjx6/tIMciUFEhJzEfhlkkDnRLRBakV3lUpRJHqJv69y0ay/BLCXUwIqC2QHvPdKa9D/ADiCJ5UShEkFQqD2oL2oQ1BanpEcLiAqXMykkDj0fnAs+QkKSWVVP7RfU7ug/WkJuzpXtVBypxM3eSEqqWBG6QQCGFqxFUxRTnQWUoO7B+lQWgLCoSmccoAfzNPkILQQJdRQA0LGj9W9YD2US9JDELJUM1RluKFyz1pR6muloqRPU1M2huptTYLV+mieNBIAAILWdtbajSA04ElwACLOcpozfgNb0eLxeDk5F6gebsrNNBUqclyksFqAokfssH4ke+NDsKUoYlJVMmrcKDKWSm34WAfnCpOOASsK1CSLUIOhPdDQZsnEnt5Zc1IBqa8n1ivPB8fpYvA48kW0X7aZOLelr7v4emb1inZiwcSg5QCJgq6jqxo7Wiz2pB7Sj1QbM9jxq/SFGwytKnUTVaVByPHQ8BrE4rAJOmT9hKbSIYVTMTazD4t6Qw2uh9ipH4Ut+7MKfhC32ZOXa7D/ABJw9Fw6xv8A8qnAfcXiB5TlmEex/wBTJ+wR+tmhgxkrr4oLXaNODXwjJewbjEmhYypo5d1x7o0S5jcLa+MGXuG4sxouWtzyb4wrme1uFdJdNBQCWojhUM1G8IPE0EuGYAORxpwj3EbPlnfWkO5IUAHPJ7U5Q3GDmzQCPbHDgZsyw4ZJQkpZtA1W5c4vwntBJWkZQogOHAUk10Jb3RcnBpD7ic1DmLDdcO5RQ0LV5Rbh8PKnKUlCghaCzbrK5lOjvp8oZ0yKtE8LPlEEpUoqFu6161ygwHtSakrSaEgEB1FgCwIuBq8ez9llB7vik7vy84WjZayp8s1+JbL1oa14wLt0RlJt0OtkyklBTmQSnKAwNGbRyDURlMfh54mlYz1UWYM1WAAfNZtNYcbMwcxK3KmAtkUzuK1Bbk1oZbQmS1g5lMuzgEqHQtl8o3tGaTWSafaBCkS0uyyzhSrGg7wBf+d41c1KZYOQqX2hzEsSAHoKFqauKFL2jASfZ11P2kxR0BAyct8rHWnDWGE0LUpH1gISpJJSUl2NnAPprA3gpG6uQ/2gB9CWo2AB/wBSY8wy3wko0/8Af/jRw6x5iZqTg5ksqAWQwSSxNQQ360irBOMLKCgxC5oZ3uZRhVGkO3bK9on6jGAf4SiP+WZJhhjftlfnPqc0LsXWRjKs+Hnt+/LPwgzHK+uPVJ80vBQC72gxiFSixsbm2t4ymO2sJc/KRTdr1014QapCZxmHt1oSJixlAQwUlRBDqD86wzTjEKkmXmSVZWSM6c5YPZJIBoaxoxoWfqCpmOSUMqYFnQEkV0drh+MAfRFcJXmflFOHxIyoypQHSxURVT0cu1ac7xd9BHH0EDtFD1IzeIxAmgLCXLsw68bO0ezZibOxbgWHgIanYRKf/dTVyMm6HPS/lAEz2PxJNJUxRIqQpq+IBIpBcGRyS2Sl0rJWkOoAHeY05CjEvVr6x6tQeVVLhRSepQTSL8Nsqbh05ZqchU6mUXpR620NoBnDKQKhpiLitaeF78IjI9DhxFIK+jKUoFJZgCQzvcViWL2UqZRedOlcwB6BQPug/wBn57LKcubMClyLbzPU8+cFbWxgyyC4KgnedjoxcaExSDwc3MvWzOyNiolpKApSRcjOR4kAPA2MRMlWysolKXV3gGfW9X/nGrl7bRmlnLlZLKIA5NbxgTby80sdmx31WALA1drA9eMU34JdUKthkFM0AlVA50diKP8Aq0EYicAZfTVquli1b1ivYqVBUxwA9KctD5xKbJIShQUwetD7idODRD9mdkV6I39g6VjtQBlA4IFLHgSB6Qagsk2oT734RRjF/WIZzZyzeHSv6aLZcy9r8P08K9l1oD2nPaWFOCWUKV14hvdEdnYtOQN2qVKrmB3QHaxArrc9IImgLo4YO4s44R6jKjKEoQkU7o5F3altYdypEVxqbtsoxuFMtljeIIoPvF7Ax5LUo7xSUm5HDk4g3ESQqoLBndnBsRTTqIMTKITN3zlTLzC5cum9aGvpF58n5FnZzwiuJtLTM5gZ6lVyS8iiC5Wqo4hJeuukWycGpM3MVS07pzscxJZXIi+U1tXxdSkrXLZWIzAV0YauSQ9OogVM5A3pilJQR337xPd3XBDvrA7mlxVtgODmZdsJ/wA4/wCp+fONDMlPgsajhPxI8zm/3RlsXMy7VQQ4+tknzCLgD4xr0jc2gn/76z+9JQYnLwMtMwXsZPH0pAa4mB6Bvq1aaw5GFQg/WKZz3lLbj19BoIL9kPZ1EmWmdMAKiErSSWEsFLUU5oQdXhntnYknES3RuqSkhJBzCpBqSni1RWKtO7I3SoDw09vswVpA+6CSfEoBPCPdolctIWZamDKYlKbvUgnl8Iq2LgkyBNzHOU6lW6kp4fecO5ZLCFWz/aVOJUsGUVKBUpLVKk1oAdQAAwNud1brKDaoR7S2nOzqQtQFbCifBriG+ydtmSHUMyTUEGr6jdqA3DgbtDPFY2XLyq7IFRSWCkgkcXSrW/rA83LNSnKpCparhAZSSLa1rRiNIznjRBrrdbCtrbfE6WjsQlA1OYurmAtR8IWYT2lEpQSUKmEuQWBRY3JtXSsDbXw7feAoR5XDDyaFuFx2QZUJo9yO8fdpblBivJnJ2PZftQtaykYeYOJWth5BNoDx2KUvdo7hmOvWNNsyYnscq90pClOC5GtHo1LWjInaqUTJiSQoKylEwUO8M19KERu3bQZ6NbsvHy0ykpmIluBUm58i1hZxBU1KEy+1BVkDEJozW77EkDgDS0YDD/abytWrzbUWu0PMbNmGWyUOQABlcgJfgL/q0ZrwaPI6oLk+0SZkwIUGJIY+lj0eNMB/w8u1Jyrc0pPwj5fgMMVzXBWFD7oD1vVzu2jfysemXITLmrSF9uCkPUjs78q08oV2sD8em2Epkhcucg2Xh5wPiX9whfNxilb2dJAABJKQ1AGZ+ghhs9YIVzkr/wC2s/CEspQKc5Zw+oa/g9G6QasrGVMnM2FNnElMyYQ9UoEtaQWp35qWPQHrUwZgvZGef/qZkttFSpdX4ZJiv0YN9mZoAmWqp6Nz4Q/7Ufr80FIEtmP2spWFXLlqVnJTmK6jU1IBJqRwN4G/+JV/4Sv3hDT2lwqVzUOBSXwemY2qBAX9lo/D/oT/AOcDpHybu1o02PxysqlLdgmpCgCwOahakAbTefLlntpiEneqokngNMtzXlGYx23M8kgqVvJLB/O5jzY2JmTsOETAShBOSlDxcvUCFuxbTdDfHTFKouYZjHKCs7xDOCBQ1N3GkA4qS43SxobUNQfQUpF2IRlKBuizBI0NK0Z+pJpFJWNxLIZQIa5p1obesTZ18eIou2TNAmgDeIJsxaoOoNmPzh2FCUzyw5JD3LVY+TUhBKlJAI3UkGlg3SkDz0lwpK1OSM9dLAs4BN7OYMXSoHJFydoYbW2itikS5aFGygASB4hg4jN7URiVrQMhTly76QN7mUij3pGg2fs5c9bMVkcHtzUd1NGudYbTcJKQEmbOWVVT9WpIRVVBnWGJFO7m1hkRkvkXYafmy6U4N8IFxSAEXsq1PO3P0hqvactTJRLAtvbxOuqsoegsnWF+IA7NZsUqPH3fHxifWmdfZSjaAtoJSMpBzFwaGlCK2FOrm0eTZr5g54cGcaH4x22FJyAjiXzPyOsCTJ7FTcj74zGjoPM4oTLSo7wABBq1GJfXrrSPcUbpIfNRq1HF0v5RdtPFhQcJYPwZI0cM45tFcyZ9dL7psNHZx/WGol2wX4TYK8qQiYlIoMqiS3IqegqOEM8LslcqZmE1EwK3SlJBJDXoTZvWDZ+DC1BKgC7sOzSXtrkPC0RnYIOlWRJL6S0Br17vOHSWzmk7eSracyWWSpIANxuDM3IqBLdDpAYk4dQLoNal5ai56gEcPKCjs6XNQlMzMkJ7uVgzE0pQD5wo26uRIJOYLJS6UqSkuX4kFusLXwUXJSykdipOFM0KUg9o4KTkW7poKcgBpFO0faVCCsZmExzMURvFTMN1JKrBqtYV0OQn7Wc5g1O6xIYvpq2jRLHKSpGaylMQMt3cFg7tS/veG6/JKXO3hJG9kYtZlpYApCEBJAU7FIDsM1uTRCVLW4yuSlwCToTXeUpRextwirZqFLw0pgC6EcPwjiktUfrSw4jsyxArYAga2qRXoiKomxRivaAywtA3aqSS9np0dqwgkTOxyrkqKSKhTivGmvSLfa7FDOoAJScxsAxFeQ3ufOEkvFZklPClANeJFTWESEtjGZteYtgtRU1HJrU6a6mBV7anSS6FgOG0cgj3c9IslSVJAcJer6nza8BYqYh3LnUgl6vUikNgFFacbml5S93Ber+J/Txo9kbORMynOoWUwAI6EPC8zgL5C7FstLX0rF8nHFCgUsAaKGavkS7xm3WBMDbactRSXJACSAApq/tUA9aRj1DNlQE7wenwf5xqf7VzMC2VZZXiKPyZ4y07A5Z2RJzJV3TyLs72PyhYYwwoa4PsikKWVKX+G1qM9gaRtdh7KksFpQsuLku3JgS/mLRiMHskIP2oNCFN/Vx/KGWHw6ggmXMmBDF0hZAfVwL8Wb3w+GLGCTsabYxZCmSSgvwNv6RDEYNWKSHWxTQUYANWpu9L2hWZa1JczFg0bpqKnny8YYYSbMQpGZc0EmnOn4gP5xOuo909DTZmH7NqqokpIf8AZKeH7UBy5ZUkgBBKc7jKXAetHpevGAcXteZmSC5Ub1oTr4Pq8Gy5oWMqi5ZswoHb18aQO7Wx1PJaFzUlPZzFS6nMAKKFONmq3WLcFj56gP8AiiopVvMwcOKbyL0PnFmzNlLWlKgSLuk0UQKNS1gYebN2AtRoZj1stgOdXOvugplqbz4F2HUtchRmLCpgcBSnDBgwyhKQWLmxEKPo8/8AxT+7/ONbi8CtJyiaVtcggtVgHUkjyijMrij92DaN+LtkyORKSSqUrdtmdjWlNYbYfFKy3CBbK+UDVuleEV7e2inNup8AXbnCaatK1bxqKUN/g1dIRkVPo8Ghxc1ISMynJymgoGNgSz34RSDuIp3VkM7NX1IfzjPzdtqByVUBRybNwPAQTj8c6QU1TmJNHAsWZq0gUzq4+VSjY0XWYaEk82FtKt8nECKxhykVo9OVbu1ItOFXMmgqTkdCQyqMSAAzh0ku7u0LNs4EykP2mY5iFJALdc1i78DaCohlPyhkjaypYKkuygygzilRTViHrSkRkbUzkkpJOpJr5+ALRl0Y0nvKcUYA19dYNTNmZVBItUkHThzL++H6fZzym27RpcHtRKlsE6s/8o9xuJQBMQpg4fR9BVzXyjEyNrLdwvLlqAauai1jXjBK9uKIzF85DEg1PgKPR35QnV3ZWHKutGhxwSZIUzEi6QPw0c6iFk5bl3FUjr5cIGne0JMsJYAJGt7M9IGRiyoPdhf7v65mC4MtDmjdM0+I2glUoFI4VNnAFnat+NYljUgLllJL8y/A2YBqAa3hJgZpKTKCFKrmJuzn3Xbwg3F4xboTlIo96+N9eEbqxPyRo+ipnELQAKKNaEtSlpam8SPGI4tP1Y5TALHj+U/rhFSFD6skOTlYs7OL90tQtp1i3GSx2S3Dsvg+r03eOnpBWiQh29tHs5ctZJSO1ylndjmGoF2/rCXbeBlTFEJUrI7hwxFHNiQ3zh1t5DSuYW4eldAKVu0ZDHImqKlZFZQlyrTgwLs5JtCU7wQ5W9Ihj3SMktKkISw3Uvmqzvx16vCKfjZva51Ocu45Da0BtWDsFilIzKUpRexL5SeIPwjxOJzTAS9Ab3s1eTkaaQyVCL7NvsVOfBopTLvbrsATWveanHhBHaqS7HLepDsxYFjlHofGKdgbQT9ESVJDJ55QSVK1bLxtfWsETMYTVCQKaA8OKykGvWKrRU+ce2GIfFTA5oo68UgktYVOkK8FNAfQ6dP1xhj7aobGTCdcp/0J4QtTs9QAUWqWZ3ItUgWBeh1Ywvk1Kg5U9nGtaEQLkND1b318Y9xMwBdmbhbqxsOUTDpFRqWOh8bQyAcZ1CCPK0US5pGv9IMVJCqlSrWF/HpC9Kq2eto1gqh1h9oIGQKBUymNfG3N/SGKsXJUzFUs04MA1UtceesIcUpA3kJIIO9WgBo/KsVzpbJCqMoaaefhWFpMSSGypwUp0qYMaPU0D2HEm0XYLEqBVu978JtxuaUrXUCE8nGU3Tlbnw/QgnA7QKFhSDWoLgEV5cINA6jnFS1TFIAUlg1H3g6S4qOo8IIlzRKUAVhWrXar8N4mkeYfDoSM6kkFXDSlWaz8I9mqSXJUxDgZdA9K3t/URJSzRrZHGYDOtCkJCQ1WNj8HeARijmUASMptfWtWu0EYDEbqqjXi7WqbP4xJeASv64BSjR0ghi1HbKc1L1FoP7Dp5G+Ax6whhUdWLsGBPOLdn4ibmUVKWAQaKWCP3mChrSoaFUjFBmbLqHsqrPDzCTJaX7SWlaSGUFW8Ik20dMORYCETlOr6zMKAB+6AHy001YxV9JH4vWGsiTIUXQgAGpDto1ebQy7GX/hy/wDT/wCMZK9s6XOtI+e4+6/yiFqrnqY8jot+p5h2K18PhDSb/dpP5D/EY6OgrwUgab7s3xjN+0393T0R/EqOjoWXuRaOn/DP7B+3l/mEfRcV3PP3mOjoeftJwFEz7Cb0P8IjHbS+71+Ajo6MtBWy3ZP94R+eH/tF9nL/ADD+Ex7HQXsC0R2N3pn/ACfGGSrr/JHR0aWhoDvafdw3+bKgvav2E7xjo6FiEFxfdPj7oEnf3Sf+VMeR0OtMHkzq/wC7yeq/jCqfp+tY6OhZEOTRtPZP7AdD7zHmH/vMzw90dHQXpDRMH7df3tfRH8CYt2J9sPy/7Y6OgMC8CFVx+X4QbjPsvEe6OjoCGRHZvz95i72U/vqOqvcY6OgT9rBHQ/2p3cb4e5MZA/AR0dC8ehGRw9ldB8YIwP2g6/COjosMzb7W+wkflTAuDvO6fOOjo5hJ+8TTvsfAe8xpfZb7EfmT7zHR0XekUhtf74AFfaTOv+4Qznd0flHwjo6OaXghwbf9Hmxfsj1ENY6OhkerD2o//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graphicFrame>
        <p:nvGraphicFramePr>
          <p:cNvPr id="21" name="3 Marcador de contenido"/>
          <p:cNvGraphicFramePr>
            <a:graphicFrameLocks/>
          </p:cNvGraphicFramePr>
          <p:nvPr/>
        </p:nvGraphicFramePr>
        <p:xfrm>
          <a:off x="179511" y="1484784"/>
          <a:ext cx="8784977" cy="4824544"/>
        </p:xfrm>
        <a:graphic>
          <a:graphicData uri="http://schemas.openxmlformats.org/drawingml/2006/table">
            <a:tbl>
              <a:tblPr>
                <a:tableStyleId>{D7AC3CCA-C797-4891-BE02-D94E43425B78}</a:tableStyleId>
              </a:tblPr>
              <a:tblGrid>
                <a:gridCol w="4805679"/>
                <a:gridCol w="974994"/>
                <a:gridCol w="1443913"/>
                <a:gridCol w="1560391"/>
              </a:tblGrid>
              <a:tr h="575663">
                <a:tc>
                  <a:txBody>
                    <a:bodyPr/>
                    <a:lstStyle/>
                    <a:p>
                      <a:pPr algn="ctr">
                        <a:spcAft>
                          <a:spcPts val="0"/>
                        </a:spcAft>
                      </a:pPr>
                      <a:endParaRPr lang="es-MX" sz="1600" b="1" kern="1200" dirty="0" smtClean="0"/>
                    </a:p>
                    <a:p>
                      <a:pPr algn="ctr">
                        <a:spcAft>
                          <a:spcPts val="0"/>
                        </a:spcAft>
                      </a:pPr>
                      <a:r>
                        <a:rPr lang="es-MX" sz="1600" b="1" kern="1200" dirty="0" smtClean="0"/>
                        <a:t>ENCUESTA/ESTUDIO</a:t>
                      </a:r>
                      <a:endParaRPr lang="es-CO" sz="2400" b="1" dirty="0">
                        <a:latin typeface="Arial"/>
                        <a:ea typeface="Times New Roman"/>
                        <a:cs typeface="Times New Roman"/>
                      </a:endParaRPr>
                    </a:p>
                  </a:txBody>
                  <a:tcPr marL="68580" marR="68580" marT="0" marB="0">
                    <a:solidFill>
                      <a:schemeClr val="tx2">
                        <a:lumMod val="40000"/>
                        <a:lumOff val="60000"/>
                      </a:schemeClr>
                    </a:solidFill>
                  </a:tcPr>
                </a:tc>
                <a:tc>
                  <a:txBody>
                    <a:bodyPr/>
                    <a:lstStyle/>
                    <a:p>
                      <a:pPr algn="ctr">
                        <a:spcAft>
                          <a:spcPts val="0"/>
                        </a:spcAft>
                      </a:pPr>
                      <a:r>
                        <a:rPr lang="es-MX" sz="1600" b="1" kern="1200" dirty="0"/>
                        <a:t>ÚLTIMA VERSIÓN</a:t>
                      </a:r>
                      <a:endParaRPr lang="es-CO" sz="2400" b="1" dirty="0">
                        <a:latin typeface="Arial"/>
                        <a:ea typeface="Times New Roman"/>
                        <a:cs typeface="Times New Roman"/>
                      </a:endParaRPr>
                    </a:p>
                  </a:txBody>
                  <a:tcPr marL="68580" marR="68580" marT="0" marB="0">
                    <a:solidFill>
                      <a:schemeClr val="tx2">
                        <a:lumMod val="40000"/>
                        <a:lumOff val="60000"/>
                      </a:schemeClr>
                    </a:solidFill>
                  </a:tcPr>
                </a:tc>
                <a:tc>
                  <a:txBody>
                    <a:bodyPr/>
                    <a:lstStyle/>
                    <a:p>
                      <a:pPr algn="ctr">
                        <a:spcAft>
                          <a:spcPts val="0"/>
                        </a:spcAft>
                      </a:pPr>
                      <a:r>
                        <a:rPr lang="es-MX" sz="1600" b="1" kern="1200" dirty="0"/>
                        <a:t>PRÓXIMA VERSIÓN</a:t>
                      </a:r>
                      <a:endParaRPr lang="es-CO" sz="2400" b="1" dirty="0">
                        <a:latin typeface="Arial"/>
                        <a:ea typeface="Times New Roman"/>
                        <a:cs typeface="Times New Roman"/>
                      </a:endParaRPr>
                    </a:p>
                  </a:txBody>
                  <a:tcPr marL="68580" marR="68580" marT="0" marB="0">
                    <a:solidFill>
                      <a:schemeClr val="tx2">
                        <a:lumMod val="40000"/>
                        <a:lumOff val="60000"/>
                      </a:schemeClr>
                    </a:solidFill>
                  </a:tcPr>
                </a:tc>
                <a:tc>
                  <a:txBody>
                    <a:bodyPr/>
                    <a:lstStyle/>
                    <a:p>
                      <a:pPr algn="ctr">
                        <a:spcAft>
                          <a:spcPts val="0"/>
                        </a:spcAft>
                      </a:pPr>
                      <a:r>
                        <a:rPr lang="es-MX" sz="1600" b="1" kern="1200" dirty="0"/>
                        <a:t>PERIODICIDAD</a:t>
                      </a:r>
                      <a:endParaRPr lang="es-CO" sz="2400" b="1" dirty="0">
                        <a:latin typeface="Arial"/>
                        <a:ea typeface="Times New Roman"/>
                        <a:cs typeface="Times New Roman"/>
                      </a:endParaRPr>
                    </a:p>
                  </a:txBody>
                  <a:tcPr marL="68580" marR="68580" marT="0" marB="0">
                    <a:solidFill>
                      <a:schemeClr val="tx2">
                        <a:lumMod val="40000"/>
                        <a:lumOff val="60000"/>
                      </a:schemeClr>
                    </a:solidFill>
                  </a:tcPr>
                </a:tc>
              </a:tr>
              <a:tr h="287831">
                <a:tc>
                  <a:txBody>
                    <a:bodyPr/>
                    <a:lstStyle/>
                    <a:p>
                      <a:pPr algn="l">
                        <a:spcAft>
                          <a:spcPts val="0"/>
                        </a:spcAft>
                      </a:pPr>
                      <a:r>
                        <a:rPr lang="es-MX" sz="1400" kern="1200" dirty="0"/>
                        <a:t>Estudio Nacional de Salud Mental – </a:t>
                      </a:r>
                      <a:r>
                        <a:rPr lang="es-MX" sz="1400" b="1" kern="1200" dirty="0"/>
                        <a:t>ENSM</a:t>
                      </a:r>
                      <a:endParaRPr lang="es-CO" sz="2000" b="1" dirty="0">
                        <a:latin typeface="Arial"/>
                        <a:ea typeface="Times New Roman"/>
                        <a:cs typeface="Times New Roman"/>
                      </a:endParaRPr>
                    </a:p>
                  </a:txBody>
                  <a:tcPr marL="68580" marR="68580" marT="0" marB="0" anchor="ctr">
                    <a:solidFill>
                      <a:schemeClr val="accent1">
                        <a:lumMod val="20000"/>
                        <a:lumOff val="80000"/>
                      </a:schemeClr>
                    </a:solidFill>
                  </a:tcPr>
                </a:tc>
                <a:tc>
                  <a:txBody>
                    <a:bodyPr/>
                    <a:lstStyle/>
                    <a:p>
                      <a:pPr algn="ctr">
                        <a:spcAft>
                          <a:spcPts val="0"/>
                        </a:spcAft>
                      </a:pPr>
                      <a:r>
                        <a:rPr lang="es-MX" sz="1400" kern="1200"/>
                        <a:t>2003</a:t>
                      </a:r>
                      <a:endParaRPr lang="es-CO" sz="200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dirty="0" smtClean="0"/>
                        <a:t>2015</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dirty="0"/>
                        <a:t>Cada 10  años</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r>
              <a:tr h="287831">
                <a:tc>
                  <a:txBody>
                    <a:bodyPr/>
                    <a:lstStyle/>
                    <a:p>
                      <a:pPr algn="l">
                        <a:spcAft>
                          <a:spcPts val="0"/>
                        </a:spcAft>
                      </a:pPr>
                      <a:r>
                        <a:rPr lang="es-MX" sz="1400" kern="1200" dirty="0"/>
                        <a:t>Encuesta Nacional de Salud – </a:t>
                      </a:r>
                      <a:r>
                        <a:rPr lang="es-MX" sz="1400" b="1" kern="1200" dirty="0"/>
                        <a:t>ENS</a:t>
                      </a:r>
                      <a:endParaRPr lang="es-CO" sz="2000" b="1" dirty="0">
                        <a:latin typeface="Arial"/>
                        <a:ea typeface="Times New Roman"/>
                        <a:cs typeface="Times New Roman"/>
                      </a:endParaRPr>
                    </a:p>
                  </a:txBody>
                  <a:tcPr marL="68580" marR="68580" marT="0" marB="0" anchor="ctr">
                    <a:solidFill>
                      <a:schemeClr val="accent1">
                        <a:lumMod val="20000"/>
                        <a:lumOff val="80000"/>
                      </a:schemeClr>
                    </a:solidFill>
                  </a:tcPr>
                </a:tc>
                <a:tc>
                  <a:txBody>
                    <a:bodyPr/>
                    <a:lstStyle/>
                    <a:p>
                      <a:pPr algn="ctr">
                        <a:spcAft>
                          <a:spcPts val="0"/>
                        </a:spcAft>
                      </a:pPr>
                      <a:r>
                        <a:rPr lang="es-MX" sz="1400" kern="1200"/>
                        <a:t>2007</a:t>
                      </a:r>
                      <a:endParaRPr lang="es-CO" sz="200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dirty="0" smtClean="0"/>
                        <a:t>2015</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a:t>Cada 5 años</a:t>
                      </a:r>
                      <a:endParaRPr lang="es-CO" sz="2000">
                        <a:latin typeface="Arial"/>
                        <a:ea typeface="Times New Roman"/>
                        <a:cs typeface="Times New Roman"/>
                      </a:endParaRPr>
                    </a:p>
                  </a:txBody>
                  <a:tcPr marL="68580" marR="68580" marT="0" marB="0">
                    <a:solidFill>
                      <a:schemeClr val="accent1">
                        <a:lumMod val="20000"/>
                        <a:lumOff val="80000"/>
                      </a:schemeClr>
                    </a:solidFill>
                  </a:tcPr>
                </a:tc>
              </a:tr>
              <a:tr h="281937">
                <a:tc>
                  <a:txBody>
                    <a:bodyPr/>
                    <a:lstStyle/>
                    <a:p>
                      <a:pPr algn="l">
                        <a:spcAft>
                          <a:spcPts val="0"/>
                        </a:spcAft>
                      </a:pPr>
                      <a:r>
                        <a:rPr lang="es-MX" sz="1400" kern="1200"/>
                        <a:t>Encuesta Nacional de Parasitismo Intestinal en Población Escolar </a:t>
                      </a:r>
                      <a:endParaRPr lang="es-CO" sz="2000">
                        <a:latin typeface="Arial"/>
                        <a:ea typeface="Times New Roman"/>
                        <a:cs typeface="Times New Roman"/>
                      </a:endParaRPr>
                    </a:p>
                  </a:txBody>
                  <a:tcPr marL="68580" marR="68580" marT="0" marB="0" anchor="ctr">
                    <a:solidFill>
                      <a:schemeClr val="accent1">
                        <a:lumMod val="20000"/>
                        <a:lumOff val="80000"/>
                      </a:schemeClr>
                    </a:solidFill>
                  </a:tcPr>
                </a:tc>
                <a:tc>
                  <a:txBody>
                    <a:bodyPr/>
                    <a:lstStyle/>
                    <a:p>
                      <a:pPr algn="ctr">
                        <a:lnSpc>
                          <a:spcPct val="100000"/>
                        </a:lnSpc>
                        <a:spcAft>
                          <a:spcPts val="0"/>
                        </a:spcAft>
                      </a:pPr>
                      <a:r>
                        <a:rPr lang="es-MX" sz="1400" kern="1200" dirty="0" smtClean="0"/>
                        <a:t>1993</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dirty="0"/>
                        <a:t> </a:t>
                      </a:r>
                      <a:r>
                        <a:rPr lang="es-MX" sz="1400" kern="1200" dirty="0" smtClean="0"/>
                        <a:t>2014</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a:t>Cada 10 años</a:t>
                      </a:r>
                      <a:endParaRPr lang="es-CO" sz="2000">
                        <a:latin typeface="Arial"/>
                        <a:ea typeface="Times New Roman"/>
                        <a:cs typeface="Times New Roman"/>
                      </a:endParaRPr>
                    </a:p>
                  </a:txBody>
                  <a:tcPr marL="68580" marR="68580" marT="0" marB="0">
                    <a:solidFill>
                      <a:schemeClr val="accent1">
                        <a:lumMod val="20000"/>
                        <a:lumOff val="80000"/>
                      </a:schemeClr>
                    </a:solidFill>
                  </a:tcPr>
                </a:tc>
              </a:tr>
              <a:tr h="287831">
                <a:tc>
                  <a:txBody>
                    <a:bodyPr/>
                    <a:lstStyle/>
                    <a:p>
                      <a:pPr algn="l">
                        <a:spcAft>
                          <a:spcPts val="0"/>
                        </a:spcAft>
                      </a:pPr>
                      <a:r>
                        <a:rPr lang="es-MX" sz="1400" kern="1200" dirty="0"/>
                        <a:t>Estudio Nacional de Salud Bucal IV - </a:t>
                      </a:r>
                      <a:r>
                        <a:rPr lang="es-MX" sz="1400" b="1" kern="1200" dirty="0"/>
                        <a:t>ENSAB IV</a:t>
                      </a:r>
                      <a:endParaRPr lang="es-CO" sz="2000" b="1" dirty="0">
                        <a:latin typeface="Arial"/>
                        <a:ea typeface="Times New Roman"/>
                        <a:cs typeface="Times New Roman"/>
                      </a:endParaRPr>
                    </a:p>
                  </a:txBody>
                  <a:tcPr marL="68580" marR="68580" marT="0" marB="0" anchor="ctr">
                    <a:solidFill>
                      <a:schemeClr val="accent1">
                        <a:lumMod val="20000"/>
                        <a:lumOff val="80000"/>
                      </a:schemeClr>
                    </a:solidFill>
                  </a:tcPr>
                </a:tc>
                <a:tc>
                  <a:txBody>
                    <a:bodyPr/>
                    <a:lstStyle/>
                    <a:p>
                      <a:pPr algn="ctr">
                        <a:spcAft>
                          <a:spcPts val="0"/>
                        </a:spcAft>
                      </a:pPr>
                      <a:r>
                        <a:rPr lang="es-CO" sz="1400" kern="1200"/>
                        <a:t>1998</a:t>
                      </a:r>
                      <a:endParaRPr lang="es-CO" sz="200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dirty="0"/>
                        <a:t> </a:t>
                      </a:r>
                      <a:r>
                        <a:rPr lang="es-MX" sz="1400" kern="1200" dirty="0" smtClean="0"/>
                        <a:t>2014</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a:t>Cada 10 años</a:t>
                      </a:r>
                      <a:endParaRPr lang="es-CO" sz="2000">
                        <a:latin typeface="Arial"/>
                        <a:ea typeface="Times New Roman"/>
                        <a:cs typeface="Times New Roman"/>
                      </a:endParaRPr>
                    </a:p>
                  </a:txBody>
                  <a:tcPr marL="68580" marR="68580" marT="0" marB="0">
                    <a:solidFill>
                      <a:schemeClr val="accent1">
                        <a:lumMod val="20000"/>
                        <a:lumOff val="80000"/>
                      </a:schemeClr>
                    </a:solidFill>
                  </a:tcPr>
                </a:tc>
              </a:tr>
              <a:tr h="287831">
                <a:tc>
                  <a:txBody>
                    <a:bodyPr/>
                    <a:lstStyle/>
                    <a:p>
                      <a:pPr algn="l">
                        <a:spcAft>
                          <a:spcPts val="0"/>
                        </a:spcAft>
                      </a:pPr>
                      <a:r>
                        <a:rPr lang="es-MX" sz="1400" kern="1200" dirty="0"/>
                        <a:t>Encuesta Mundial de Tabaquismo en Adultos – </a:t>
                      </a:r>
                      <a:r>
                        <a:rPr lang="es-MX" sz="1400" b="1" kern="1200" dirty="0"/>
                        <a:t>GATS</a:t>
                      </a:r>
                      <a:endParaRPr lang="es-CO" sz="2000" b="1" dirty="0">
                        <a:latin typeface="Arial"/>
                        <a:ea typeface="Times New Roman"/>
                        <a:cs typeface="Times New Roman"/>
                      </a:endParaRPr>
                    </a:p>
                  </a:txBody>
                  <a:tcPr marL="68580" marR="68580" marT="0" marB="0" anchor="ctr">
                    <a:solidFill>
                      <a:schemeClr val="accent1">
                        <a:lumMod val="20000"/>
                        <a:lumOff val="80000"/>
                      </a:schemeClr>
                    </a:solidFill>
                  </a:tcPr>
                </a:tc>
                <a:tc>
                  <a:txBody>
                    <a:bodyPr/>
                    <a:lstStyle/>
                    <a:p>
                      <a:pPr algn="ctr">
                        <a:spcAft>
                          <a:spcPts val="0"/>
                        </a:spcAft>
                      </a:pPr>
                      <a:r>
                        <a:rPr lang="es-CO" sz="1400"/>
                        <a:t>NA</a:t>
                      </a:r>
                      <a:endParaRPr lang="es-CO" sz="200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dirty="0" smtClean="0"/>
                        <a:t>2014</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a:t>Cada 5 años</a:t>
                      </a:r>
                      <a:endParaRPr lang="es-CO" sz="2000">
                        <a:latin typeface="Arial"/>
                        <a:ea typeface="Times New Roman"/>
                        <a:cs typeface="Times New Roman"/>
                      </a:endParaRPr>
                    </a:p>
                  </a:txBody>
                  <a:tcPr marL="68580" marR="68580" marT="0" marB="0">
                    <a:solidFill>
                      <a:schemeClr val="accent1">
                        <a:lumMod val="20000"/>
                        <a:lumOff val="80000"/>
                      </a:schemeClr>
                    </a:solidFill>
                  </a:tcPr>
                </a:tc>
              </a:tr>
              <a:tr h="403822">
                <a:tc>
                  <a:txBody>
                    <a:bodyPr/>
                    <a:lstStyle/>
                    <a:p>
                      <a:pPr algn="l">
                        <a:spcAft>
                          <a:spcPts val="0"/>
                        </a:spcAft>
                      </a:pPr>
                      <a:r>
                        <a:rPr lang="es-MX" sz="1400" kern="1200" dirty="0"/>
                        <a:t>Encuesta Nacional de Salud, Bienestar y Envejecimiento – </a:t>
                      </a:r>
                      <a:r>
                        <a:rPr lang="es-MX" sz="1400" b="1" kern="1200" dirty="0"/>
                        <a:t>SABE</a:t>
                      </a:r>
                      <a:endParaRPr lang="es-CO" sz="2000" b="1" dirty="0">
                        <a:latin typeface="Arial"/>
                        <a:ea typeface="Times New Roman"/>
                        <a:cs typeface="Times New Roman"/>
                      </a:endParaRPr>
                    </a:p>
                  </a:txBody>
                  <a:tcPr marL="68580" marR="68580" marT="0" marB="0" anchor="ctr">
                    <a:solidFill>
                      <a:schemeClr val="accent1">
                        <a:lumMod val="20000"/>
                        <a:lumOff val="80000"/>
                      </a:schemeClr>
                    </a:solidFill>
                  </a:tcPr>
                </a:tc>
                <a:tc>
                  <a:txBody>
                    <a:bodyPr/>
                    <a:lstStyle/>
                    <a:p>
                      <a:pPr algn="ctr">
                        <a:spcAft>
                          <a:spcPts val="0"/>
                        </a:spcAft>
                      </a:pPr>
                      <a:r>
                        <a:rPr lang="es-CO" sz="1400"/>
                        <a:t>NA</a:t>
                      </a:r>
                      <a:endParaRPr lang="es-CO" sz="200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dirty="0" smtClean="0"/>
                        <a:t>2015</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a:t>Cada 10 años</a:t>
                      </a:r>
                      <a:endParaRPr lang="es-CO" sz="2000">
                        <a:latin typeface="Arial"/>
                        <a:ea typeface="Times New Roman"/>
                        <a:cs typeface="Times New Roman"/>
                      </a:endParaRPr>
                    </a:p>
                  </a:txBody>
                  <a:tcPr marL="68580" marR="68580" marT="0" marB="0">
                    <a:solidFill>
                      <a:schemeClr val="accent1">
                        <a:lumMod val="20000"/>
                        <a:lumOff val="80000"/>
                      </a:schemeClr>
                    </a:solidFill>
                  </a:tcPr>
                </a:tc>
              </a:tr>
              <a:tr h="287831">
                <a:tc>
                  <a:txBody>
                    <a:bodyPr/>
                    <a:lstStyle/>
                    <a:p>
                      <a:pPr algn="l">
                        <a:spcAft>
                          <a:spcPts val="0"/>
                        </a:spcAft>
                      </a:pPr>
                      <a:r>
                        <a:rPr lang="es-MX" sz="1400" kern="1200" dirty="0"/>
                        <a:t>Encuesta de Salud Escolar – </a:t>
                      </a:r>
                      <a:r>
                        <a:rPr lang="es-MX" sz="1400" b="1" kern="1200" dirty="0"/>
                        <a:t>ENSE</a:t>
                      </a:r>
                      <a:endParaRPr lang="es-CO" sz="2000" b="1" dirty="0">
                        <a:latin typeface="Arial"/>
                        <a:ea typeface="Times New Roman"/>
                        <a:cs typeface="Times New Roman"/>
                      </a:endParaRPr>
                    </a:p>
                  </a:txBody>
                  <a:tcPr marL="68580" marR="68580" marT="0" marB="0" anchor="ctr">
                    <a:solidFill>
                      <a:schemeClr val="accent1">
                        <a:lumMod val="20000"/>
                        <a:lumOff val="80000"/>
                      </a:schemeClr>
                    </a:solidFill>
                  </a:tcPr>
                </a:tc>
                <a:tc>
                  <a:txBody>
                    <a:bodyPr/>
                    <a:lstStyle/>
                    <a:p>
                      <a:pPr algn="ctr">
                        <a:spcAft>
                          <a:spcPts val="0"/>
                        </a:spcAft>
                      </a:pPr>
                      <a:r>
                        <a:rPr lang="es-CO" sz="1400" dirty="0"/>
                        <a:t>NA</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dirty="0" smtClean="0"/>
                        <a:t>2014</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a:t>Cada 3 años</a:t>
                      </a:r>
                      <a:endParaRPr lang="es-CO" sz="2000">
                        <a:latin typeface="Arial"/>
                        <a:ea typeface="Times New Roman"/>
                        <a:cs typeface="Times New Roman"/>
                      </a:endParaRPr>
                    </a:p>
                  </a:txBody>
                  <a:tcPr marL="68580" marR="68580" marT="0" marB="0">
                    <a:solidFill>
                      <a:schemeClr val="accent1">
                        <a:lumMod val="20000"/>
                        <a:lumOff val="80000"/>
                      </a:schemeClr>
                    </a:solidFill>
                  </a:tcPr>
                </a:tc>
              </a:tr>
              <a:tr h="575663">
                <a:tc>
                  <a:txBody>
                    <a:bodyPr/>
                    <a:lstStyle/>
                    <a:p>
                      <a:pPr algn="l">
                        <a:spcAft>
                          <a:spcPts val="0"/>
                        </a:spcAft>
                      </a:pPr>
                      <a:r>
                        <a:rPr lang="es-MX" sz="1400" kern="1200" dirty="0"/>
                        <a:t>Estudio Nacional de Situación Alimentaria y Nutricional de los Pueblos Indígenas  de Colombia – </a:t>
                      </a:r>
                      <a:r>
                        <a:rPr lang="es-MX" sz="1400" b="1" kern="1200" dirty="0"/>
                        <a:t>ENSIN INDIGENA</a:t>
                      </a:r>
                      <a:endParaRPr lang="es-CO" sz="2000" b="1" dirty="0">
                        <a:latin typeface="Arial"/>
                        <a:ea typeface="Times New Roman"/>
                        <a:cs typeface="Times New Roman"/>
                      </a:endParaRPr>
                    </a:p>
                  </a:txBody>
                  <a:tcPr marL="68580" marR="68580" marT="0" marB="0" anchor="ctr">
                    <a:solidFill>
                      <a:schemeClr val="accent1">
                        <a:lumMod val="20000"/>
                        <a:lumOff val="80000"/>
                      </a:schemeClr>
                    </a:solidFill>
                  </a:tcPr>
                </a:tc>
                <a:tc>
                  <a:txBody>
                    <a:bodyPr/>
                    <a:lstStyle/>
                    <a:p>
                      <a:pPr algn="ctr">
                        <a:spcAft>
                          <a:spcPts val="0"/>
                        </a:spcAft>
                      </a:pPr>
                      <a:r>
                        <a:rPr lang="es-CO" sz="1400" dirty="0" smtClean="0"/>
                        <a:t> </a:t>
                      </a:r>
                    </a:p>
                    <a:p>
                      <a:pPr algn="ctr">
                        <a:spcAft>
                          <a:spcPts val="0"/>
                        </a:spcAft>
                      </a:pPr>
                      <a:r>
                        <a:rPr lang="es-CO" sz="1400" dirty="0" smtClean="0"/>
                        <a:t>NA</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endParaRPr lang="es-MX" sz="1400" kern="1200" dirty="0" smtClean="0"/>
                    </a:p>
                    <a:p>
                      <a:pPr algn="ctr">
                        <a:spcAft>
                          <a:spcPts val="0"/>
                        </a:spcAft>
                      </a:pPr>
                      <a:r>
                        <a:rPr lang="es-MX" sz="1400" kern="1200" dirty="0" smtClean="0"/>
                        <a:t>2014</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endParaRPr lang="es-MX" sz="1400" kern="1200" dirty="0" smtClean="0"/>
                    </a:p>
                    <a:p>
                      <a:pPr algn="ctr">
                        <a:spcAft>
                          <a:spcPts val="0"/>
                        </a:spcAft>
                      </a:pPr>
                      <a:r>
                        <a:rPr lang="es-MX" sz="1400" kern="1200" dirty="0" smtClean="0"/>
                        <a:t>Cada </a:t>
                      </a:r>
                      <a:r>
                        <a:rPr lang="es-MX" sz="1400" kern="1200" dirty="0"/>
                        <a:t>5 años</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r>
              <a:tr h="287831">
                <a:tc>
                  <a:txBody>
                    <a:bodyPr/>
                    <a:lstStyle/>
                    <a:p>
                      <a:pPr algn="l">
                        <a:spcAft>
                          <a:spcPts val="0"/>
                        </a:spcAft>
                      </a:pPr>
                      <a:r>
                        <a:rPr lang="es-MX" sz="1400" kern="1200" dirty="0"/>
                        <a:t>Estudio Consumo de Sustancias Psicoactivas en Hogares</a:t>
                      </a:r>
                      <a:endParaRPr lang="es-CO" sz="2000" dirty="0">
                        <a:latin typeface="Arial"/>
                        <a:ea typeface="Times New Roman"/>
                        <a:cs typeface="Times New Roman"/>
                      </a:endParaRPr>
                    </a:p>
                  </a:txBody>
                  <a:tcPr marL="68580" marR="68580" marT="0" marB="0" anchor="ctr">
                    <a:solidFill>
                      <a:schemeClr val="accent1">
                        <a:lumMod val="20000"/>
                        <a:lumOff val="80000"/>
                      </a:schemeClr>
                    </a:solidFill>
                  </a:tcPr>
                </a:tc>
                <a:tc>
                  <a:txBody>
                    <a:bodyPr/>
                    <a:lstStyle/>
                    <a:p>
                      <a:pPr algn="ctr">
                        <a:spcAft>
                          <a:spcPts val="0"/>
                        </a:spcAft>
                      </a:pPr>
                      <a:r>
                        <a:rPr lang="es-MX" sz="1400" kern="1200"/>
                        <a:t>2008</a:t>
                      </a:r>
                      <a:endParaRPr lang="es-CO" sz="200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dirty="0"/>
                        <a:t>2013</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a:t>Cada 5 años</a:t>
                      </a:r>
                      <a:endParaRPr lang="es-CO" sz="2000">
                        <a:latin typeface="Arial"/>
                        <a:ea typeface="Times New Roman"/>
                        <a:cs typeface="Times New Roman"/>
                      </a:endParaRPr>
                    </a:p>
                  </a:txBody>
                  <a:tcPr marL="68580" marR="68580" marT="0" marB="0">
                    <a:solidFill>
                      <a:schemeClr val="accent1">
                        <a:lumMod val="20000"/>
                        <a:lumOff val="80000"/>
                      </a:schemeClr>
                    </a:solidFill>
                  </a:tcPr>
                </a:tc>
              </a:tr>
              <a:tr h="287831">
                <a:tc>
                  <a:txBody>
                    <a:bodyPr/>
                    <a:lstStyle/>
                    <a:p>
                      <a:pPr algn="l">
                        <a:spcAft>
                          <a:spcPts val="0"/>
                        </a:spcAft>
                      </a:pPr>
                      <a:r>
                        <a:rPr lang="es-MX" sz="1400" kern="1200" dirty="0"/>
                        <a:t>Encuesta Nacional de Demografía y Salud – </a:t>
                      </a:r>
                      <a:r>
                        <a:rPr lang="es-MX" sz="1400" b="1" kern="1200" dirty="0"/>
                        <a:t>ENDS</a:t>
                      </a:r>
                      <a:endParaRPr lang="es-CO" sz="2000" b="1" dirty="0">
                        <a:latin typeface="Arial"/>
                        <a:ea typeface="Times New Roman"/>
                        <a:cs typeface="Times New Roman"/>
                      </a:endParaRPr>
                    </a:p>
                  </a:txBody>
                  <a:tcPr marL="68580" marR="68580" marT="0" marB="0" anchor="ctr">
                    <a:solidFill>
                      <a:schemeClr val="accent1">
                        <a:lumMod val="20000"/>
                        <a:lumOff val="80000"/>
                      </a:schemeClr>
                    </a:solidFill>
                  </a:tcPr>
                </a:tc>
                <a:tc>
                  <a:txBody>
                    <a:bodyPr/>
                    <a:lstStyle/>
                    <a:p>
                      <a:pPr algn="ctr">
                        <a:spcAft>
                          <a:spcPts val="0"/>
                        </a:spcAft>
                      </a:pPr>
                      <a:r>
                        <a:rPr lang="es-MX" sz="1400" kern="1200"/>
                        <a:t>2010</a:t>
                      </a:r>
                      <a:endParaRPr lang="es-CO" sz="200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dirty="0"/>
                        <a:t>2015</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a:t>Cada 5 años</a:t>
                      </a:r>
                      <a:endParaRPr lang="es-CO" sz="2000">
                        <a:latin typeface="Arial"/>
                        <a:ea typeface="Times New Roman"/>
                        <a:cs typeface="Times New Roman"/>
                      </a:endParaRPr>
                    </a:p>
                  </a:txBody>
                  <a:tcPr marL="68580" marR="68580" marT="0" marB="0">
                    <a:solidFill>
                      <a:schemeClr val="accent1">
                        <a:lumMod val="20000"/>
                        <a:lumOff val="80000"/>
                      </a:schemeClr>
                    </a:solidFill>
                  </a:tcPr>
                </a:tc>
              </a:tr>
              <a:tr h="396980">
                <a:tc>
                  <a:txBody>
                    <a:bodyPr/>
                    <a:lstStyle/>
                    <a:p>
                      <a:pPr algn="l">
                        <a:spcAft>
                          <a:spcPts val="0"/>
                        </a:spcAft>
                      </a:pPr>
                      <a:r>
                        <a:rPr lang="es-MX" sz="1400" kern="1200" dirty="0"/>
                        <a:t>Encuesta Nacional de Situación Nutricional en Colombia – </a:t>
                      </a:r>
                      <a:r>
                        <a:rPr lang="es-MX" sz="1400" b="1" kern="1200" dirty="0"/>
                        <a:t>ENSIN</a:t>
                      </a:r>
                      <a:endParaRPr lang="es-CO" sz="2000" b="1" dirty="0">
                        <a:latin typeface="Arial"/>
                        <a:ea typeface="Times New Roman"/>
                        <a:cs typeface="Times New Roman"/>
                      </a:endParaRPr>
                    </a:p>
                  </a:txBody>
                  <a:tcPr marL="68580" marR="68580" marT="0" marB="0" anchor="ctr">
                    <a:solidFill>
                      <a:schemeClr val="accent1">
                        <a:lumMod val="20000"/>
                        <a:lumOff val="80000"/>
                      </a:schemeClr>
                    </a:solidFill>
                  </a:tcPr>
                </a:tc>
                <a:tc>
                  <a:txBody>
                    <a:bodyPr/>
                    <a:lstStyle/>
                    <a:p>
                      <a:pPr algn="ctr">
                        <a:spcAft>
                          <a:spcPts val="0"/>
                        </a:spcAft>
                      </a:pPr>
                      <a:r>
                        <a:rPr lang="es-MX" sz="1400" kern="1200"/>
                        <a:t>2010</a:t>
                      </a:r>
                      <a:endParaRPr lang="es-CO" sz="200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dirty="0"/>
                        <a:t>2015</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dirty="0"/>
                        <a:t>Cada 5 años</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r>
              <a:tr h="287831">
                <a:tc>
                  <a:txBody>
                    <a:bodyPr/>
                    <a:lstStyle/>
                    <a:p>
                      <a:pPr algn="l">
                        <a:spcAft>
                          <a:spcPts val="0"/>
                        </a:spcAft>
                      </a:pPr>
                      <a:r>
                        <a:rPr lang="es-MX" sz="1400" kern="1200"/>
                        <a:t>Encuesta Nacional de Talento Humano en Salud</a:t>
                      </a:r>
                      <a:endParaRPr lang="es-CO" sz="2000">
                        <a:latin typeface="Arial"/>
                        <a:ea typeface="Times New Roman"/>
                        <a:cs typeface="Times New Roman"/>
                      </a:endParaRPr>
                    </a:p>
                  </a:txBody>
                  <a:tcPr marL="68580" marR="68580" marT="0" marB="0" anchor="ctr">
                    <a:solidFill>
                      <a:schemeClr val="accent1">
                        <a:lumMod val="20000"/>
                        <a:lumOff val="80000"/>
                      </a:schemeClr>
                    </a:solidFill>
                  </a:tcPr>
                </a:tc>
                <a:tc>
                  <a:txBody>
                    <a:bodyPr/>
                    <a:lstStyle/>
                    <a:p>
                      <a:pPr algn="ctr">
                        <a:spcAft>
                          <a:spcPts val="0"/>
                        </a:spcAft>
                      </a:pPr>
                      <a:r>
                        <a:rPr lang="es-CO" sz="1400"/>
                        <a:t>NA</a:t>
                      </a:r>
                      <a:endParaRPr lang="es-CO" sz="200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dirty="0" smtClean="0"/>
                        <a:t>2015</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dirty="0"/>
                        <a:t>Cada 5 años</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r>
              <a:tr h="287831">
                <a:tc>
                  <a:txBody>
                    <a:bodyPr/>
                    <a:lstStyle/>
                    <a:p>
                      <a:pPr algn="l">
                        <a:spcAft>
                          <a:spcPts val="0"/>
                        </a:spcAft>
                      </a:pPr>
                      <a:r>
                        <a:rPr lang="es-CO" sz="1400" kern="1200" dirty="0"/>
                        <a:t>Encuesta Nacional de Salud Ambiental</a:t>
                      </a:r>
                      <a:endParaRPr lang="es-CO" sz="2000" dirty="0">
                        <a:latin typeface="Arial"/>
                        <a:ea typeface="Times New Roman"/>
                        <a:cs typeface="Times New Roman"/>
                      </a:endParaRPr>
                    </a:p>
                  </a:txBody>
                  <a:tcPr marL="68580" marR="68580" marT="0" marB="0" anchor="ctr">
                    <a:solidFill>
                      <a:schemeClr val="accent1">
                        <a:lumMod val="20000"/>
                        <a:lumOff val="80000"/>
                      </a:schemeClr>
                    </a:solidFill>
                  </a:tcPr>
                </a:tc>
                <a:tc>
                  <a:txBody>
                    <a:bodyPr/>
                    <a:lstStyle/>
                    <a:p>
                      <a:pPr algn="ctr">
                        <a:spcAft>
                          <a:spcPts val="0"/>
                        </a:spcAft>
                      </a:pPr>
                      <a:r>
                        <a:rPr lang="es-CO" sz="1400"/>
                        <a:t>NA</a:t>
                      </a:r>
                      <a:endParaRPr lang="es-CO" sz="200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baseline="0" dirty="0" smtClean="0"/>
                        <a:t>2016</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c>
                  <a:txBody>
                    <a:bodyPr/>
                    <a:lstStyle/>
                    <a:p>
                      <a:pPr algn="ctr">
                        <a:spcAft>
                          <a:spcPts val="0"/>
                        </a:spcAft>
                      </a:pPr>
                      <a:r>
                        <a:rPr lang="es-MX" sz="1400" kern="1200" dirty="0"/>
                        <a:t>Cada 10 años</a:t>
                      </a:r>
                      <a:endParaRPr lang="es-CO" sz="2000" dirty="0">
                        <a:latin typeface="Arial"/>
                        <a:ea typeface="Times New Roman"/>
                        <a:cs typeface="Times New Roman"/>
                      </a:endParaRPr>
                    </a:p>
                  </a:txBody>
                  <a:tcPr marL="68580" marR="68580" marT="0" marB="0">
                    <a:solidFill>
                      <a:schemeClr val="accent1">
                        <a:lumMod val="20000"/>
                        <a:lumOff val="80000"/>
                      </a:schemeClr>
                    </a:solidFill>
                  </a:tcPr>
                </a:tc>
              </a:tr>
            </a:tbl>
          </a:graphicData>
        </a:graphic>
      </p:graphicFrame>
      <p:grpSp>
        <p:nvGrpSpPr>
          <p:cNvPr id="24" name="23 Grupo"/>
          <p:cNvGrpSpPr/>
          <p:nvPr/>
        </p:nvGrpSpPr>
        <p:grpSpPr>
          <a:xfrm>
            <a:off x="467544" y="1628800"/>
            <a:ext cx="7667267" cy="4824536"/>
            <a:chOff x="323528" y="4869160"/>
            <a:chExt cx="7667267" cy="4824536"/>
          </a:xfrm>
        </p:grpSpPr>
        <p:pic>
          <p:nvPicPr>
            <p:cNvPr id="25" name="Picture 2" descr="https://encrypted-tbn1.gstatic.com/images?q=tbn:ANd9GcReh-6WhJAhFNFyxZI8nd5zKsmxftSBlcoQ-2rtxh9XnKbbc2ag"/>
            <p:cNvPicPr>
              <a:picLocks noChangeAspect="1" noChangeArrowheads="1"/>
            </p:cNvPicPr>
            <p:nvPr/>
          </p:nvPicPr>
          <p:blipFill>
            <a:blip r:embed="rId7" cstate="print"/>
            <a:srcRect/>
            <a:stretch>
              <a:fillRect/>
            </a:stretch>
          </p:blipFill>
          <p:spPr bwMode="auto">
            <a:xfrm>
              <a:off x="3059832" y="4941168"/>
              <a:ext cx="4930963" cy="3412303"/>
            </a:xfrm>
            <a:prstGeom prst="rect">
              <a:avLst/>
            </a:prstGeom>
            <a:noFill/>
          </p:spPr>
        </p:pic>
        <p:pic>
          <p:nvPicPr>
            <p:cNvPr id="28" name="Picture 13"/>
            <p:cNvPicPr>
              <a:picLocks noChangeAspect="1" noChangeArrowheads="1"/>
            </p:cNvPicPr>
            <p:nvPr/>
          </p:nvPicPr>
          <p:blipFill>
            <a:blip r:embed="rId8" cstate="print"/>
            <a:srcRect l="5172" t="21240" r="4618" b="41782"/>
            <a:stretch>
              <a:fillRect/>
            </a:stretch>
          </p:blipFill>
          <p:spPr bwMode="auto">
            <a:xfrm>
              <a:off x="395536" y="8325544"/>
              <a:ext cx="6228184" cy="1368152"/>
            </a:xfrm>
            <a:prstGeom prst="rect">
              <a:avLst/>
            </a:prstGeom>
            <a:noFill/>
            <a:ln w="9525">
              <a:noFill/>
              <a:miter lim="800000"/>
              <a:headEnd/>
              <a:tailEnd/>
            </a:ln>
          </p:spPr>
        </p:pic>
        <p:sp>
          <p:nvSpPr>
            <p:cNvPr id="29" name="28 Rectángulo redondeado"/>
            <p:cNvSpPr/>
            <p:nvPr/>
          </p:nvSpPr>
          <p:spPr>
            <a:xfrm>
              <a:off x="323528" y="4869160"/>
              <a:ext cx="2592288" cy="1728192"/>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es-CO" sz="2400" dirty="0" smtClean="0">
                  <a:solidFill>
                    <a:schemeClr val="tx1"/>
                  </a:solidFill>
                </a:rPr>
                <a:t>CONTROL DE CALIDAD Y ASEGURAMIENTO</a:t>
              </a:r>
              <a:endParaRPr lang="es-CO" sz="2400" dirty="0">
                <a:solidFill>
                  <a:schemeClr val="tx1"/>
                </a:solidFill>
              </a:endParaRPr>
            </a:p>
          </p:txBody>
        </p:sp>
        <p:sp>
          <p:nvSpPr>
            <p:cNvPr id="30" name="29 Rectángulo redondeado"/>
            <p:cNvSpPr/>
            <p:nvPr/>
          </p:nvSpPr>
          <p:spPr>
            <a:xfrm>
              <a:off x="467544" y="6741368"/>
              <a:ext cx="2592288" cy="1728192"/>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s-CO" sz="2400" dirty="0" smtClean="0">
                  <a:solidFill>
                    <a:schemeClr val="tx1"/>
                  </a:solidFill>
                </a:rPr>
                <a:t>METODOLOGÍA DE INVESTIGACIÓN</a:t>
              </a:r>
              <a:endParaRPr lang="es-CO" sz="2400" dirty="0">
                <a:solidFill>
                  <a:schemeClr val="tx1"/>
                </a:solidFill>
              </a:endParaRPr>
            </a:p>
          </p:txBody>
        </p:sp>
      </p:grpSp>
      <p:grpSp>
        <p:nvGrpSpPr>
          <p:cNvPr id="31" name="30 Grupo"/>
          <p:cNvGrpSpPr/>
          <p:nvPr/>
        </p:nvGrpSpPr>
        <p:grpSpPr>
          <a:xfrm>
            <a:off x="323528" y="1997993"/>
            <a:ext cx="8017782" cy="4860007"/>
            <a:chOff x="342528" y="1556792"/>
            <a:chExt cx="8017782" cy="4860007"/>
          </a:xfrm>
        </p:grpSpPr>
        <p:grpSp>
          <p:nvGrpSpPr>
            <p:cNvPr id="34" name="42 Grupo"/>
            <p:cNvGrpSpPr/>
            <p:nvPr/>
          </p:nvGrpSpPr>
          <p:grpSpPr>
            <a:xfrm>
              <a:off x="342528" y="1556792"/>
              <a:ext cx="3581400" cy="4860007"/>
              <a:chOff x="163016" y="908720"/>
              <a:chExt cx="3581400" cy="4860007"/>
            </a:xfrm>
          </p:grpSpPr>
          <p:pic>
            <p:nvPicPr>
              <p:cNvPr id="36" name="Imagen 39"/>
              <p:cNvPicPr>
                <a:picLocks noChangeAspect="1" noChangeArrowheads="1"/>
              </p:cNvPicPr>
              <p:nvPr/>
            </p:nvPicPr>
            <p:blipFill>
              <a:blip r:embed="rId9" cstate="print"/>
              <a:srcRect/>
              <a:stretch>
                <a:fillRect/>
              </a:stretch>
            </p:blipFill>
            <p:spPr bwMode="auto">
              <a:xfrm>
                <a:off x="216024" y="908720"/>
                <a:ext cx="3505200" cy="2143125"/>
              </a:xfrm>
              <a:prstGeom prst="rect">
                <a:avLst/>
              </a:prstGeom>
              <a:noFill/>
            </p:spPr>
          </p:pic>
          <p:pic>
            <p:nvPicPr>
              <p:cNvPr id="37" name="Imagen 4"/>
              <p:cNvPicPr>
                <a:picLocks noChangeAspect="1" noChangeArrowheads="1"/>
              </p:cNvPicPr>
              <p:nvPr/>
            </p:nvPicPr>
            <p:blipFill>
              <a:blip r:embed="rId10" cstate="print"/>
              <a:srcRect/>
              <a:stretch>
                <a:fillRect/>
              </a:stretch>
            </p:blipFill>
            <p:spPr bwMode="auto">
              <a:xfrm>
                <a:off x="163016" y="2996952"/>
                <a:ext cx="3581400" cy="2771775"/>
              </a:xfrm>
              <a:prstGeom prst="rect">
                <a:avLst/>
              </a:prstGeom>
              <a:noFill/>
            </p:spPr>
          </p:pic>
        </p:grpSp>
        <p:pic>
          <p:nvPicPr>
            <p:cNvPr id="35" name="34 Imagen"/>
            <p:cNvPicPr/>
            <p:nvPr/>
          </p:nvPicPr>
          <p:blipFill>
            <a:blip r:embed="rId11" cstate="print"/>
            <a:srcRect l="9209" t="9978" r="8911"/>
            <a:stretch>
              <a:fillRect/>
            </a:stretch>
          </p:blipFill>
          <p:spPr bwMode="auto">
            <a:xfrm>
              <a:off x="3779912" y="1556792"/>
              <a:ext cx="4580398" cy="4320480"/>
            </a:xfrm>
            <a:prstGeom prst="rect">
              <a:avLst/>
            </a:prstGeom>
            <a:ln>
              <a:noFill/>
            </a:ln>
            <a:effectLst>
              <a:softEdge rad="112500"/>
            </a:effectLst>
          </p:spPr>
        </p:pic>
      </p:grpSp>
    </p:spTree>
    <p:extLst>
      <p:ext uri="{BB962C8B-B14F-4D97-AF65-F5344CB8AC3E}">
        <p14:creationId xmlns:p14="http://schemas.microsoft.com/office/powerpoint/2010/main" xmlns="" val="3596466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1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ox(in)">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55" presetClass="exit" presetSubtype="0" fill="hold" nodeType="clickEffect">
                                  <p:stCondLst>
                                    <p:cond delay="0"/>
                                  </p:stCondLst>
                                  <p:childTnLst>
                                    <p:anim calcmode="lin" valueType="num">
                                      <p:cBhvr>
                                        <p:cTn id="15" dur="1000"/>
                                        <p:tgtEl>
                                          <p:spTgt spid="21"/>
                                        </p:tgtEl>
                                        <p:attrNameLst>
                                          <p:attrName>ppt_w</p:attrName>
                                        </p:attrNameLst>
                                      </p:cBhvr>
                                      <p:tavLst>
                                        <p:tav tm="0">
                                          <p:val>
                                            <p:strVal val="ppt_w"/>
                                          </p:val>
                                        </p:tav>
                                        <p:tav tm="100000">
                                          <p:val>
                                            <p:strVal val="ppt_w*0.70"/>
                                          </p:val>
                                        </p:tav>
                                      </p:tavLst>
                                    </p:anim>
                                    <p:anim calcmode="lin" valueType="num">
                                      <p:cBhvr>
                                        <p:cTn id="16" dur="1000"/>
                                        <p:tgtEl>
                                          <p:spTgt spid="21"/>
                                        </p:tgtEl>
                                        <p:attrNameLst>
                                          <p:attrName>ppt_h</p:attrName>
                                        </p:attrNameLst>
                                      </p:cBhvr>
                                      <p:tavLst>
                                        <p:tav tm="0">
                                          <p:val>
                                            <p:strVal val="ppt_h"/>
                                          </p:val>
                                        </p:tav>
                                        <p:tav tm="100000">
                                          <p:val>
                                            <p:strVal val="ppt_h"/>
                                          </p:val>
                                        </p:tav>
                                      </p:tavLst>
                                    </p:anim>
                                    <p:animEffect transition="out" filter="fade">
                                      <p:cBhvr>
                                        <p:cTn id="17" dur="1000"/>
                                        <p:tgtEl>
                                          <p:spTgt spid="21"/>
                                        </p:tgtEl>
                                      </p:cBhvr>
                                    </p:animEffect>
                                    <p:set>
                                      <p:cBhvr>
                                        <p:cTn id="18" dur="1" fill="hold">
                                          <p:stCondLst>
                                            <p:cond delay="999"/>
                                          </p:stCondLst>
                                        </p:cTn>
                                        <p:tgtEl>
                                          <p:spTgt spid="21"/>
                                        </p:tgtEl>
                                        <p:attrNameLst>
                                          <p:attrName>style.visibility</p:attrName>
                                        </p:attrNameLst>
                                      </p:cBhvr>
                                      <p:to>
                                        <p:strVal val="hidden"/>
                                      </p:to>
                                    </p:set>
                                  </p:childTnLst>
                                </p:cTn>
                              </p:par>
                              <p:par>
                                <p:cTn id="19" presetID="8" presetClass="emph" presetSubtype="0" fill="hold" nodeType="withEffect">
                                  <p:stCondLst>
                                    <p:cond delay="0"/>
                                  </p:stCondLst>
                                  <p:childTnLst>
                                    <p:animRot by="21600000">
                                      <p:cBhvr>
                                        <p:cTn id="20" dur="2000" fill="hold"/>
                                        <p:tgtEl>
                                          <p:spTgt spid="6"/>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blinds(horizontal)">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24"/>
                                        </p:tgtEl>
                                        <p:attrNameLst>
                                          <p:attrName>ppt_x</p:attrName>
                                        </p:attrNameLst>
                                      </p:cBhvr>
                                      <p:tavLst>
                                        <p:tav tm="0">
                                          <p:val>
                                            <p:strVal val="ppt_x"/>
                                          </p:val>
                                        </p:tav>
                                        <p:tav tm="100000">
                                          <p:val>
                                            <p:strVal val="ppt_x"/>
                                          </p:val>
                                        </p:tav>
                                      </p:tavLst>
                                    </p:anim>
                                    <p:anim calcmode="lin" valueType="num">
                                      <p:cBhvr additive="base">
                                        <p:cTn id="30" dur="500"/>
                                        <p:tgtEl>
                                          <p:spTgt spid="24"/>
                                        </p:tgtEl>
                                        <p:attrNameLst>
                                          <p:attrName>ppt_y</p:attrName>
                                        </p:attrNameLst>
                                      </p:cBhvr>
                                      <p:tavLst>
                                        <p:tav tm="0">
                                          <p:val>
                                            <p:strVal val="ppt_y"/>
                                          </p:val>
                                        </p:tav>
                                        <p:tav tm="100000">
                                          <p:val>
                                            <p:strVal val="1+ppt_h/2"/>
                                          </p:val>
                                        </p:tav>
                                      </p:tavLst>
                                    </p:anim>
                                    <p:set>
                                      <p:cBhvr>
                                        <p:cTn id="31" dur="1" fill="hold">
                                          <p:stCondLst>
                                            <p:cond delay="499"/>
                                          </p:stCondLst>
                                        </p:cTn>
                                        <p:tgtEl>
                                          <p:spTgt spid="24"/>
                                        </p:tgtEl>
                                        <p:attrNameLst>
                                          <p:attrName>style.visibility</p:attrName>
                                        </p:attrNameLst>
                                      </p:cBhvr>
                                      <p:to>
                                        <p:strVal val="hidden"/>
                                      </p:to>
                                    </p:set>
                                  </p:childTnLst>
                                </p:cTn>
                              </p:par>
                              <p:par>
                                <p:cTn id="32" presetID="8" presetClass="emph" presetSubtype="0" fill="hold" nodeType="withEffect">
                                  <p:stCondLst>
                                    <p:cond delay="0"/>
                                  </p:stCondLst>
                                  <p:childTnLst>
                                    <p:animRot by="21600000">
                                      <p:cBhvr>
                                        <p:cTn id="33" dur="2000" fill="hold"/>
                                        <p:tgtEl>
                                          <p:spTgt spid="17"/>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box(in)">
                                      <p:cBhvr>
                                        <p:cTn id="38" dur="1000"/>
                                        <p:tgtEl>
                                          <p:spTgt spid="3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nodeType="clickEffect">
                                  <p:stCondLst>
                                    <p:cond delay="0"/>
                                  </p:stCondLst>
                                  <p:childTnLst>
                                    <p:animEffect transition="out" filter="wipe(down)">
                                      <p:cBhvr>
                                        <p:cTn id="42" dur="500"/>
                                        <p:tgtEl>
                                          <p:spTgt spid="31"/>
                                        </p:tgtEl>
                                      </p:cBhvr>
                                    </p:animEffect>
                                    <p:set>
                                      <p:cBhvr>
                                        <p:cTn id="43" dur="1" fill="hold">
                                          <p:stCondLst>
                                            <p:cond delay="499"/>
                                          </p:stCondLst>
                                        </p:cTn>
                                        <p:tgtEl>
                                          <p:spTgt spid="31"/>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8" presetClass="emph" presetSubtype="0" fill="hold" nodeType="clickEffect">
                                  <p:stCondLst>
                                    <p:cond delay="0"/>
                                  </p:stCondLst>
                                  <p:childTnLst>
                                    <p:animRot by="21600000">
                                      <p:cBhvr>
                                        <p:cTn id="47" dur="2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sz="2400" dirty="0" smtClean="0"/>
              <a:t>Agenda Programática</a:t>
            </a:r>
            <a:endParaRPr lang="es-CO" sz="2400" dirty="0"/>
          </a:p>
        </p:txBody>
      </p:sp>
      <p:sp>
        <p:nvSpPr>
          <p:cNvPr id="3" name="2 Marcador de contenido"/>
          <p:cNvSpPr>
            <a:spLocks noGrp="1"/>
          </p:cNvSpPr>
          <p:nvPr>
            <p:ph idx="1"/>
          </p:nvPr>
        </p:nvSpPr>
        <p:spPr/>
        <p:txBody>
          <a:bodyPr/>
          <a:lstStyle/>
          <a:p>
            <a:endParaRPr lang="es-CO"/>
          </a:p>
        </p:txBody>
      </p:sp>
      <p:graphicFrame>
        <p:nvGraphicFramePr>
          <p:cNvPr id="4" name="3 Marcador de contenido"/>
          <p:cNvGraphicFramePr>
            <a:graphicFrameLocks/>
          </p:cNvGraphicFramePr>
          <p:nvPr>
            <p:extLst>
              <p:ext uri="{D42A27DB-BD31-4B8C-83A1-F6EECF244321}">
                <p14:modId xmlns="" xmlns:p14="http://schemas.microsoft.com/office/powerpoint/2010/main" val="2493765965"/>
              </p:ext>
            </p:extLst>
          </p:nvPr>
        </p:nvGraphicFramePr>
        <p:xfrm>
          <a:off x="539552" y="1556792"/>
          <a:ext cx="8229599" cy="4321886"/>
        </p:xfrm>
        <a:graphic>
          <a:graphicData uri="http://schemas.openxmlformats.org/drawingml/2006/table">
            <a:tbl>
              <a:tblPr firstRow="1" bandRow="1">
                <a:tableStyleId>{5C22544A-7EE6-4342-B048-85BDC9FD1C3A}</a:tableStyleId>
              </a:tblPr>
              <a:tblGrid>
                <a:gridCol w="3501572"/>
                <a:gridCol w="882389"/>
                <a:gridCol w="1267611"/>
                <a:gridCol w="1221517"/>
                <a:gridCol w="1356510"/>
              </a:tblGrid>
              <a:tr h="223208">
                <a:tc rowSpan="2">
                  <a:txBody>
                    <a:bodyPr/>
                    <a:lstStyle/>
                    <a:p>
                      <a:pPr algn="ctr" fontAlgn="auto">
                        <a:spcAft>
                          <a:spcPts val="0"/>
                        </a:spcAft>
                      </a:pPr>
                      <a:r>
                        <a:rPr lang="es-MX" sz="1000" kern="1200" dirty="0">
                          <a:effectLst/>
                        </a:rPr>
                        <a:t>Encuesta / Estudio</a:t>
                      </a:r>
                      <a:endParaRPr lang="es-CO" sz="1200" dirty="0">
                        <a:effectLst/>
                        <a:latin typeface="Times New Roman"/>
                        <a:ea typeface="Calibri"/>
                        <a:cs typeface="Times New Roman"/>
                      </a:endParaRPr>
                    </a:p>
                  </a:txBody>
                  <a:tcPr marL="66777" marR="66777" marT="0" marB="0" anchor="ctr"/>
                </a:tc>
                <a:tc rowSpan="2">
                  <a:txBody>
                    <a:bodyPr/>
                    <a:lstStyle/>
                    <a:p>
                      <a:pPr algn="ctr" fontAlgn="auto">
                        <a:spcAft>
                          <a:spcPts val="0"/>
                        </a:spcAft>
                      </a:pPr>
                      <a:r>
                        <a:rPr lang="es-MX" sz="1000" kern="1200">
                          <a:effectLst/>
                        </a:rPr>
                        <a:t>Última Versión</a:t>
                      </a:r>
                      <a:endParaRPr lang="es-CO" sz="1200">
                        <a:effectLst/>
                        <a:latin typeface="Times New Roman"/>
                        <a:ea typeface="Calibri"/>
                        <a:cs typeface="Times New Roman"/>
                      </a:endParaRPr>
                    </a:p>
                  </a:txBody>
                  <a:tcPr marL="66777" marR="66777" marT="0" marB="0" anchor="ctr"/>
                </a:tc>
                <a:tc gridSpan="2">
                  <a:txBody>
                    <a:bodyPr/>
                    <a:lstStyle/>
                    <a:p>
                      <a:pPr algn="ctr" fontAlgn="auto">
                        <a:spcAft>
                          <a:spcPts val="0"/>
                        </a:spcAft>
                      </a:pPr>
                      <a:r>
                        <a:rPr lang="es-MX" sz="1000" kern="1200">
                          <a:effectLst/>
                        </a:rPr>
                        <a:t>Próxima Versión</a:t>
                      </a:r>
                      <a:endParaRPr lang="es-CO" sz="1200">
                        <a:effectLst/>
                        <a:latin typeface="Times New Roman"/>
                        <a:ea typeface="Calibri"/>
                        <a:cs typeface="Times New Roman"/>
                      </a:endParaRPr>
                    </a:p>
                  </a:txBody>
                  <a:tcPr marL="66777" marR="66777" marT="0" marB="0" anchor="ctr"/>
                </a:tc>
                <a:tc hMerge="1">
                  <a:txBody>
                    <a:bodyPr/>
                    <a:lstStyle/>
                    <a:p>
                      <a:endParaRPr lang="es-CO"/>
                    </a:p>
                  </a:txBody>
                  <a:tcPr/>
                </a:tc>
                <a:tc rowSpan="2">
                  <a:txBody>
                    <a:bodyPr/>
                    <a:lstStyle/>
                    <a:p>
                      <a:pPr algn="ctr" fontAlgn="auto">
                        <a:spcAft>
                          <a:spcPts val="0"/>
                        </a:spcAft>
                      </a:pPr>
                      <a:r>
                        <a:rPr lang="es-MX" sz="1000" kern="1200">
                          <a:effectLst/>
                        </a:rPr>
                        <a:t>Periodicidad</a:t>
                      </a:r>
                      <a:endParaRPr lang="es-CO" sz="1200">
                        <a:effectLst/>
                        <a:latin typeface="Times New Roman"/>
                        <a:ea typeface="Calibri"/>
                        <a:cs typeface="Times New Roman"/>
                      </a:endParaRPr>
                    </a:p>
                  </a:txBody>
                  <a:tcPr marL="66777" marR="66777" marT="0" marB="0" anchor="ctr"/>
                </a:tc>
              </a:tr>
              <a:tr h="296787">
                <a:tc vMerge="1">
                  <a:txBody>
                    <a:bodyPr/>
                    <a:lstStyle/>
                    <a:p>
                      <a:endParaRPr lang="es-CO"/>
                    </a:p>
                  </a:txBody>
                  <a:tcPr/>
                </a:tc>
                <a:tc vMerge="1">
                  <a:txBody>
                    <a:bodyPr/>
                    <a:lstStyle/>
                    <a:p>
                      <a:endParaRPr lang="es-CO"/>
                    </a:p>
                  </a:txBody>
                  <a:tcPr/>
                </a:tc>
                <a:tc>
                  <a:txBody>
                    <a:bodyPr/>
                    <a:lstStyle/>
                    <a:p>
                      <a:pPr algn="ctr" fontAlgn="auto">
                        <a:spcAft>
                          <a:spcPts val="0"/>
                        </a:spcAft>
                      </a:pPr>
                      <a:r>
                        <a:rPr lang="es-MX" sz="1000" kern="1200">
                          <a:effectLst/>
                        </a:rPr>
                        <a:t>Año de recolección</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dirty="0">
                          <a:effectLst/>
                        </a:rPr>
                        <a:t>Año de publicación</a:t>
                      </a:r>
                      <a:endParaRPr lang="es-CO" sz="1200" dirty="0">
                        <a:effectLst/>
                        <a:latin typeface="Times New Roman"/>
                        <a:ea typeface="Calibri"/>
                        <a:cs typeface="Times New Roman"/>
                      </a:endParaRPr>
                    </a:p>
                  </a:txBody>
                  <a:tcPr marL="66777" marR="66777" marT="0" marB="0"/>
                </a:tc>
                <a:tc vMerge="1">
                  <a:txBody>
                    <a:bodyPr/>
                    <a:lstStyle/>
                    <a:p>
                      <a:endParaRPr lang="es-CO"/>
                    </a:p>
                  </a:txBody>
                  <a:tcPr/>
                </a:tc>
              </a:tr>
              <a:tr h="148393">
                <a:tc>
                  <a:txBody>
                    <a:bodyPr/>
                    <a:lstStyle/>
                    <a:p>
                      <a:pPr algn="l" fontAlgn="auto">
                        <a:spcAft>
                          <a:spcPts val="0"/>
                        </a:spcAft>
                      </a:pPr>
                      <a:r>
                        <a:rPr lang="es-MX" sz="1000" kern="1200">
                          <a:effectLst/>
                        </a:rPr>
                        <a:t>Estudio Nacional de Salud Mental – ENSM</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2003</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2014</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2015</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Cada 10  años</a:t>
                      </a:r>
                      <a:endParaRPr lang="es-CO" sz="1200">
                        <a:effectLst/>
                        <a:latin typeface="Times New Roman"/>
                        <a:ea typeface="Calibri"/>
                        <a:cs typeface="Times New Roman"/>
                      </a:endParaRPr>
                    </a:p>
                  </a:txBody>
                  <a:tcPr marL="66777" marR="66777" marT="0" marB="0" anchor="ctr"/>
                </a:tc>
              </a:tr>
              <a:tr h="175599">
                <a:tc>
                  <a:txBody>
                    <a:bodyPr/>
                    <a:lstStyle/>
                    <a:p>
                      <a:pPr algn="l" fontAlgn="auto">
                        <a:spcAft>
                          <a:spcPts val="0"/>
                        </a:spcAft>
                      </a:pPr>
                      <a:r>
                        <a:rPr lang="es-MX" sz="1000" kern="1200">
                          <a:effectLst/>
                        </a:rPr>
                        <a:t>Encuesta Nacional de Salud – ENS</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2007</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2014</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2015</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Cada 5 años</a:t>
                      </a:r>
                      <a:endParaRPr lang="es-CO" sz="1200">
                        <a:effectLst/>
                        <a:latin typeface="Times New Roman"/>
                        <a:ea typeface="Calibri"/>
                        <a:cs typeface="Times New Roman"/>
                      </a:endParaRPr>
                    </a:p>
                  </a:txBody>
                  <a:tcPr marL="66777" marR="66777" marT="0" marB="0" anchor="ctr"/>
                </a:tc>
              </a:tr>
              <a:tr h="296787">
                <a:tc>
                  <a:txBody>
                    <a:bodyPr/>
                    <a:lstStyle/>
                    <a:p>
                      <a:pPr algn="l" fontAlgn="auto">
                        <a:spcAft>
                          <a:spcPts val="0"/>
                        </a:spcAft>
                      </a:pPr>
                      <a:r>
                        <a:rPr lang="es-MX" sz="1000" kern="1200" dirty="0">
                          <a:effectLst/>
                        </a:rPr>
                        <a:t>Encuesta Nacional de Parasitismo Intestinal en Población Escolar</a:t>
                      </a:r>
                      <a:endParaRPr lang="es-CO" sz="1200" dirty="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1993</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2012 - 2014</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2014</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Cada 10 años</a:t>
                      </a:r>
                      <a:endParaRPr lang="es-CO" sz="1200">
                        <a:effectLst/>
                        <a:latin typeface="Times New Roman"/>
                        <a:ea typeface="Calibri"/>
                        <a:cs typeface="Times New Roman"/>
                      </a:endParaRPr>
                    </a:p>
                  </a:txBody>
                  <a:tcPr marL="66777" marR="66777" marT="0" marB="0" anchor="ctr"/>
                </a:tc>
              </a:tr>
              <a:tr h="296787">
                <a:tc>
                  <a:txBody>
                    <a:bodyPr/>
                    <a:lstStyle/>
                    <a:p>
                      <a:pPr algn="l" fontAlgn="auto">
                        <a:spcAft>
                          <a:spcPts val="0"/>
                        </a:spcAft>
                      </a:pPr>
                      <a:r>
                        <a:rPr lang="es-MX" sz="1000" kern="1200">
                          <a:effectLst/>
                        </a:rPr>
                        <a:t>Encuesta Nacional de Salud Bucal IV – </a:t>
                      </a:r>
                      <a:endParaRPr lang="es-CO" sz="1200">
                        <a:effectLst/>
                      </a:endParaRPr>
                    </a:p>
                    <a:p>
                      <a:pPr algn="l" fontAlgn="auto">
                        <a:spcAft>
                          <a:spcPts val="0"/>
                        </a:spcAft>
                      </a:pPr>
                      <a:r>
                        <a:rPr lang="es-MX" sz="1000" kern="1200">
                          <a:effectLst/>
                        </a:rPr>
                        <a:t>ENSAB IV</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CO" sz="1000" kern="1200">
                          <a:effectLst/>
                        </a:rPr>
                        <a:t>1998</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2012 - 2014</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2014</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Cada 10 años</a:t>
                      </a:r>
                      <a:endParaRPr lang="es-CO" sz="1200">
                        <a:effectLst/>
                        <a:latin typeface="Times New Roman"/>
                        <a:ea typeface="Calibri"/>
                        <a:cs typeface="Times New Roman"/>
                      </a:endParaRPr>
                    </a:p>
                  </a:txBody>
                  <a:tcPr marL="66777" marR="66777" marT="0" marB="0" anchor="ctr"/>
                </a:tc>
              </a:tr>
              <a:tr h="252269">
                <a:tc>
                  <a:txBody>
                    <a:bodyPr/>
                    <a:lstStyle/>
                    <a:p>
                      <a:pPr algn="l" fontAlgn="auto">
                        <a:spcAft>
                          <a:spcPts val="0"/>
                        </a:spcAft>
                      </a:pPr>
                      <a:r>
                        <a:rPr lang="es-MX" sz="1000" kern="1200">
                          <a:effectLst/>
                        </a:rPr>
                        <a:t>Encuesta Mundial de Tabaquismo en Adultos – GATS</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CO" sz="1000">
                          <a:effectLst/>
                        </a:rPr>
                        <a:t>NA</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2013 - 2014</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2014</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Cada 5 años</a:t>
                      </a:r>
                      <a:endParaRPr lang="es-CO" sz="1200">
                        <a:effectLst/>
                        <a:latin typeface="Times New Roman"/>
                        <a:ea typeface="Calibri"/>
                        <a:cs typeface="Times New Roman"/>
                      </a:endParaRPr>
                    </a:p>
                  </a:txBody>
                  <a:tcPr marL="66777" marR="66777" marT="0" marB="0" anchor="ctr"/>
                </a:tc>
              </a:tr>
              <a:tr h="296787">
                <a:tc>
                  <a:txBody>
                    <a:bodyPr/>
                    <a:lstStyle/>
                    <a:p>
                      <a:pPr algn="l" fontAlgn="auto">
                        <a:spcAft>
                          <a:spcPts val="0"/>
                        </a:spcAft>
                      </a:pPr>
                      <a:r>
                        <a:rPr lang="es-MX" sz="1000" kern="1200">
                          <a:effectLst/>
                        </a:rPr>
                        <a:t>Encuesta Nacional de Salud, Bienestar y Envejecimiento – SABE</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CO" sz="1000">
                          <a:effectLst/>
                        </a:rPr>
                        <a:t>NA</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2014</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2015</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Cada 10 años</a:t>
                      </a:r>
                      <a:endParaRPr lang="es-CO" sz="1200">
                        <a:effectLst/>
                        <a:latin typeface="Times New Roman"/>
                        <a:ea typeface="Calibri"/>
                        <a:cs typeface="Times New Roman"/>
                      </a:endParaRPr>
                    </a:p>
                  </a:txBody>
                  <a:tcPr marL="66777" marR="66777" marT="0" marB="0" anchor="ctr"/>
                </a:tc>
              </a:tr>
              <a:tr h="445180">
                <a:tc>
                  <a:txBody>
                    <a:bodyPr/>
                    <a:lstStyle/>
                    <a:p>
                      <a:pPr algn="l" fontAlgn="auto">
                        <a:spcAft>
                          <a:spcPts val="0"/>
                        </a:spcAft>
                      </a:pPr>
                      <a:r>
                        <a:rPr lang="es-MX" sz="1000" kern="1200" dirty="0">
                          <a:effectLst/>
                        </a:rPr>
                        <a:t>Encuesta de Salud Escolar – ENSE</a:t>
                      </a:r>
                      <a:endParaRPr lang="es-CO" sz="1200" dirty="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NA</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2013 - 2014</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 </a:t>
                      </a:r>
                      <a:endParaRPr lang="es-CO" sz="1200">
                        <a:effectLst/>
                      </a:endParaRPr>
                    </a:p>
                    <a:p>
                      <a:pPr algn="ctr" fontAlgn="auto">
                        <a:spcAft>
                          <a:spcPts val="0"/>
                        </a:spcAft>
                      </a:pPr>
                      <a:r>
                        <a:rPr lang="es-MX" sz="1000" kern="1200">
                          <a:effectLst/>
                        </a:rPr>
                        <a:t>2014</a:t>
                      </a:r>
                      <a:endParaRPr lang="es-CO" sz="1200">
                        <a:effectLst/>
                      </a:endParaRPr>
                    </a:p>
                    <a:p>
                      <a:pPr algn="ctr" fontAlgn="auto">
                        <a:spcAft>
                          <a:spcPts val="0"/>
                        </a:spcAft>
                      </a:pPr>
                      <a:r>
                        <a:rPr lang="es-MX" sz="1000" kern="1200">
                          <a:effectLst/>
                        </a:rPr>
                        <a:t> </a:t>
                      </a:r>
                      <a:endParaRPr lang="es-CO" sz="1200">
                        <a:effectLst/>
                        <a:latin typeface="Times New Roman"/>
                        <a:ea typeface="Calibri"/>
                        <a:cs typeface="Times New Roman"/>
                      </a:endParaRPr>
                    </a:p>
                  </a:txBody>
                  <a:tcPr marL="66777" marR="66777" marT="0" marB="0"/>
                </a:tc>
                <a:tc>
                  <a:txBody>
                    <a:bodyPr/>
                    <a:lstStyle/>
                    <a:p>
                      <a:pPr algn="ctr" fontAlgn="auto">
                        <a:spcAft>
                          <a:spcPts val="0"/>
                        </a:spcAft>
                      </a:pPr>
                      <a:r>
                        <a:rPr lang="es-MX" sz="1000" kern="1200">
                          <a:effectLst/>
                        </a:rPr>
                        <a:t>Cada 3 años</a:t>
                      </a:r>
                      <a:endParaRPr lang="es-CO" sz="1200">
                        <a:effectLst/>
                        <a:latin typeface="Times New Roman"/>
                        <a:ea typeface="Calibri"/>
                        <a:cs typeface="Times New Roman"/>
                      </a:endParaRPr>
                    </a:p>
                  </a:txBody>
                  <a:tcPr marL="66777" marR="66777" marT="0" marB="0" anchor="ctr"/>
                </a:tc>
              </a:tr>
              <a:tr h="356762">
                <a:tc>
                  <a:txBody>
                    <a:bodyPr/>
                    <a:lstStyle/>
                    <a:p>
                      <a:pPr algn="l" fontAlgn="auto">
                        <a:spcAft>
                          <a:spcPts val="0"/>
                        </a:spcAft>
                      </a:pPr>
                      <a:r>
                        <a:rPr lang="es-MX" sz="1000" kern="1200" dirty="0">
                          <a:effectLst/>
                        </a:rPr>
                        <a:t>Estudio Nacional de Situación Alimentaria y Nutricional de los Pueblos Indígenas  de Colombia – ENSANI </a:t>
                      </a:r>
                      <a:endParaRPr lang="es-CO" sz="1200" dirty="0">
                        <a:effectLst/>
                        <a:latin typeface="Times New Roman"/>
                        <a:ea typeface="Calibri"/>
                        <a:cs typeface="Times New Roman"/>
                      </a:endParaRPr>
                    </a:p>
                  </a:txBody>
                  <a:tcPr marL="66777" marR="66777" marT="0" marB="0" anchor="ctr"/>
                </a:tc>
                <a:tc>
                  <a:txBody>
                    <a:bodyPr/>
                    <a:lstStyle/>
                    <a:p>
                      <a:pPr algn="ctr" fontAlgn="auto">
                        <a:spcAft>
                          <a:spcPts val="0"/>
                        </a:spcAft>
                      </a:pPr>
                      <a:r>
                        <a:rPr lang="es-CO" sz="1000">
                          <a:effectLst/>
                        </a:rPr>
                        <a:t>NA</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dirty="0">
                          <a:effectLst/>
                        </a:rPr>
                        <a:t>2015 - 2016</a:t>
                      </a:r>
                      <a:endParaRPr lang="es-CO" sz="1200" dirty="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2016</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Cada 5 años</a:t>
                      </a:r>
                      <a:endParaRPr lang="es-CO" sz="1200">
                        <a:effectLst/>
                        <a:latin typeface="Times New Roman"/>
                        <a:ea typeface="Calibri"/>
                        <a:cs typeface="Times New Roman"/>
                      </a:endParaRPr>
                    </a:p>
                  </a:txBody>
                  <a:tcPr marL="66777" marR="66777" marT="0" marB="0" anchor="ctr"/>
                </a:tc>
              </a:tr>
              <a:tr h="165088">
                <a:tc>
                  <a:txBody>
                    <a:bodyPr/>
                    <a:lstStyle/>
                    <a:p>
                      <a:pPr algn="l" fontAlgn="auto">
                        <a:spcAft>
                          <a:spcPts val="0"/>
                        </a:spcAft>
                      </a:pPr>
                      <a:r>
                        <a:rPr lang="es-MX" sz="1000" kern="1200">
                          <a:effectLst/>
                        </a:rPr>
                        <a:t>Estudio Consumo de Sustancias Psicoactivas en Hogares</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2008</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2013</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2014</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Cada 5 años</a:t>
                      </a:r>
                      <a:endParaRPr lang="es-CO" sz="1200">
                        <a:effectLst/>
                        <a:latin typeface="Times New Roman"/>
                        <a:ea typeface="Calibri"/>
                        <a:cs typeface="Times New Roman"/>
                      </a:endParaRPr>
                    </a:p>
                  </a:txBody>
                  <a:tcPr marL="66777" marR="66777" marT="0" marB="0" anchor="ctr"/>
                </a:tc>
              </a:tr>
              <a:tr h="169416">
                <a:tc>
                  <a:txBody>
                    <a:bodyPr/>
                    <a:lstStyle/>
                    <a:p>
                      <a:pPr algn="l" fontAlgn="auto">
                        <a:spcAft>
                          <a:spcPts val="0"/>
                        </a:spcAft>
                      </a:pPr>
                      <a:r>
                        <a:rPr lang="es-MX" sz="1000" kern="1200">
                          <a:effectLst/>
                        </a:rPr>
                        <a:t>Encuesta Nacional de Demografía y Salud – ENDS</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2010</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2014 -2015</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2016</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Cada 5 años</a:t>
                      </a:r>
                      <a:endParaRPr lang="es-CO" sz="1200">
                        <a:effectLst/>
                        <a:latin typeface="Times New Roman"/>
                        <a:ea typeface="Calibri"/>
                        <a:cs typeface="Times New Roman"/>
                      </a:endParaRPr>
                    </a:p>
                  </a:txBody>
                  <a:tcPr marL="66777" marR="66777" marT="0" marB="0" anchor="ctr"/>
                </a:tc>
              </a:tr>
              <a:tr h="296787">
                <a:tc>
                  <a:txBody>
                    <a:bodyPr/>
                    <a:lstStyle/>
                    <a:p>
                      <a:pPr algn="l" fontAlgn="auto">
                        <a:spcAft>
                          <a:spcPts val="0"/>
                        </a:spcAft>
                      </a:pPr>
                      <a:r>
                        <a:rPr lang="es-MX" sz="1000" kern="1200">
                          <a:effectLst/>
                        </a:rPr>
                        <a:t>Encuesta Nacional de Situación Nutricional en Colombia – ENSIN</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2010</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2014 -2015</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2016</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Cada 5 años</a:t>
                      </a:r>
                      <a:endParaRPr lang="es-CO" sz="1200">
                        <a:effectLst/>
                        <a:latin typeface="Times New Roman"/>
                        <a:ea typeface="Calibri"/>
                        <a:cs typeface="Times New Roman"/>
                      </a:endParaRPr>
                    </a:p>
                  </a:txBody>
                  <a:tcPr marL="66777" marR="66777" marT="0" marB="0" anchor="ctr"/>
                </a:tc>
              </a:tr>
              <a:tr h="219499">
                <a:tc>
                  <a:txBody>
                    <a:bodyPr/>
                    <a:lstStyle/>
                    <a:p>
                      <a:pPr algn="l" fontAlgn="auto">
                        <a:spcAft>
                          <a:spcPts val="0"/>
                        </a:spcAft>
                      </a:pPr>
                      <a:r>
                        <a:rPr lang="es-MX" sz="1000" kern="1200">
                          <a:effectLst/>
                        </a:rPr>
                        <a:t>Encuesta Nacional de Talento Humano en Salud</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NA</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2015</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dirty="0">
                          <a:effectLst/>
                        </a:rPr>
                        <a:t>2016</a:t>
                      </a:r>
                      <a:endParaRPr lang="es-CO" sz="1200" dirty="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Cada 5 años</a:t>
                      </a:r>
                      <a:endParaRPr lang="es-CO" sz="1200">
                        <a:effectLst/>
                        <a:latin typeface="Times New Roman"/>
                        <a:ea typeface="Calibri"/>
                        <a:cs typeface="Times New Roman"/>
                      </a:endParaRPr>
                    </a:p>
                  </a:txBody>
                  <a:tcPr marL="66777" marR="66777" marT="0" marB="0" anchor="ctr"/>
                </a:tc>
              </a:tr>
              <a:tr h="219499">
                <a:tc>
                  <a:txBody>
                    <a:bodyPr/>
                    <a:lstStyle/>
                    <a:p>
                      <a:pPr algn="l" fontAlgn="auto">
                        <a:spcAft>
                          <a:spcPts val="0"/>
                        </a:spcAft>
                      </a:pPr>
                      <a:r>
                        <a:rPr lang="es-CO" sz="1000" kern="1200">
                          <a:effectLst/>
                        </a:rPr>
                        <a:t>Encuesta Nacional de Salud Ambiental</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NA</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2015</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2016</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Cada 10 años</a:t>
                      </a:r>
                      <a:endParaRPr lang="es-CO" sz="1200">
                        <a:effectLst/>
                        <a:latin typeface="Times New Roman"/>
                        <a:ea typeface="Calibri"/>
                        <a:cs typeface="Times New Roman"/>
                      </a:endParaRPr>
                    </a:p>
                  </a:txBody>
                  <a:tcPr marL="66777" marR="66777" marT="0" marB="0" anchor="ctr"/>
                </a:tc>
              </a:tr>
              <a:tr h="219499">
                <a:tc>
                  <a:txBody>
                    <a:bodyPr/>
                    <a:lstStyle/>
                    <a:p>
                      <a:pPr algn="l" fontAlgn="auto">
                        <a:spcAft>
                          <a:spcPts val="0"/>
                        </a:spcAft>
                      </a:pPr>
                      <a:r>
                        <a:rPr lang="es-MX" sz="1000" kern="1200">
                          <a:effectLst/>
                        </a:rPr>
                        <a:t>Análisis de la Situación de Salud - ASIS</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2012</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2013</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2014</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Anual</a:t>
                      </a:r>
                      <a:endParaRPr lang="es-CO" sz="1200">
                        <a:effectLst/>
                        <a:latin typeface="Times New Roman"/>
                        <a:ea typeface="Calibri"/>
                        <a:cs typeface="Times New Roman"/>
                      </a:endParaRPr>
                    </a:p>
                  </a:txBody>
                  <a:tcPr marL="66777" marR="66777" marT="0" marB="0" anchor="ctr"/>
                </a:tc>
              </a:tr>
              <a:tr h="219499">
                <a:tc>
                  <a:txBody>
                    <a:bodyPr/>
                    <a:lstStyle/>
                    <a:p>
                      <a:pPr algn="l" fontAlgn="auto">
                        <a:spcAft>
                          <a:spcPts val="0"/>
                        </a:spcAft>
                      </a:pPr>
                      <a:r>
                        <a:rPr lang="es-MX" sz="1000" kern="1200">
                          <a:effectLst/>
                        </a:rPr>
                        <a:t>Estudio de Carga de Enfermedad</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2005</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2015</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a:effectLst/>
                        </a:rPr>
                        <a:t>2016</a:t>
                      </a:r>
                      <a:endParaRPr lang="es-CO" sz="1200">
                        <a:effectLst/>
                        <a:latin typeface="Times New Roman"/>
                        <a:ea typeface="Calibri"/>
                        <a:cs typeface="Times New Roman"/>
                      </a:endParaRPr>
                    </a:p>
                  </a:txBody>
                  <a:tcPr marL="66777" marR="66777" marT="0" marB="0" anchor="ctr"/>
                </a:tc>
                <a:tc>
                  <a:txBody>
                    <a:bodyPr/>
                    <a:lstStyle/>
                    <a:p>
                      <a:pPr algn="ctr" fontAlgn="auto">
                        <a:spcAft>
                          <a:spcPts val="0"/>
                        </a:spcAft>
                      </a:pPr>
                      <a:r>
                        <a:rPr lang="es-MX" sz="1000" kern="1200" dirty="0">
                          <a:effectLst/>
                        </a:rPr>
                        <a:t>Cada 10 años</a:t>
                      </a:r>
                      <a:endParaRPr lang="es-CO" sz="1200" dirty="0">
                        <a:effectLst/>
                        <a:latin typeface="Times New Roman"/>
                        <a:ea typeface="Calibri"/>
                        <a:cs typeface="Times New Roman"/>
                      </a:endParaRPr>
                    </a:p>
                  </a:txBody>
                  <a:tcPr marL="66777" marR="66777" marT="0" marB="0" anchor="ctr"/>
                </a:tc>
              </a:tr>
            </a:tbl>
          </a:graphicData>
        </a:graphic>
      </p:graphicFrame>
    </p:spTree>
    <p:extLst>
      <p:ext uri="{BB962C8B-B14F-4D97-AF65-F5344CB8AC3E}">
        <p14:creationId xmlns="" xmlns:p14="http://schemas.microsoft.com/office/powerpoint/2010/main" val="9222840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grpSp>
        <p:nvGrpSpPr>
          <p:cNvPr id="4" name="3 Grupo"/>
          <p:cNvGrpSpPr/>
          <p:nvPr/>
        </p:nvGrpSpPr>
        <p:grpSpPr>
          <a:xfrm>
            <a:off x="467544" y="620688"/>
            <a:ext cx="8280920" cy="5711641"/>
            <a:chOff x="251520" y="1146359"/>
            <a:chExt cx="8280920" cy="5711641"/>
          </a:xfrm>
        </p:grpSpPr>
        <p:grpSp>
          <p:nvGrpSpPr>
            <p:cNvPr id="5" name="51 Grupo"/>
            <p:cNvGrpSpPr/>
            <p:nvPr/>
          </p:nvGrpSpPr>
          <p:grpSpPr>
            <a:xfrm>
              <a:off x="251520" y="1146359"/>
              <a:ext cx="8280920" cy="5711641"/>
              <a:chOff x="395536" y="1412776"/>
              <a:chExt cx="8280920" cy="5711641"/>
            </a:xfrm>
            <a:solidFill>
              <a:schemeClr val="bg1"/>
            </a:solidFill>
          </p:grpSpPr>
          <p:pic>
            <p:nvPicPr>
              <p:cNvPr id="7" name="Picture 2" descr="https://encrypted-tbn2.gstatic.com/images?q=tbn:ANd9GcQhiJconW0KwzY9NMnKugj-kpP9WK6Qm45fN7056bnQpdmo_dTX"/>
              <p:cNvPicPr>
                <a:picLocks noChangeAspect="1" noChangeArrowheads="1"/>
              </p:cNvPicPr>
              <p:nvPr/>
            </p:nvPicPr>
            <p:blipFill>
              <a:blip r:embed="rId2" cstate="print"/>
              <a:srcRect/>
              <a:stretch>
                <a:fillRect/>
              </a:stretch>
            </p:blipFill>
            <p:spPr bwMode="auto">
              <a:xfrm>
                <a:off x="395536" y="1412776"/>
                <a:ext cx="3168352" cy="3832177"/>
              </a:xfrm>
              <a:prstGeom prst="rect">
                <a:avLst/>
              </a:prstGeom>
              <a:grpFill/>
            </p:spPr>
          </p:pic>
          <p:graphicFrame>
            <p:nvGraphicFramePr>
              <p:cNvPr id="8" name="7 Diagrama"/>
              <p:cNvGraphicFramePr/>
              <p:nvPr/>
            </p:nvGraphicFramePr>
            <p:xfrm>
              <a:off x="2699792" y="1412776"/>
              <a:ext cx="5976664" cy="39604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4" descr="https://encrypted-tbn0.gstatic.com/images?q=tbn:ANd9GcTZ_m660YokP0w7_9BdjNKDVCJhIiERBqwvXu-IbUuQoLq9tPPQEg"/>
              <p:cNvPicPr>
                <a:picLocks noChangeAspect="1" noChangeArrowheads="1"/>
              </p:cNvPicPr>
              <p:nvPr/>
            </p:nvPicPr>
            <p:blipFill>
              <a:blip r:embed="rId8" cstate="print"/>
              <a:srcRect/>
              <a:stretch>
                <a:fillRect/>
              </a:stretch>
            </p:blipFill>
            <p:spPr bwMode="auto">
              <a:xfrm>
                <a:off x="6372200" y="5229200"/>
                <a:ext cx="2174531" cy="1628800"/>
              </a:xfrm>
              <a:prstGeom prst="rect">
                <a:avLst/>
              </a:prstGeom>
              <a:grpFill/>
            </p:spPr>
          </p:pic>
          <p:pic>
            <p:nvPicPr>
              <p:cNvPr id="10" name="Picture 12" descr="http://www.vidamasverde.com/blog/wp-content/uploads/2012/09/medellin.jpg"/>
              <p:cNvPicPr>
                <a:picLocks noChangeAspect="1" noChangeArrowheads="1"/>
              </p:cNvPicPr>
              <p:nvPr/>
            </p:nvPicPr>
            <p:blipFill>
              <a:blip r:embed="rId9" cstate="print"/>
              <a:srcRect/>
              <a:stretch>
                <a:fillRect/>
              </a:stretch>
            </p:blipFill>
            <p:spPr bwMode="auto">
              <a:xfrm>
                <a:off x="395536" y="5301208"/>
                <a:ext cx="4524028" cy="1823209"/>
              </a:xfrm>
              <a:prstGeom prst="rect">
                <a:avLst/>
              </a:prstGeom>
              <a:grpFill/>
            </p:spPr>
          </p:pic>
        </p:grpSp>
        <p:pic>
          <p:nvPicPr>
            <p:cNvPr id="6" name="Picture 14" descr="https://encrypted-tbn2.gstatic.com/images?q=tbn:ANd9GcRuj7GVL7ETo7CkRpm9a3HnQ7wkYy5gN8hWyR2LReAEOGUuwRbTyA"/>
            <p:cNvPicPr>
              <a:picLocks noChangeAspect="1" noChangeArrowheads="1"/>
            </p:cNvPicPr>
            <p:nvPr/>
          </p:nvPicPr>
          <p:blipFill>
            <a:blip r:embed="rId10" cstate="print"/>
            <a:srcRect/>
            <a:stretch>
              <a:fillRect/>
            </a:stretch>
          </p:blipFill>
          <p:spPr bwMode="auto">
            <a:xfrm>
              <a:off x="4860032" y="5301208"/>
              <a:ext cx="1346753" cy="1340768"/>
            </a:xfrm>
            <a:prstGeom prst="rect">
              <a:avLst/>
            </a:prstGeom>
            <a:noFill/>
          </p:spPr>
        </p:pic>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Operacionalización</a:t>
            </a:r>
            <a:endParaRPr lang="es-CO" dirty="0"/>
          </a:p>
        </p:txBody>
      </p:sp>
      <p:sp>
        <p:nvSpPr>
          <p:cNvPr id="3" name="2 Marcador de contenido"/>
          <p:cNvSpPr>
            <a:spLocks noGrp="1"/>
          </p:cNvSpPr>
          <p:nvPr>
            <p:ph idx="1"/>
          </p:nvPr>
        </p:nvSpPr>
        <p:spPr/>
        <p:txBody>
          <a:bodyPr/>
          <a:lstStyle/>
          <a:p>
            <a:endParaRPr lang="es-CO"/>
          </a:p>
        </p:txBody>
      </p:sp>
      <p:pic>
        <p:nvPicPr>
          <p:cNvPr id="126978" name="Picture 2"/>
          <p:cNvPicPr>
            <a:picLocks noChangeAspect="1" noChangeArrowheads="1"/>
          </p:cNvPicPr>
          <p:nvPr/>
        </p:nvPicPr>
        <p:blipFill>
          <a:blip r:embed="rId2" cstate="print"/>
          <a:srcRect b="89444"/>
          <a:stretch>
            <a:fillRect/>
          </a:stretch>
        </p:blipFill>
        <p:spPr bwMode="auto">
          <a:xfrm>
            <a:off x="251520" y="1412777"/>
            <a:ext cx="8568952" cy="5387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Operacionalización</a:t>
            </a:r>
            <a:endParaRPr lang="es-CO" dirty="0"/>
          </a:p>
        </p:txBody>
      </p:sp>
      <p:sp>
        <p:nvSpPr>
          <p:cNvPr id="3" name="2 Marcador de contenido"/>
          <p:cNvSpPr>
            <a:spLocks noGrp="1"/>
          </p:cNvSpPr>
          <p:nvPr>
            <p:ph idx="1"/>
          </p:nvPr>
        </p:nvSpPr>
        <p:spPr/>
        <p:txBody>
          <a:bodyPr/>
          <a:lstStyle/>
          <a:p>
            <a:endParaRPr lang="es-CO"/>
          </a:p>
        </p:txBody>
      </p:sp>
      <p:pic>
        <p:nvPicPr>
          <p:cNvPr id="128002" name="Picture 2"/>
          <p:cNvPicPr>
            <a:picLocks noChangeAspect="1" noChangeArrowheads="1"/>
          </p:cNvPicPr>
          <p:nvPr/>
        </p:nvPicPr>
        <p:blipFill>
          <a:blip r:embed="rId2" cstate="print"/>
          <a:srcRect/>
          <a:stretch>
            <a:fillRect/>
          </a:stretch>
        </p:blipFill>
        <p:spPr bwMode="auto">
          <a:xfrm>
            <a:off x="899592" y="1484784"/>
            <a:ext cx="3644268" cy="4780037"/>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a:stretch>
            <a:fillRect/>
          </a:stretch>
        </p:blipFill>
        <p:spPr bwMode="auto">
          <a:xfrm>
            <a:off x="4788024" y="1484784"/>
            <a:ext cx="3648656" cy="48403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sz="5400" dirty="0" smtClean="0"/>
              <a:t>Temáticas</a:t>
            </a:r>
            <a:endParaRPr lang="es-CO" sz="5400" dirty="0"/>
          </a:p>
        </p:txBody>
      </p:sp>
      <p:sp>
        <p:nvSpPr>
          <p:cNvPr id="3" name="2 Marcador de contenido"/>
          <p:cNvSpPr>
            <a:spLocks noGrp="1"/>
          </p:cNvSpPr>
          <p:nvPr>
            <p:ph idx="1"/>
          </p:nvPr>
        </p:nvSpPr>
        <p:spPr>
          <a:xfrm>
            <a:off x="460375" y="1556792"/>
            <a:ext cx="8229600" cy="4853136"/>
          </a:xfrm>
        </p:spPr>
        <p:txBody>
          <a:bodyPr/>
          <a:lstStyle/>
          <a:p>
            <a:pPr marL="514350" indent="-514350">
              <a:buFont typeface="+mj-lt"/>
              <a:buAutoNum type="arabicPeriod"/>
            </a:pPr>
            <a:r>
              <a:rPr lang="es-CO" sz="2800" b="1" dirty="0" smtClean="0"/>
              <a:t>Antecedentes</a:t>
            </a:r>
          </a:p>
          <a:p>
            <a:pPr marL="1371600" lvl="2" indent="-457200"/>
            <a:r>
              <a:rPr lang="es-CO" sz="2000" dirty="0" smtClean="0"/>
              <a:t>Herramientas y hallazgos</a:t>
            </a:r>
          </a:p>
          <a:p>
            <a:pPr marL="914400" lvl="2" indent="0">
              <a:buNone/>
            </a:pPr>
            <a:endParaRPr lang="es-CO" sz="2000" dirty="0" smtClean="0"/>
          </a:p>
          <a:p>
            <a:pPr marL="1371600" lvl="2" indent="-457200">
              <a:buNone/>
            </a:pPr>
            <a:endParaRPr lang="es-CO" sz="2000" dirty="0" smtClean="0"/>
          </a:p>
          <a:p>
            <a:pPr marL="514350" lvl="2" indent="-514350">
              <a:buNone/>
            </a:pPr>
            <a:r>
              <a:rPr lang="es-CO" sz="2800" b="1" dirty="0" smtClean="0"/>
              <a:t>2.  Sistema Nacional</a:t>
            </a:r>
          </a:p>
          <a:p>
            <a:pPr marL="1371600" lvl="2" indent="-457200"/>
            <a:r>
              <a:rPr lang="es-CO" sz="2000" dirty="0" smtClean="0"/>
              <a:t>Estructura</a:t>
            </a:r>
          </a:p>
          <a:p>
            <a:pPr marL="1371600" lvl="2" indent="-457200"/>
            <a:r>
              <a:rPr lang="es-CO" sz="2000" dirty="0" smtClean="0"/>
              <a:t>Componentes de Encuestas</a:t>
            </a:r>
          </a:p>
          <a:p>
            <a:pPr marL="1371600" lvl="2" indent="-457200"/>
            <a:r>
              <a:rPr lang="es-CO" sz="2000" dirty="0" smtClean="0"/>
              <a:t>Seguimiento Estudios</a:t>
            </a:r>
          </a:p>
          <a:p>
            <a:pPr lvl="2">
              <a:buNone/>
            </a:pPr>
            <a:endParaRPr lang="es-CO" sz="2000" dirty="0" smtClean="0"/>
          </a:p>
          <a:p>
            <a:pPr lvl="2"/>
            <a:endParaRPr lang="es-CO" sz="2000" dirty="0" smtClean="0"/>
          </a:p>
        </p:txBody>
      </p:sp>
      <p:sp>
        <p:nvSpPr>
          <p:cNvPr id="30722" name="AutoShape 2" descr="data:image/jpeg;base64,/9j/4AAQSkZJRgABAQAAAQABAAD/2wCEAAkGBhQSERUUExQVFRUWFyAaGBgYGSIfIBwfIB8dHR4fISIgIiYfHhojHCAcIC8hIygpLC0sHR4xNTAqNScsLCkBCQoKBQUFDQUFDSkYEhgpKSkpKSkpKSkpKSkpKSkpKSkpKSkpKSkpKSkpKSkpKSkpKSkpKSkpKSkpKSkpKSkpKf/AABEIALUBFgMBIgACEQEDEQH/xAAcAAACAgMBAQAAAAAAAAAAAAAFBgMEAAIHAQj/xABEEAACAgAFAgQDBQcBBgUEAwABAgMRAAQSITEFQQYTIlEyYXEUI0KBkQdSYnKhscHRFSQzQ+HwFlOCg7KEktLxNERj/8QAFAEBAAAAAAAAAAAAAAAAAAAAAP/EABQRAQAAAAAAAAAAAAAAAAAAAAD/2gAMAwEAAhEDEQA/AEjOZwMIRJvSBdanfSAFVT8x7YAlg5pQ1g6RvRO4AwUldmjtWsRqCVrnc03yHY/UYH5gEWSoBBvnY0b/AMYDqWXjb/akSeVVQqpWU6ifcGttOxI22Jxv4/XRlgVG4LaEYWFNg7EbWOR7d6xSzUiv1fIvHqi86BWHNboSNjZ5sb84n8dmsiY0D+attJqUKd/VtW3I4+mAD+Lm1M1ljUvPYlkQ2exFgjFbw9AqxZmQkgGPSNAU2CSWUKdmJ+uPOu5dZYfvSAbWwGviKNgwviwTa++POkzoUZQwMbxSBSt+kkekhex2P64C/wBUy4jWEJuI4106gK7GyPoRt8xgr1HKDL9XLesrHAr6QKAVm0kkdz8vfFLxDJu2m0HlhWJYCvQoIr32/tgj9p83rDAsTGIdXa2U3QJPZWFj3OAo9MgRulrM0ZEn2tFLGtlMioFA5HooHD31zpmgyJGsfmJknZbW/wAZo7ctQP51hB6JmUPRY0UyK/2lDIfwgGZdyfn8u+HfrOVSJ8wWd2jGQsi968xxQHtgOa+IXBjF2dRJO+2qzX1Hv74h8M9RIiz6LdtlGNgD4VNm74uxXfEviA/7tEWYCxYWrJbkEe+2xPbEPhjeDPlTv9nIJBFXuRd+9YB3zubIhyEJdSBAjVq5LDn6Af3w6eKkVcrIQXBWA6NO/wCHtXGEKTPgyZHSSVMIkUMB6kVdFAjj1cY6L4uzrJkZmtFBipb7lgBX9aGA5t+zA3m849ivNjVrQsxHrO17CyLvBKfqg82gSSJ86VA76I0KgnjdhX0vAz9jmaEcmb167aWJdv3tMl37ViGTMaZA2mo4pM3I5Z9nDCm0e3AX53gIfExSWHIIWmjddbyjllqPVSg7VYP0wY8HTPJkoyUYRvqcHlbDEChyFArYjkXil1WQRzrGzWYcmZFdtjF5q0RW9gagN8S+EphH0+EGi4D2wJpl1NVfwgHgYCn1PqCklFYm7DbcFfYHj/Pa8UszmBqFi1LALwB/0P1rF/NKnNhT6bbTd1uvpHtijmMvqcaVUgWNd/ERuAb/AOZW9fQYCDxC2uHKxOdKSZhgDZFKzAMWNE6aOKHSGWXMZoqkztpUwsGJ06WoSNW7bcA1Yx6ci2YzcUIZLAchnJCrpF8D6Ysfs/zM9ZrQgZTo80O+mgNRARvcc17YA905otRXTpnqzM7NvY7LYOrXsPbvh/6Pk5FCFVjWU3epmragbA2G/t3wg9azHnwwvmZ4BKtgaJFsA73Q3J4G9YO9O8YSZdFjeKGZdgsocL+HVTizTAbX3OAHdb6zAaTNgBAzqjRgkBg9lXBHxX7XglnsxB9kQhkeCSPS0ht6ZB6Y9PIUbk/piToOfin8kGaIeYHkGXZVb1fvahur8+k0Tzip4l6BBEyMMzPEjtoYUCNx+o1NQvjAWFzSPAsqoUTT6VY2wRQNP0uzthEhZHkeRg2iO1NDkvzd7be+Grqsxjyri+WCemvSSLo17VhTgyrtAaVmLEOAOTR3sDsBvgCHQYi2YzciD0oCvI9KiKQqRqPN0LF4mfqbwQu6Cw+WgOkjZrFEfQHA7pkTiTOMhK1BKbANG0qiOSxvasRZ6UpEobSvmQxjUttr7W3ZKIrbAEOiQxSIJXiVnFQwgPp9caqZHJ5AJKgCsLGYzGnqKuQDonYnzCX9xuE2JvcEd6w5dK6MpyULZiZljkeVkpUOku1Iq/iZnNHT224wC8MTTDONUas6QTOoP4bBF+wIJHOwwAbPdJCZpU81iBGp8wR0WPl6thzRO1n54oZzKyi9WxWLXuOxIAH6nDh1Lw3G+f0KRHEXmUEMWYiKKMG/kzavV9cQeIOjiPMxpvqSHLjdQVuRySD++DQonfY4DTxOugxhQo9IrjcUMZj3xDAAyjVQF0KG1GtsZgBcrAL92Q8bKQtiiNJvSy8jbe+MBZ43K21WVs1hhlyWmPMM1gqGYMeTbVX9bwJ6b03zNKBtKsGBdgxB07sFoeojbji8A8TSgdR6P6jRy0Vu17aQxsA8YZv2j5VHyeoldJZiXs38DcVx774T8xKJM10Ry+3kRhmP8LOpBB4J4w3+ODGcsFCqA7t8wSEfathekYBLzkzrHoljDE6AdDjcNEo2b94DfAzK5ZEgYXZb7pL2YVRsEbE0RgrJlRoCaU8saWkDHZCYx6lr1AnfY7Yn6V0I6412Gj1KxI31MPUR2OkAVgNplZlcnTYFNZ77K4+ZrcfUYKZuPzc8w0qv+6HSNVO4W6DAcKAePcYodUy5+0y6VIDaWCk7at1Yj21Bfyo4JZdDHnDI6nzGhZK39IO96uwokgHmsBB04E9FjJaiJo0FLQKiZQaocj/rhr6rKlZj06x9hYAnuolah7nc7nAXpY8vo0emRiDMgUA8XMASf3gavbti94yZDHmlLAacigJvi8wRddt8BzjxU6sIpG9bEUCBShT3rba9tI/XG/hDNBkziSMoeTKuQSAB6BZ+Qvt71i71MIpyyMqMukamc+1AUOPfY4reHunNMuZDatWgKxAWqs/CNI2A7fTANUeXJzHTIb+DJrdbEA1vVfMVh68bZILkpqdrYLQdrBOpTsDwaHbCq2QK9Sy0gYCNsrGikkgi9ICjkE7E4avH+XJysgJRV29bE7HsT8r5rAcl8CCXVmNFqWlVjZPqUKxPyNjvir9jaaBebmnDFQbqIORfvRO1fLBzwFkirSxrco1mg6FVRhHzdamGkgi9iCDi10vIpFGJF0rbfdiQ6iVrgEbgXbfOxgIfE3VrzGbUqdEsSQu2qgACBqCgauwFaq2vBHJZdhkYSWSmQsNBNaS1WLs7/wCuBmZ6cZJCSjUupFK3+IEj9CTz8sMEylIIlGlxEmkCtwBzx8+RgFMy7OGBKcsG1Upv5ci7bfGGSLcoN7obEXWwNjkEcWLxcSJT8JceZdLqG+k7kfQm999seZ3Lqsjll9R9Q03uAeSDtZP9wMAK8P8AT1mzEUjMpTyZ7oXpoMduCRfBxc8HlkhmePVO0gt1jpRHQJrSeTp3vHvQrilLMA0zQTDQE180FAr4bUkkHYYIeDJ44YCWUlWoFRaxcnffct/HuK2wBPLdLafK6ViytKunW67lWtiAdtMhP4j9MDT4slykaqcpBHL8A8yM6nVRz2BBFU2/zwzdAzEMLjTNrR3OpT6kA7Abars98FvFGXjnKxu0Ri+NjepiANlH7oJ5o9sBz7oPj1TJokWFFkfcRaIjtw3uSuGHqfUEncNEwZVPBJ3LLSsARQ9W+KWV8F5GSIRiAMZCWd1NtEdqAP7td/ni+emxZUeXFqBRPXZJNsDpBvjYGu2AWvFWoxwx362Yaje11V/9/LAvM5ryRYPEqBd+TYG3uCBXzwR6tCZMxsw0xJqc832r6m/6YXJkGiFZOWzII7bKeBXvxvgGnpjxuvU4ysgZ4AwVAAQDzXfUp9u14XOvZoNFATJb+QoYhSbNndaG9+2CPWJTEgdaaQoY9SnawWYb/hIB3GB85ByuSAJFQqaUWb1MQL7b9+2AdczojykM5c3lYkZ9KgFQdK01imokkAb/ADwu+AsiPtuacNUa5fSGbfV5jqBdG9/fteDXXfENdPZAoEc2VCommtJpSSbu7J2Y89sInhrqrl5aLsyQBdJ4IRtdEUCQKvntgDscbnPMHfytQkaOSNQxQTTOqhyprTS13oHFHU2Y6gY5GaVQVXb0j7kUhYewYnf54l8MZryZyzhixSLS2zaQyk1Q2KksN72OIPDMEozeYaS1Op9Z39ZD6SD9CB3GAs9f2kCjVVfhYVf548xDm4YmnkK1ts1G9/8AT6YzAadUkDLNKbIlsLzYHmALYG42rARs6AY1RiFFv6XNq5NGt/Sdu3v3wd6zHVRqV1gFjvRkGsaQ35C6POBWa6CI5tWtXikUNG8YvXwX291a1PzwDD03OSeTBbpwsilkS2CzaJUHJL7giheGvxQ8YiOoBmsowGwUlGo12I2PHGEdwghyjggrDmHPwHVTyAhab8jd7Xhs6ww+ztURV5JgpZvx0T6r4I7DAJ2Vy7y6HjkeMiKO60lRcexvm79x3wQ6OhaQFQofXrNCwxGw44BPIxW6R00+mRJLrLxF0XYMGUob7llq79uMSdFB89JGAU+YBqWwps7H2+RGANxSr9o2tA4Y6Sd1aNtTKR87JHuMbyAfapXd1aoD6fV3O7NW1Xt9cD80pDlyV1pISC9+nkHjkm7H0wQLR3ObYrJEY/UNNqWBqviFnezwLwF2CRz0hU0sGaSNrutI8wFlAFFRQ/ribxIqSvmiFcK2UhWq5/3i7JHHOKEU+rpqZi9Opxdb3UlA127CvbBidAZ5Q+mmycbfTTLYsdgWqjgE/r/SAGTSSAwOpiC1aRtt2sduDziTwnD50zqqLRQhmKlXXVWnv8Vau2LnWFqJFFraaaPz7X2Ydj7438JyLlpIFW7km+JgXOykAORuCDqq9sAz5mQN1BVSmUJEylm9KaW0gAHezub2GLP7V5kGRnBkYltNLfpAJANkcL3JxRys4fOEPsBoZd7OkNuCO3q3o8jfFj9oM95UwalqR9B1Ad7IUEb6mPHYHnAAei68vkpIo2Z3aR4CX+FCI0LHUvKaPSjHcg9seZdnpNIVAAW0a9YO+w1EUwrcd8Q+Hc7/ALoDoBjKMu6kSNMoVS18KqRqqm9ibxX6nO0k50x7Kqh/vKW3HFDY0O/aqwE8sgEiUAzsw1gkgW5C73yQq8cWcMOfjMaKholFB273ufh4FGrvthfyUxMwkoACRV339QFqfn6fffBDreYqOyRr4N7ckbV77YANmZhrc0dD6ymld02GpT203dN32xpFmEkijdTUkbGMmy3IXkV3FYF57Pt9nLqQ1soIYUGGsBKPbUNr+WLkGSp2UEhSSVNiwQRsWHOn3O++AtZHPMmZJjpV8siVaX1khSB7GmHyxS6f05fKkvUzuTLHZ9QDgItgb8V6a+Z2GNmAfzCp1Jl41kJG2tnI3WuPUNO+2JfDOZLwyO8bytFmCEePTrX91Sb+vGAY+kZiVIxljdBaV3b4WPq1X2UKRYJI7bYr9d6NEVt5rKqaZGPr0r8LAClX2b6Y1XqeY806YCGACLGz2tS/Frk9tqrsSMDs/wBGzcmXVjGAPMOtfMJdCW06aq9A4LWRtgDPT+jvCnmhwBIfV6UJogAMGv6WAPni71KXYWVsn1Grvy1G57+9XgVkPC0mU1zNJGSIwrJpYiztaG/iuv64i6h1LSJSaGhKI7E6fVv73gIYYlOXzeY7ySlBX7igcf8AqJwt9ZlpcrGv4prGxvUKA/r88NufyTQZOGNqHoVj9WGoj8rwq5/NqubyagamJJXexbGhYOxv+mA88Rxv5LBxpbWbXSAbEajjvd/3xamQIuWVdJZYVUkEbkk/pVVWI+oxtqKqDqVvTvuWZSB3I/Dt+WN+rfdwZdGUqyxreo3vqazt2s4C5lOkg9P+8YxI4SNLNgMZCfMYk7oaFAbKMLfR+ikZXqMkytqiPlqFYUXIYcD4hZBsHDBn87XRskJAGDeavxG6Q7c7XzgT09Ik6TLNG0uoyrDercbUP4dxsCN8BbgziqzsYlWI+UD2k1xoEPpvTp1gn1Y28IxnzMxIzCQOo2HNsxdv9dtuMQ9LmC5OSZl1BTMHRmNH0hVJ7FrJO3tifwN6cnIXfQzSOFFE6aQIpIG9FvyOAs5HK+ZKwKOSq8LpAG9nnntjMV+hTlMw+pPNk8sBwp1LYI3U+3H64zAXMz00So01gFIQjN3OhidX13q8KX2GSLRrtNKsN+9nUv6ijh+zGR0A6mDUoRRpC62IvezpAe6Ab5YWOraXqRloRu8TJuC8mkaXAU76VrgUMBUXMmSEIPWRJZWttwjbHuSV4+uOg9cy7OgJAKx5gaRdAeqxt+6A2EnwLDqDoVXXG4fzDzqFggDnVW354c5upsyEAGibZS1gGqo1uaAsYBb6LFFGkrKWUDLRbGi1qx1cbb8V7YoTKUzBVAV06WZRuAX3IPsOMNGXymhJUepagJoD4iGG1je9+3azhbbOKc42oqZWcKXBqMMRsNB3kVdIGokD5YDTqjOUbTpPr1HVdek2SPpibP5tvOzDjdSFIBOwZ7AIP7uJ0UlC7M1Msi0RW5U0AvZSQTwMZnYtKDbUupRp7ijWx403+E8dsAz9D6SYumIpKykMa0HUDpuwL+f9jjeV2+8AtWOWSrFfPc9yTipD1cx5LL2Q0yyUrqo0ld9QA7EXVc9xi7n+ItSkAAb1xYr+avmeMAIzuWEkcaG9kqtO98bjsLJN406BJGk+Wa2BqttrZAVYsATYPY4t9WyzNMDGbk8s0AdwNtX1PsO2+NOhNGGIkBIUuAADa2N6+WqzRwBLpjA9RLvS1Iin3YspqhxtVXzj39qZL5eIUAHkOkMCNIVWcnbvY/XHmUlCSpKrCRVn0kAdwKv3NXX64s+IWEr+s6tJ0oOdz+7W1i+ePfAK/UDohy0nllNcYdgu2ppKJJFAA8k9r2xQz3VT5lK+lKtXPpNE3X7rDf3we69lTIqIQTaaLagWIsX/AAg+w2GA83TkkRVZSqq9Nr2UNRBU1wBtuNsBrks7Jp1Aq4tmYLz6SFv+W6wZ611A1MgdXdHFgJZFAFQ3b0/vdzhdZNOkxoqRf8PQLaghBZtQ3ovvp/FxgtmM4DCE9BEmkWSAWbUCUs/FpUc2O4OAXnzH2ldwAPOLNVj1WdJO+mhyeONsWNbCBjWpbJJugS1LqvvRAfb97Eea6akUqaVKGSYawfUgsFQFK8DfE8cS2kKlmVNQNnYt7jjSm3HyPvgJuisUimJ3DeWgUc/dq7EH+EncYLZGNBGhjeMlpDSbLxzdH4tVgFiNsC80mkqyjQjMVY6QdT6DoII9Q9N7na+cS9OgdZVjCpKxQR6WYKF2vVY5cglb5rAOa5uSOILFFHL8SkGgqaTW7gbkHkYySOSSDRKFEm3qWytagaUbGr3+e+KkXUZY4gdPkgAr5SgNqAYgUeaP642h6qszgBGQq9kEbEGxXPY8jvgJ+udQdURWdWv1kotH03Vg/XCZLk9Qii9RMs6g7/xhj+QHP54LdYzRMrMy7ImklRS3vvXN32+WKvS5SueyoC6imp2B2CiqLfM733wDl4r6Ucw2sMsUaneRzVD5DvhZzfVcvlYlfLQrM8gaNcxJV6bpm+S2dgvNb4GeJ87K1iZzMVZtKtsgUWKCjvVWSdzgjAgkjyh0BwIZWVSdr1LpPzo9hgFvOSbOa4kQMaoGlokf1wb8RwatCxLqqL230b/64rzdIDrN+EtKWOrirAJHsOTWCfUJY5c5TOIkCUSTwK5296453wC9nUB6blIizkKXJVVtgLon9K/rge+ViTJnKxsJCZRPqY77ADQfbjDFn8u4jDQsAqjWwB3ILdzdj0jnvgbCpLuXCKhDMtoKDHeiO9gbAYDH6MP9nqPSRIzA0PU24erI07cDFHIWkUcmonUrK0DDUCt7Kx91PB2Iwxxun2UwuypuSG/GhAvgXYJ2utsAOtzacrcZ1JoU7AqbZiKFfED7/PASdGRowXCJsStKwv1U3G9AVW3JvGYH9CsySKdagfCEYRmud755+uMwDNPm7iaZTYy8YbaiJAzULHueWZrsD5YG5fzDEFZEdwjOgl2dUIFnUNyLNUTseMV+hdbTLSN6mkhU0jLFut16wa0Bf4X7cYNM32qPSZAfOekCUVQE2RY3RLBY33wEPSOsMfOlGXiRiVDuGJ3X2bhnC6T/AHvBPLsVmWQiNYnBVQhugdlLnm7savZhirlWi8qY2IxqSKMC/QATRsg+twC5Pvvgrk8t5yvHIbViSW0qddCmh1e7EKdv3cB7mOoSKziJtI8t39yFrTpArueW9rrChBcrxrAQrGMySyvRdroMsbf+WAL/AFs4a8gmhZ9ZcyJpQMa9UbK3lEAE2fiB96B74XjEYjFF5TAEburlV0CmquVJO5N78VgB3SemySNqDepibG7MykMASOQO4J7Vgx1YgwIdelTGspXllDWhPytwTZ42IHGJekTIZJWRotJezo1NdWLZ6BNHbTZGI+vQkaE1rqXKoXJv16vWyAAWDZFLWwwGmR6xrhjR6RUJCtqvWe2oUDf8Y4NYMDPsraJwxW9Ottwwvg+0lEWTtgBlsiWkYRSrXwyK2oab7atO1887XiPLdeMQ0OGFMyC9xQ3VS2xLAbWV3u7wBqTN+W4LtareoVqOljXp23ob/wDdY3k6oYistEqQA5awhUfDIpG5I2Yg9ibwPleWUBEqR1AMTbfBWp4bOxYfGpGxrGZLLSaUKRhlB+JZtLnTsRpcBTvYKt9MB74i65LGFGUZSzuXdtBahxqNCtJP4uMWejdZjzEKSMHRiLOkfdxlW9RHf1EfPAqLqOXSV4G1mNhoAaxXqJ0MO6E+xPAwT6Vl41Rw6urr8Ts1qL7rsBVCjvQwHssqKiTPpJLsKYAXGCGtSSNQ9wKOKOfdkMsYKuJJNQlD0WUgWAOL2329qwwxRiOcRvmIwmj0RFNgxGz7/E3t2A4wOg6Yi0VlVwfWCqliNNhiuofD2s7k4Cr0TLxxwkzEE+WANTFdJvYaa9QLEAVv74reLF8l3Kq6x7s6qBeosbNGwoqvY+2LM0eYbQoGXEHo1E6STVWVjYXfehydxgdn835csgkRFU69pWI1+yj2JWqsVYAvAUs9rKO0SyogjRzqPqkFkatPsL2HJ79sV8wVBKIdShCQwk07ji+zG+Vr3xLFFDJLG6yllkXcyUiijemlJ07githjbrHS1XzGh0aCpZRrHpbaxvyCDtps74DaO0iy7FiqqVpCL5bUdJ/8vWQN99z2w09NnLeYpWmZ0VuKJUhaUiyGvgnbCjHkwsZaScH07Dy2B4XTQFjfSASeNz3xJ0HrCNmsqvmN5kkkZZ/UADwfmSx5/LAdD69FHPFEFd0cPqDJu66WZXUfIi+e+EDwN1B0zQsv9mBk2q29PwkgfjJ599zg1ncw4iSpFjiMbs4Fa2ZnY0CN19PJx5kZkcXEirVUVG5FXp9rrYnvgJJs6/ksfRqrfuNxyfnWKvhzOh8xIbJIVFG21FtT/TsMVczJ5cErttql1krY0gAADVVbVWN/CXRHVpAcxlS70wuUAm/Vz+I0Rx3wEvj+1lHzD1v3v+1HBfJZjRDk1ZgLypu9vjZTt7HEfjfwvNnCpgeFgAdQMtXYBHY9wcT9b6a5oNHIYlhSMlQTqoWRtuRqXAajMCRfLBTzCu4/EGsmwO67YrrmGeRdMYcMCZKNHbY1V0T/AFxVnYujGRStbMDSlEFEN7kn9xaPv7YryTkgH7wiQtuzUdqCiuR8vywF/N54vqoG60kNW1cWBvsO2A2ezWmPYgN8QAG2xKsNuP8AqMEEyUkugmogCw1NRO23qvf8/fEPUZFKwI0igqNBTSB89Q7k9iTt7YChnZLjK+oOASw7gXbC+SLPvgbIEDIheWibZVGo0Bffgc32Hyxd8oyFVrYuNz2Db1qPYgGr3vFTqPnSyimZwsT6WBGoICCKrctZ4wFvK9J9AYHy2O4VpNwrAFdJA3Q1fq3vGYsOAU+8IDkqSApUghApDe52xmApysFKqSVWgoVZfUwNtqYoQrG9r+mCvSurwJG7a5Edri0MwKLXxaWrW5YbD2B3wxjwV08DbJjbhjI+5/m2F4jl8J5S1UK1anfSrO1NQF7g/TnAWsvklEAEaKBp1U6CbQBQ0bEb223O2Kf2KSOJ/USSQIlUkDUwNsVLemjqog8KcSjwykRRo55YdKELbCxrkLlvka9IsHbA+fp6jMKHkLBoml1RpsjB1VWYMa3DFS/Au6wFvOo0ZLxM7BlaMEqbSwsce54VW5bY74p/7LdlVJIVmMbGIIVfzXdT6VjkJUACtRY2APfB5elvoZdbaWQIBJpIaz8W29jYj6DFeLMZiVY1lKM8bkEjVrZkJHmEWAQV/FwTgNB5RnSMEAsEYBgCpfbVpYi2cH3AB7DGk/SHQufMl82SSg4ADlFr4AOLAr3rBDp+WeLUzsuhAZCvxFmAOkHsih2FDEUOcOhbLKWj0q+k6VJ+fPltVbXWAp5/oqzfdssrKtkcKrtZLFytarsAWdgu+KE0MCawzI2kAmOMbAVXPO/8Js4vPm1hmbUVkkYfd65AiKKrTfcs3aiaG53wG6zO7SSLIIwEitvJUqfMX4tDEbqmwJ+dDADOoTslo3mqsgFKyqpXaw4H4SPl2wHj8QIJS2phemiu9ECi1fPFPrWcjfUwlcysCWLobbe65pRVYpw5f0Kx21b1qB1Dj6i9xgDGfl0WdDA0rCSR9WqzY+TBhwBxfbBLo/iQMUEsav5MTlNe7EEFh8R0kxWQA14CLm7ryl06QGVdFjX+7R7ae/c4tRpCWHoaNwbrVqB2OoUTaqy+/cYAz1XxKAiZh5GeZ4kMCaAukgsh1/hAXTqULROq8VW8WpoXy45JAgUyzyLqcvfYhtKxfL8W2Lnh9nhkCLoDPDVyqGWzusltwwSiPa6xVz+ZiVHhjMj5R5A05QC2ZU9BTtpJ7d/lgC+Sld3aTQ0TqPMEhi9fotlCgWEVjXw/ELrEiNMqSzvlHDx+h2dEWNBq1LSkkks16iCTviPpULTyRXMTGY0llYM1fdWqK7UG1C6AHBFG8Z1/T5Qh8yYxiYaDPYUN2v2VSTZPGAWspm280SFYSrMCscp1IHNgsV9I1bChxxiy/WZJWZpy+zEORsF9tABIA43GApgKlgy6yG2dTahWNE0TZDcg+2GPK9CSJJGdVIiqADVYkY0SbPo0djfGApZXPxyuAhCeklzIXfUAPiYKPSwNcA428O5HTpmhP+8QszsKWlAOzjWATq2ARQa3J5xP1bJLFH5eqPeY6UBBKqapwR6qFDa9h2xPF1QvCVliiYrrZpHG/AXY3YCgar72BQwBPq3ULy8ViMWpOw23ZidxzhUyXWXijk08RsCoWvTq1Wbq7v37YeIPDcoghQ2XEVkKgNX6lUXuWIYf5rCvnujtHI5O6rRcKgIOlmC2FP74Yb7GvbfAVuo9Xs+U7EbKrIDsWYW2/wAPcYrSZHZpISHtQK2JU8Ekd1Hy45ONW6NqCyW2uhcepQeOVN/D/Cdxis32hNL+qGJbVCVHF6tNj4iPfn64An4Y8YPAiq1eWp0vsdhvppuavkbmrrDjk/G0IVPOdoWcEg6y6c8giiAe14Scp1M5h/JVgvp/EgPmt3ZhwtADj235xtmNAUKtbA6lBBrudPK6iN9I74DpaRw5hQytDIG/EBd/nYOofLfGg6Oo0aRsjWFLivodW/6nHOujdNysrgLMxPPpGhk/jFGr4BwyxdSz8FASRZpCP+bQI/8AUu5/PAHJegShCIzYN7K41b71uKI77d8L80E6Es8MkYpQDIpIUC7IvYDe/wCI1hu6Zlsy6ap8vFC3ZfOLH5H+H3r2r3xaHTmPIj+mskfpvgEt+pw5QGPy2kKn0hyuynSfUp77lrsVYrAWeWVJnVVRRs/3jC1snSRQ3oc1746PN0AFgxihZhwx3b2O+1itt8Bpv2f3IkgY+g2iMVcKTuTbHURdUDsMAF82RlD1q2ChUJcjm9RPe8ZiHxX0nMRBGl8sKSQArql7/FQP5Y9wCxPk5AWpyDqs0xoewFHbFnKHMkODmJN09J1Ndg7Dn4TwRiHqfhVomCASq/BBWhd77rsFHN4ERzZlGbSz+nmjdC6HvscA+5vqmZibMGGQjyxBFGdQYHTeo0dje+JY/GeYrzJYo3aNtG67Mso0twTfw3p42wBjzMhiSQTDy3lU6DVrsQy7jdgew3rfDHm/DcjBRHHIfXGzuzKYgPvCDYAJIHbYkkAYBlynXo5CoqRAxoErYJA7cEBeDYNYlglRsyGSVWEiVpoWoTZfyYb3W5wMhMevMJNEyeSEjDRENqVzxpHq1tuxB53xVzXS4A/mZeZWKIqFCNLiiQWFHcgGjXGAc5CiKASSZHVRXA0nUb+VgYq9PhPlqn4o1AfTekG2oAnbijWKREmXbKxuz6VaR5HLavStKVF2dBNJvuSwrG8XifLjztS65I5CHDnQburA4YHhe55wF+eE0QyRuv8AGyn+nY332wNl6NC4YLGQrgqwBZgR3Gk7bneh9cex+MIioPlvGCwFBAeTtx7837c1grD1WElq1MdRBViEIYAFhR/EARtzgE2D9m0KOHy4kumGmQ7DUK7kEKvO4s4F5r9n2bVqhhhVZJSx9SEIAxCWNQJ23pb2OOpyZyj6lRPcMxJ/QCsaRT5cn4nP8qgD9RgOPde8NPl3Y+Q0IQ6mtrVqG5UkAUx/COARzjabw+CgRH1Fj6SIzyCLJPsOwO5GOyS5vLILZmA/ic1+Q98DFyHTPXpy7DzD6yiuNX1JO+ARMuPPaYhTD6Ak5jUEIEpCgP4Q+24HHviu2aiy5kjTLeZbj7tgHewLDagNTUNtqocjD8/huHzFkh8xGA0kkqFZf3HoanX5HjaiMUIPD6ec0mXzULzqDStHrVSfcowYE1WABxdQsbxmMsCzEEBqrUGBPCubVRV1+uA5RXFvO1NSgaWc69igctsUU3Zrc874ZuqeFOqtH6XyTlX1hFLKbIqwH9PG2knAXqvTc6mWM865lpVYemNFUBe5LKrH/GAgfo0D+ZKz+ksAAITrfTWoJ+FV29LDbfFXL9UkQl/s8cWuT0RmzaV6lvfW/cgjc32wn57r8khP3jgEfCXLEdvqP0GHHwNmHjUv5UDOCbLFmlUNsGK7gou+lfcnAR5XpisBLoaPTZSjW3JpVti3yZj9O2IjntcpklUIFHmmPTZPGnUTQskAhQNztQw9u6w5cmCHMSSq/qKxsitf4iGJJWvwrX5YE5/pTz2Tlp5PMZC8lMpOmwAwvj2G2AZuv5C5Lh81pPiJaXTGpIBa15ketqFi+eMI3jh5RChgtvvhbBfi9OwPfQN6B98NHU/EJkJhMcSa1/4ZY+au3q2FqGsHY9sBYejSyIRFlJJQzKRbVENgAzFjfHKqObrAJUXhp5JAIofMYi9BIV1PtvQa+QR2wTh8MtDHIZYvJAry5JJBQb8QZNRvfYd8PWS/ZwZHQZxcosMdhFiVy4B3FEmqvubwWTwNlI9oNca/i0qmpiOLZlJFH2rAcxzPTpjHbyZbLJIvxEU7fyVb0fbn9cWun/s4zU0amFYxGONRZQHI+IFqND5DHU8n0iKJ2eOOpHFNIWZ3NcWzEn9KxYeMk2SfzF4BD6Z+xny50knziUq7iAFWJPI1cV7mheOkxZHLRoAkcaAAVS/3Pc/PFFcqDyw/TEn+zl7SD9MB5M69nP61iqVvvi2cgQCxb0judh+p2wA8SeLsrkAfNkDSj4YYzbkkWL7IPmfywBVQR3wv+M/G56fEbaJpnH3UZj3H8bb1oHYdzWE/qf7ZZmiH2eJYWIOtiSxU9tBO3Hf3xzvO52XMPqkZ5GoC2Nmh8/zwDVmfGQzbtNmGBc0oVoQyoo7JWwBJJO1k49wu5SJqoal/LGYDueR6Lnok0rDFIKFh8wpLV89HzxRznTczEPRlDCRZXyxG4Dc2aF9tI7i8J8/Xs00h0Zttz6beTf2Ipdj/AAnE3/jvNKN801gWfi/XdAaPzwB+OPKIiGPTHFI4dlkW2stZrV8AVxRrkHFfxPOM3NHFJI6weqWVUVU1FaCAE83ZHyNnA3/xNI6hWYSRys0jXGCKOz0TwWFHir4xTy3iJY3Z5ki8oBVFRgagqE0o5slmJOws8jAMvh+JMlkg8S25lZzQLlnAIC33K6tN+4J74q+KvJmfeGUPq0h0B0n+JgBq02bNYx/EEOXKBy8aLFrEY0sV80lrbYaQAUoc7/LApvEUUgNtmCwIFbWxA12aIsEVY+WAZst64sqCNUulVldtSjTG5cEA7HUQur5jC7mM9JqCTZeUBidMkSs5Fm7oj2PY4dOktG2Qy3q0jU7anO66pCumx/HWCmXyhRvLVmYgFtRGnSvwrYu1UkH1Eb+2AQpujQlNGtHcL6vtBZDQ3pEYAFeCTe+J5ukukYVGZWHr1qT8Tm9tW2wFA9sNv2HzYtDR+lgFIfehuZA17FQAL33se2FdfD7nMs2XmEShajiLiRSlFbKatzye9CsAB/25ncuKDiZVBJ8xAzDf574K9O/aZFJSTwyD3aE6rrn0UGGKec6joLQtB9rmJ9UaIVZAoJ0Pp2f3IXnbjFybxFKkagytkT6dCvGi7bWLq30gVqFHcA3WAO5PxLlJGAVmQ1amceVY+RbnBiSKh2AP4v7Ucc5v7UzeZGcwApbznq3YcEaRstfhJr5YXsj4gzMBJRnTvpVrH5qbB/oMB1qTKIWBZdZqvXZH6Xp/piQZjStAUPZRpH6DHO8v+1LMGUApAQABRjI1e/BsN9NsOPRPGkGaYL5Ukbkbm1ZNtidVit+1k4C6Zyd9JP8AX++I0nnN6SsXsbMjfoKUH9cFpOmyEAxojg735gAA9/TqxUn6PmWHpniiB48uHW36yNV/OhgKOa6NBMQ0sEczKD63ABN8k6aH632wOl6Xk9JiRgjuNIWH7199vhBJH5kVg9H4fVSGkzOZmYA/8Z10b/wAaR8t/bBDLwNEPQsek86FCX+Y2J+uACdL8LwRxhfNmY1REt2N72ttsEE6fAis0ptALbhAAPnv3xcaYD4gyfzD/O4xs+WDoQRasK2AP/TAc/8AEPjN0mZsskRgpUIdbZyfxFubr9MPHhvq4lyOWfTdxgbjawSDV/TCpN+zBpJS0mZaVSfgaP8AyDV4OZHw4sKLGmtFXZaJof8AZwBv7VF3Rh/K3+MSrmYjwz/mt/1wJEB+HWD8n5P/AH9MbZkrCmqUpEt1qdtIv5XW/wCWAKNOPwm/yONVzxG179rGETrv7Tcpl9SRFsxINvTtGD82O5r5DCRmP2gdSzJIjk8tRyIgEUfUnc/rgO2dQ6yIdPmMBqOkAUTf05wqeK/2nrliYsvC809cuhCJ865f+2OfZNs3CFYZgMZiaDSBqJ/FRJN1/fBvIZpEdwvpnRCjLCTTcsK1Eij+79cAq9a6hnMz68xO76tt2OkAfIekDA/M5qO2LMZHY7n/AFOGGHp5lqXVqB/CUKKh/EoB2J+eHvpuVCoKVT72q/6YDjCyamAbSF9rGChjic6UVYhp41M9kWSxN7Gtqx1rMmEOEaOCxudSJsO1g+52GM/2dlTuYcpfe0A3/sMBzvpWWZj/AMJZBp9I1soq+bHBvbScZh/bpGU5EGWVjzW1/PY0frjMBy8Oac8kksoBvtvv2Oqh9LxY8yNNErURIBqQ7AOp9ew/BRHPfFLp2VZmGxdjsdPc+w9z8xhnyvgyaURRiJlXSzaSNTFbBNXQ1MdtyBgCPSvD6z5KU6md0nAiQyiMPEQBpthS0Tv70PlipD0hBX2gwOSpcQwyByAm4tv+HEoB+In2BBJw4dB6Y/2ecOipGyLHHEwOxRg8lnliOD22ocXiLOZdZH0x5dVkkfS6KhbzI7VpnI7ozhVALVW3fYAgy+czWn72FopL1sQpAqyxTUoFrHSCv6HFNPAKRaZVmMmYZgI4IyHcMR3ANbLRJJGH6NhlYnyz+S+qTWAUPxPurMKo6quh8PBOIemsYXRR5WtmLIfJEYjDbHShrUPmp1dqwEOdywhhADKj5bQm1VqJloUxaz5tUTyT8hgV4fGeXz/JhVSzqpOZLWXK28smr1Mx2AXZB86wy5sIIYpCzBjO/qVGd2BYNfpU0RVb8We+Dcedy88etGE6I9xg7v5gsFaamVwSNm+WAUZOqZiOFDKYkkWB3l1bUbtVCdywuyexwqDrsjxxl0minb0eaIvSF+AoFFBCtinolr7Y6HJA2tI1YKdIIPplcspYnewRsfVZ9qwheNemzjNebHmmBMiosY8xAgbguxOhTq78HAFMgzRt9mnJdkBGm9NWQHcSLTLpJ3PzPzxBn/AUUyaoZBdadLhbABIFvuyqWHpLfEKNjjC1N1YxtJHmBHmHRtVpLZWTZSpb/mJSjb3GC/SuvB2y+m9ZQ+azFQoW92ZR/wAT07KpJ07YANF4EkgzIJeaGMWRJGu5/lsgEX+tYYc10vLRw+b540EUfOWnJP8AKKLHtjxZHlp4laeCQHbWqtE34WVTTIxXYgWDhc63ngMppc1IHW0FiviA2+A7VZB5vAX/AAp4afOTxyZWOQwqxRpSAFUkfW2234x2DKeFY4IVhj2jQVRHxE7sx9yTviLwZ0tchkoYFrUF1SGwbkai31o+n8sE5cwzcE4AJmOkwpvpQH3C6T+oxp9pXgSpfzP+uCkiSHucVZMsfxD9RgKyz/OM/RhjEjS79SN7xtV/Ubg/mMbtkVPKJ+g/0xGcil/An6D/ABgJ0VgP+IG/nSv6rQP6Y0QL3jIPvE3/AOiP0OI/KH7v9/8AGNPT/wBk4CxmOpLCtvmo412//kFVq+PY74XOu/tgy+XjJgMeakDAEK7KgBB3sr6t+y/rhL/a6qpJEI6HnKXlO9syNpU78EDbbbCPnMuFK8fADZ+g/XANvWf2vdRnVtLxxJdaY4x37amtvzBGFTPZmXMyGWQ2zHmya+W/A+WK8mbAUINxd/n2x5DKzijwL24o++AsSQWQsfravw778frZwYg6dFlxH57sVf0vCUIkB3DNt2V9/mNsCI45ANBCEXpVthu24Ib3+uC6ZOaU3KWLxgRrqOwPYgg0V733OA3yQykmYk1sREAfLZxpVtC0xYL+I9qxrnXaCT0aCYotYRgFAB+EjfUXFg1zvibKdLVGLzROkEJ1MCRUlVSL31O1X7C8Us2yZmXzN/NZS0u1qGugF/h0/pWAOdXYxBHc+dqjWTUEGqJmAIoX8BG2LvSkWY+ZGrx+vcykaUev3TQcEdhxiDqrSPPHGASDlo4lJYC2RbXc12/qcLfW+sSH7kGRQthrBB53Fdh9MA5RQLJGHBgjjXUiulgvZ3b13UQN1XPY42h6NlUOr1StwanWmJF+pbFDjbfesJXTuopCoptZ3BFN6Qea7fOsH8nJETxHOABTCDTLfZvYgfrYGAMp1CDW4GUzYYEXoUEEcKdzwQKHbY48wCn8VSmRZIl0aIxEFZdVoNwTVb3ZH8xxmAbsp1GLJRKVWMMCQjsWdowefhXSHb2/PHmQ8R52UskSLKdQAZ1YAHkgcbVucHMj0pJAKltbtigJUhdixrbSDWJurZNzGYoM1pLWvrQGyd9ro1XJ9sBV6nFmZY9SSxuzjRDpFNqLqzeXW2nSDZPY4Yl87JRX5MbENojZd3qt2a+SzDgfLCX4c6FLls2JBmIZHiZoyF10GbfT+6EJO452GGfM5KVZVnmkMswRYxGlJu7H4QdkXi2PqIGAL5Q+ai5iZ1dxGGqOqQUT+LfgH1H54yLrMcsSyUj6gWj4YaSKBBbgE7H6HCz17rMSxeXKnlSHQnlk+rUTaoWHoeIkmjRA3vHM/HXXMw87ZdJPu0OiOGAFV9NWNPOzE7kAnnjAPeY8VQ5QMXSEtJOdIgdiCgpgVo0JLNHtufbEuQ8SxjMzzRoQZZUQ5dXCsdC6g1H/AIkzG1I9gMclzBmhBXNRMuohQ1UOxYbCiQN6BBw7eGOlZ6DTOuUizMLwaYw7CwjnUHNb2Nwe9bYB56h4khRkaUxqkiNpBRTpIPqRu4kPGkYm6j0958uymQokuzMhDIVJGkUSGUji8IWZzmYzOdH2qKONVUSLoJ0hSKA9yGbknfE3TPFYygjSTUCoC1epADvTNwV9h2wFvMeEkfPKhSRVEeyQqoYMONRYkgUCdY54xQ/8MsNSRr97qLmKRvUsYPpJsDdjvztQsb4L5DxfBmpGzBEr6tMTolI6kEspUA6rH7y1dgHFU9VBfXBHLN91KuhtKSqaomS/SQnxbbk4ADm8nIJPUQJNIbTo0NqJ3IBF331cb4L9K8ES5yUFQ5y935ljSDyVvnZrsjvtg74Nzn2kmOaJS6AFvUWXQx3YMSbYnby72HHGH7KyRxoqRoERdlVRsB7DAQxdMEaKkcelVAA0/L+v5420gfEAPqTi8ucGJDmNucAGkkiHLx//AHAf3OK8kQYUrKfo1/2wckIPIB+oBxSmyCHmOM/+kf6YAPJkX/fkX+VyP8ViNsq4/wCbKPqVP9xgi/R0P4QPoSP7HHi9AHaSUfSQ/wCbwFAeYP8AmE/VR/jHq6/dfzBwQPRW/wDNk/MKf7rjQdGcf80/QIn+mA41+2XMMc1GpKfdxVtd+oltweDjnbyFtySTjr/7XPCHoOdeViQ0cbqUAAU2oawbsY5QtDg/r/3zgNI4T3AxfhgBbuNuwBv3PPbESuSd2IvnfYYtQq60RVe9g2O254+nfAEIMpGWGoTMirYoKOx0irINnDN07wdLH5c0nkqhAJBkFqvI+GlQjkcgHCvksm8i6EUMQwJCEKSPlZ37HjbD/wBC6dJDkjemyzLH5ki6UB23cCnwA3xZ4ekcKEkjeJG1WlBjq2Ub80N74O5GBed8MBTpiYumkgsjHSnuLKiv63h0YLEru2f87YXS6lUUANIosaPe8U8l1VnKrGpkP4pnBVNtyyRt6nYfQKu532wALxf0eTXBJoCpoDAEim2UEaeTY5I+WIjCzGwrMVAVCFoso41A0SyjbV7YYPEvRTLCsym5YmseYupdPce1E+q/ninKuUiXzJM5GjCjpjLSHfegBtd7b8YBcz/h7cGNoVrc3IBzxqG7asXfCXRZ3MqDSEao0ezQcepjuB6VTUzHsK98TZDxhE6j0eX661agxJI2JvYflxi71Tqb5nLrDCxj9Oh5LG62SyqRQbW1EsORt2wCh1tw7smUErwRvQcITqJ31H21b0vsBjMXMn4ckUMI80Yr06lF1YHffnn9cZgGnJeJo1dPvWQkgOky7EWTyNqrtj3rHi5fSzTtCV1hhGUYsT8NA3pIFHUDsDhfyGYdwNTKUJBGwI2xrmvDqZgmQzaGI0sAiqB7WeTgCua8aPEnl5eZKPBP3srE+pnUKNAJJO7b4D9HkzcuYDiWRVRCryM51UxNqSbqRr9NbituMV+mZL7O7NI2krSKUO7HjZe4339u+KGa667OwC0qMSFdr9fw6yRy4Gw7AbYAz1jr7w5mKQaXKMpVi13YG+97E/pWAUWely+YOZSTROshNruLN8divvihn+os+nUdQ7XtzzeKbzGvz2GAYuu+Ls3n1VJdJjQuwEaaQWq2J5s1jbw/43my6aPMmIWygV9gKorvwvfbAXp/UZYQ2h2W+1Xudu/G2NIMvYvc71x+t4CXzZGcOSwLD0ksRQ7AG+Bxgv4Xy8c0+ibMGJT8Rbe/lRNCje5wLTKA3t6QLJBsCu9f4xIyMANrHOx29RvbuG+uAL9SgTK5hxDmTKmxEijSVIO1jgV7A0cXIc155dfMEp9GlWRiWs7lSCSrKTvuRp37YCLE4GlkIPxEajpK8Nubog4O+EvD+ZkeKYLNHCshuaJNWmhTBdBs2PT3G+A6L+z7KiPKsI4QiGQhXD6jKF21Wa9A4Wr4wxGeudQ/riAday+wAeNQKUNBIAo7D4Me/wC14e88Sn2JK/8AyAwEgzwHdv0xMnVgO/6jFT7XG3E0J/8AdX/XGwhv4SrfRgf7YAgnV1/exKOpqfxDAo5J/Zq/l/6YjbKn2/UYA2ucWuR+uJFzg+WF1st8sYIfddsA0+f8v0Bxr9owsDKLyAfyv/XE2VjYD42P12wEvjDp65jI5qI0dULFf5lGpa+e2PmZBYGO3/tJ8T5nJQQvBJRd2RrAaxpvv/jHF2HzG5+XOA3jWyAO/wDfFyA1sLB77bGje/aq98VVO19u+36fTEuj5Ha72/ofb88AxwCNCpC03JUjUgvfUtfgHdWO571gjJkRLKjMfNLA6jLuoWgFCA0oO2+kbAn64WMtMdrIHY70NvlW9e2L2WIUULrkb7MTuSPb6YBqXOoPKRPiSTUQCKdCoVYyL3RSLxV6h4ujg1GQrJIHtIYLVU2I+8Y8N/CLwFfKLMVQsVvYi1ALKLA1jcC+2JcznGVVURn0G6LhiAKsEkW30INYCbJeMXkVCUZTT6hxH6TtpI9QJFhmJ2/PHgyMOZzCqYk3TUA+oa7Nn1D1bD3F/XF7L59FjcqSVQFVjFi2kYAmqsaQC18cfl7eguqMAxtrZiTxtRGw+f8AfARv4VTyXCKGN6kccxtwSTfwACh7nc4lOQaaRpBJqWlTywNNaV3C18JG2/e8Ep2gjhLjMecdKak8plJUmqVzpGpTZ+mBudL+a4U2FO2kEXwV2U2SQRdmucBvlOgQyA63RtJoBlJK3zZ1CzfesZipJJIgQyaVYg0AC1LewOmxd3zvjMAix9TeJiFOym67H8sGoM8zurtvqAWhsKP9z88ZjMBH1LJqE85dr2ZexPv8jgNl3+EjYsCSb+df1xmMwEWckLNRJIHA9satlwBfNf4xmMwGwlTSpCG7NktY/SseRyUdttxdfpjMZgL65wltLb6dgR6TXPbk/PFn7SVVTyDFZHvZrn3rvjMZgGbw30JMwyLLv5koVq2Gml2AHv39zjsCwhVCoNCrsqrsAPYYzGYDzzWH4jjz7Qfr9cZjMBKsaNs0UbfVFP8AjEo6RAf+TGPogH9hjMZgI5vDuXI3irv6WZf/AIsMRL4PjJ9E2bj/AJZ2I/R9WMxmAmfwlKB6M7L/AO4iP/gHArPdOzUf/wDZjP8A9Ov/AOWMxmAGTdUzEY9TQvX/APjX9mxpB4rN00KH6Ej/ACcZjMAsftF6suahjUxlPLlJ2e7tPYjHNnbQxAF+kc/XGYzAWYkFgmzVHc7WPlXH/d4zaia7m9+e+MxmAlyramB2G11gnlMoG82yaQCwdwb/ALVjMZgPPs4BKncbDn8+OBiVJ9TOp/CLB5NbUCTuSP3hW2MxmAil6g0bNQXUDatXF80PmOffFnM5spKiiizrqcm9J2ulUEBV+QOMxmAkkbWsYdUarYWpIHHAJ2/XF3KZpwYyHb7+3Nm6N6aG3FDHuMwF/NRctf4tP6AY9xmMwH//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30724" name="AutoShape 4" descr="data:image/jpeg;base64,/9j/4AAQSkZJRgABAQAAAQABAAD/2wCEAAkGBhQSERUUExQVFRUWFyAaGBgYGSIfIBwfIB8dHR4fISIgIiYfHhojHCAcIC8hIygpLC0sHR4xNTAqNScsLCkBCQoKBQUFDQUFDSkYEhgpKSkpKSkpKSkpKSkpKSkpKSkpKSkpKSkpKSkpKSkpKSkpKSkpKSkpKSkpKSkpKSkpKf/AABEIALUBFgMBIgACEQEDEQH/xAAcAAACAgMBAQAAAAAAAAAAAAAFBgMEAAIHAQj/xABEEAACAgAFAgQDBQcBBgUEAwABAgMRAAQSITEFQQYTIlEyYXEUI0KBkQdSYnKhscHRFSQzQ+HwFlOCg7KEktLxNERj/8QAFAEBAAAAAAAAAAAAAAAAAAAAAP/EABQRAQAAAAAAAAAAAAAAAAAAAAD/2gAMAwEAAhEDEQA/AEjOZwMIRJvSBdanfSAFVT8x7YAlg5pQ1g6RvRO4AwUldmjtWsRqCVrnc03yHY/UYH5gEWSoBBvnY0b/AMYDqWXjb/akSeVVQqpWU6ifcGttOxI22Jxv4/XRlgVG4LaEYWFNg7EbWOR7d6xSzUiv1fIvHqi86BWHNboSNjZ5sb84n8dmsiY0D+attJqUKd/VtW3I4+mAD+Lm1M1ljUvPYlkQ2exFgjFbw9AqxZmQkgGPSNAU2CSWUKdmJ+uPOu5dZYfvSAbWwGviKNgwviwTa++POkzoUZQwMbxSBSt+kkekhex2P64C/wBUy4jWEJuI4106gK7GyPoRt8xgr1HKDL9XLesrHAr6QKAVm0kkdz8vfFLxDJu2m0HlhWJYCvQoIr32/tgj9p83rDAsTGIdXa2U3QJPZWFj3OAo9MgRulrM0ZEn2tFLGtlMioFA5HooHD31zpmgyJGsfmJknZbW/wAZo7ctQP51hB6JmUPRY0UyK/2lDIfwgGZdyfn8u+HfrOVSJ8wWd2jGQsi968xxQHtgOa+IXBjF2dRJO+2qzX1Hv74h8M9RIiz6LdtlGNgD4VNm74uxXfEviA/7tEWYCxYWrJbkEe+2xPbEPhjeDPlTv9nIJBFXuRd+9YB3zubIhyEJdSBAjVq5LDn6Af3w6eKkVcrIQXBWA6NO/wCHtXGEKTPgyZHSSVMIkUMB6kVdFAjj1cY6L4uzrJkZmtFBipb7lgBX9aGA5t+zA3m849ivNjVrQsxHrO17CyLvBKfqg82gSSJ86VA76I0KgnjdhX0vAz9jmaEcmb167aWJdv3tMl37ViGTMaZA2mo4pM3I5Z9nDCm0e3AX53gIfExSWHIIWmjddbyjllqPVSg7VYP0wY8HTPJkoyUYRvqcHlbDEChyFArYjkXil1WQRzrGzWYcmZFdtjF5q0RW9gagN8S+EphH0+EGi4D2wJpl1NVfwgHgYCn1PqCklFYm7DbcFfYHj/Pa8UszmBqFi1LALwB/0P1rF/NKnNhT6bbTd1uvpHtijmMvqcaVUgWNd/ERuAb/AOZW9fQYCDxC2uHKxOdKSZhgDZFKzAMWNE6aOKHSGWXMZoqkztpUwsGJ06WoSNW7bcA1Yx6ci2YzcUIZLAchnJCrpF8D6Ysfs/zM9ZrQgZTo80O+mgNRARvcc17YA905otRXTpnqzM7NvY7LYOrXsPbvh/6Pk5FCFVjWU3epmragbA2G/t3wg9azHnwwvmZ4BKtgaJFsA73Q3J4G9YO9O8YSZdFjeKGZdgsocL+HVTizTAbX3OAHdb6zAaTNgBAzqjRgkBg9lXBHxX7XglnsxB9kQhkeCSPS0ht6ZB6Y9PIUbk/piToOfin8kGaIeYHkGXZVb1fvahur8+k0Tzip4l6BBEyMMzPEjtoYUCNx+o1NQvjAWFzSPAsqoUTT6VY2wRQNP0uzthEhZHkeRg2iO1NDkvzd7be+Grqsxjyri+WCemvSSLo17VhTgyrtAaVmLEOAOTR3sDsBvgCHQYi2YzciD0oCvI9KiKQqRqPN0LF4mfqbwQu6Cw+WgOkjZrFEfQHA7pkTiTOMhK1BKbANG0qiOSxvasRZ6UpEobSvmQxjUttr7W3ZKIrbAEOiQxSIJXiVnFQwgPp9caqZHJ5AJKgCsLGYzGnqKuQDonYnzCX9xuE2JvcEd6w5dK6MpyULZiZljkeVkpUOku1Iq/iZnNHT224wC8MTTDONUas6QTOoP4bBF+wIJHOwwAbPdJCZpU81iBGp8wR0WPl6thzRO1n54oZzKyi9WxWLXuOxIAH6nDh1Lw3G+f0KRHEXmUEMWYiKKMG/kzavV9cQeIOjiPMxpvqSHLjdQVuRySD++DQonfY4DTxOugxhQo9IrjcUMZj3xDAAyjVQF0KG1GtsZgBcrAL92Q8bKQtiiNJvSy8jbe+MBZ43K21WVs1hhlyWmPMM1gqGYMeTbVX9bwJ6b03zNKBtKsGBdgxB07sFoeojbji8A8TSgdR6P6jRy0Vu17aQxsA8YZv2j5VHyeoldJZiXs38DcVx774T8xKJM10Ry+3kRhmP8LOpBB4J4w3+ODGcsFCqA7t8wSEfathekYBLzkzrHoljDE6AdDjcNEo2b94DfAzK5ZEgYXZb7pL2YVRsEbE0RgrJlRoCaU8saWkDHZCYx6lr1AnfY7Yn6V0I6412Gj1KxI31MPUR2OkAVgNplZlcnTYFNZ77K4+ZrcfUYKZuPzc8w0qv+6HSNVO4W6DAcKAePcYodUy5+0y6VIDaWCk7at1Yj21Bfyo4JZdDHnDI6nzGhZK39IO96uwokgHmsBB04E9FjJaiJo0FLQKiZQaocj/rhr6rKlZj06x9hYAnuolah7nc7nAXpY8vo0emRiDMgUA8XMASf3gavbti94yZDHmlLAacigJvi8wRddt8BzjxU6sIpG9bEUCBShT3rba9tI/XG/hDNBkziSMoeTKuQSAB6BZ+Qvt71i71MIpyyMqMukamc+1AUOPfY4reHunNMuZDatWgKxAWqs/CNI2A7fTANUeXJzHTIb+DJrdbEA1vVfMVh68bZILkpqdrYLQdrBOpTsDwaHbCq2QK9Sy0gYCNsrGikkgi9ICjkE7E4avH+XJysgJRV29bE7HsT8r5rAcl8CCXVmNFqWlVjZPqUKxPyNjvir9jaaBebmnDFQbqIORfvRO1fLBzwFkirSxrco1mg6FVRhHzdamGkgi9iCDi10vIpFGJF0rbfdiQ6iVrgEbgXbfOxgIfE3VrzGbUqdEsSQu2qgACBqCgauwFaq2vBHJZdhkYSWSmQsNBNaS1WLs7/wCuBmZ6cZJCSjUupFK3+IEj9CTz8sMEylIIlGlxEmkCtwBzx8+RgFMy7OGBKcsG1Upv5ci7bfGGSLcoN7obEXWwNjkEcWLxcSJT8JceZdLqG+k7kfQm999seZ3Lqsjll9R9Q03uAeSDtZP9wMAK8P8AT1mzEUjMpTyZ7oXpoMduCRfBxc8HlkhmePVO0gt1jpRHQJrSeTp3vHvQrilLMA0zQTDQE180FAr4bUkkHYYIeDJ44YCWUlWoFRaxcnffct/HuK2wBPLdLafK6ViytKunW67lWtiAdtMhP4j9MDT4slykaqcpBHL8A8yM6nVRz2BBFU2/zwzdAzEMLjTNrR3OpT6kA7Abars98FvFGXjnKxu0Ri+NjepiANlH7oJ5o9sBz7oPj1TJokWFFkfcRaIjtw3uSuGHqfUEncNEwZVPBJ3LLSsARQ9W+KWV8F5GSIRiAMZCWd1NtEdqAP7td/ni+emxZUeXFqBRPXZJNsDpBvjYGu2AWvFWoxwx362Yaje11V/9/LAvM5ryRYPEqBd+TYG3uCBXzwR6tCZMxsw0xJqc832r6m/6YXJkGiFZOWzII7bKeBXvxvgGnpjxuvU4ysgZ4AwVAAQDzXfUp9u14XOvZoNFATJb+QoYhSbNndaG9+2CPWJTEgdaaQoY9SnawWYb/hIB3GB85ByuSAJFQqaUWb1MQL7b9+2AdczojykM5c3lYkZ9KgFQdK01imokkAb/ADwu+AsiPtuacNUa5fSGbfV5jqBdG9/fteDXXfENdPZAoEc2VCommtJpSSbu7J2Y89sInhrqrl5aLsyQBdJ4IRtdEUCQKvntgDscbnPMHfytQkaOSNQxQTTOqhyprTS13oHFHU2Y6gY5GaVQVXb0j7kUhYewYnf54l8MZryZyzhixSLS2zaQyk1Q2KksN72OIPDMEozeYaS1Op9Z39ZD6SD9CB3GAs9f2kCjVVfhYVf548xDm4YmnkK1ts1G9/8AT6YzAadUkDLNKbIlsLzYHmALYG42rARs6AY1RiFFv6XNq5NGt/Sdu3v3wd6zHVRqV1gFjvRkGsaQ35C6POBWa6CI5tWtXikUNG8YvXwX291a1PzwDD03OSeTBbpwsilkS2CzaJUHJL7giheGvxQ8YiOoBmsowGwUlGo12I2PHGEdwghyjggrDmHPwHVTyAhab8jd7Xhs6ww+ztURV5JgpZvx0T6r4I7DAJ2Vy7y6HjkeMiKO60lRcexvm79x3wQ6OhaQFQofXrNCwxGw44BPIxW6R00+mRJLrLxF0XYMGUob7llq79uMSdFB89JGAU+YBqWwps7H2+RGANxSr9o2tA4Y6Sd1aNtTKR87JHuMbyAfapXd1aoD6fV3O7NW1Xt9cD80pDlyV1pISC9+nkHjkm7H0wQLR3ObYrJEY/UNNqWBqviFnezwLwF2CRz0hU0sGaSNrutI8wFlAFFRQ/ribxIqSvmiFcK2UhWq5/3i7JHHOKEU+rpqZi9Opxdb3UlA127CvbBidAZ5Q+mmycbfTTLYsdgWqjgE/r/SAGTSSAwOpiC1aRtt2sduDziTwnD50zqqLRQhmKlXXVWnv8Vau2LnWFqJFFraaaPz7X2Ydj7438JyLlpIFW7km+JgXOykAORuCDqq9sAz5mQN1BVSmUJEylm9KaW0gAHezub2GLP7V5kGRnBkYltNLfpAJANkcL3JxRys4fOEPsBoZd7OkNuCO3q3o8jfFj9oM95UwalqR9B1Ad7IUEb6mPHYHnAAei68vkpIo2Z3aR4CX+FCI0LHUvKaPSjHcg9seZdnpNIVAAW0a9YO+w1EUwrcd8Q+Hc7/ALoDoBjKMu6kSNMoVS18KqRqqm9ibxX6nO0k50x7Kqh/vKW3HFDY0O/aqwE8sgEiUAzsw1gkgW5C73yQq8cWcMOfjMaKholFB273ufh4FGrvthfyUxMwkoACRV339QFqfn6fffBDreYqOyRr4N7ckbV77YANmZhrc0dD6ymld02GpT203dN32xpFmEkijdTUkbGMmy3IXkV3FYF57Pt9nLqQ1soIYUGGsBKPbUNr+WLkGSp2UEhSSVNiwQRsWHOn3O++AtZHPMmZJjpV8siVaX1khSB7GmHyxS6f05fKkvUzuTLHZ9QDgItgb8V6a+Z2GNmAfzCp1Jl41kJG2tnI3WuPUNO+2JfDOZLwyO8bytFmCEePTrX91Sb+vGAY+kZiVIxljdBaV3b4WPq1X2UKRYJI7bYr9d6NEVt5rKqaZGPr0r8LAClX2b6Y1XqeY806YCGACLGz2tS/Frk9tqrsSMDs/wBGzcmXVjGAPMOtfMJdCW06aq9A4LWRtgDPT+jvCnmhwBIfV6UJogAMGv6WAPni71KXYWVsn1Grvy1G57+9XgVkPC0mU1zNJGSIwrJpYiztaG/iuv64i6h1LSJSaGhKI7E6fVv73gIYYlOXzeY7ySlBX7igcf8AqJwt9ZlpcrGv4prGxvUKA/r88NufyTQZOGNqHoVj9WGoj8rwq5/NqubyagamJJXexbGhYOxv+mA88Rxv5LBxpbWbXSAbEajjvd/3xamQIuWVdJZYVUkEbkk/pVVWI+oxtqKqDqVvTvuWZSB3I/Dt+WN+rfdwZdGUqyxreo3vqazt2s4C5lOkg9P+8YxI4SNLNgMZCfMYk7oaFAbKMLfR+ikZXqMkytqiPlqFYUXIYcD4hZBsHDBn87XRskJAGDeavxG6Q7c7XzgT09Ik6TLNG0uoyrDercbUP4dxsCN8BbgziqzsYlWI+UD2k1xoEPpvTp1gn1Y28IxnzMxIzCQOo2HNsxdv9dtuMQ9LmC5OSZl1BTMHRmNH0hVJ7FrJO3tifwN6cnIXfQzSOFFE6aQIpIG9FvyOAs5HK+ZKwKOSq8LpAG9nnntjMV+hTlMw+pPNk8sBwp1LYI3U+3H64zAXMz00So01gFIQjN3OhidX13q8KX2GSLRrtNKsN+9nUv6ijh+zGR0A6mDUoRRpC62IvezpAe6Ab5YWOraXqRloRu8TJuC8mkaXAU76VrgUMBUXMmSEIPWRJZWttwjbHuSV4+uOg9cy7OgJAKx5gaRdAeqxt+6A2EnwLDqDoVXXG4fzDzqFggDnVW354c5upsyEAGibZS1gGqo1uaAsYBb6LFFGkrKWUDLRbGi1qx1cbb8V7YoTKUzBVAV06WZRuAX3IPsOMNGXymhJUepagJoD4iGG1je9+3azhbbOKc42oqZWcKXBqMMRsNB3kVdIGokD5YDTqjOUbTpPr1HVdek2SPpibP5tvOzDjdSFIBOwZ7AIP7uJ0UlC7M1Msi0RW5U0AvZSQTwMZnYtKDbUupRp7ijWx403+E8dsAz9D6SYumIpKykMa0HUDpuwL+f9jjeV2+8AtWOWSrFfPc9yTipD1cx5LL2Q0yyUrqo0ld9QA7EXVc9xi7n+ItSkAAb1xYr+avmeMAIzuWEkcaG9kqtO98bjsLJN406BJGk+Wa2BqttrZAVYsATYPY4t9WyzNMDGbk8s0AdwNtX1PsO2+NOhNGGIkBIUuAADa2N6+WqzRwBLpjA9RLvS1Iin3YspqhxtVXzj39qZL5eIUAHkOkMCNIVWcnbvY/XHmUlCSpKrCRVn0kAdwKv3NXX64s+IWEr+s6tJ0oOdz+7W1i+ePfAK/UDohy0nllNcYdgu2ppKJJFAA8k9r2xQz3VT5lK+lKtXPpNE3X7rDf3we69lTIqIQTaaLagWIsX/AAg+w2GA83TkkRVZSqq9Nr2UNRBU1wBtuNsBrks7Jp1Aq4tmYLz6SFv+W6wZ611A1MgdXdHFgJZFAFQ3b0/vdzhdZNOkxoqRf8PQLaghBZtQ3ovvp/FxgtmM4DCE9BEmkWSAWbUCUs/FpUc2O4OAXnzH2ldwAPOLNVj1WdJO+mhyeONsWNbCBjWpbJJugS1LqvvRAfb97Eea6akUqaVKGSYawfUgsFQFK8DfE8cS2kKlmVNQNnYt7jjSm3HyPvgJuisUimJ3DeWgUc/dq7EH+EncYLZGNBGhjeMlpDSbLxzdH4tVgFiNsC80mkqyjQjMVY6QdT6DoII9Q9N7na+cS9OgdZVjCpKxQR6WYKF2vVY5cglb5rAOa5uSOILFFHL8SkGgqaTW7gbkHkYySOSSDRKFEm3qWytagaUbGr3+e+KkXUZY4gdPkgAr5SgNqAYgUeaP642h6qszgBGQq9kEbEGxXPY8jvgJ+udQdURWdWv1kotH03Vg/XCZLk9Qii9RMs6g7/xhj+QHP54LdYzRMrMy7ImklRS3vvXN32+WKvS5SueyoC6imp2B2CiqLfM733wDl4r6Ucw2sMsUaneRzVD5DvhZzfVcvlYlfLQrM8gaNcxJV6bpm+S2dgvNb4GeJ87K1iZzMVZtKtsgUWKCjvVWSdzgjAgkjyh0BwIZWVSdr1LpPzo9hgFvOSbOa4kQMaoGlokf1wb8RwatCxLqqL230b/64rzdIDrN+EtKWOrirAJHsOTWCfUJY5c5TOIkCUSTwK5296453wC9nUB6blIizkKXJVVtgLon9K/rge+ViTJnKxsJCZRPqY77ADQfbjDFn8u4jDQsAqjWwB3ILdzdj0jnvgbCpLuXCKhDMtoKDHeiO9gbAYDH6MP9nqPSRIzA0PU24erI07cDFHIWkUcmonUrK0DDUCt7Kx91PB2Iwxxun2UwuypuSG/GhAvgXYJ2utsAOtzacrcZ1JoU7AqbZiKFfED7/PASdGRowXCJsStKwv1U3G9AVW3JvGYH9CsySKdagfCEYRmud755+uMwDNPm7iaZTYy8YbaiJAzULHueWZrsD5YG5fzDEFZEdwjOgl2dUIFnUNyLNUTseMV+hdbTLSN6mkhU0jLFut16wa0Bf4X7cYNM32qPSZAfOekCUVQE2RY3RLBY33wEPSOsMfOlGXiRiVDuGJ3X2bhnC6T/AHvBPLsVmWQiNYnBVQhugdlLnm7savZhirlWi8qY2IxqSKMC/QATRsg+twC5Pvvgrk8t5yvHIbViSW0qddCmh1e7EKdv3cB7mOoSKziJtI8t39yFrTpArueW9rrChBcrxrAQrGMySyvRdroMsbf+WAL/AFs4a8gmhZ9ZcyJpQMa9UbK3lEAE2fiB96B74XjEYjFF5TAEburlV0CmquVJO5N78VgB3SemySNqDepibG7MykMASOQO4J7Vgx1YgwIdelTGspXllDWhPytwTZ42IHGJekTIZJWRotJezo1NdWLZ6BNHbTZGI+vQkaE1rqXKoXJv16vWyAAWDZFLWwwGmR6xrhjR6RUJCtqvWe2oUDf8Y4NYMDPsraJwxW9Ottwwvg+0lEWTtgBlsiWkYRSrXwyK2oab7atO1887XiPLdeMQ0OGFMyC9xQ3VS2xLAbWV3u7wBqTN+W4LtareoVqOljXp23ob/wDdY3k6oYistEqQA5awhUfDIpG5I2Yg9ibwPleWUBEqR1AMTbfBWp4bOxYfGpGxrGZLLSaUKRhlB+JZtLnTsRpcBTvYKt9MB74i65LGFGUZSzuXdtBahxqNCtJP4uMWejdZjzEKSMHRiLOkfdxlW9RHf1EfPAqLqOXSV4G1mNhoAaxXqJ0MO6E+xPAwT6Vl41Rw6urr8Ts1qL7rsBVCjvQwHssqKiTPpJLsKYAXGCGtSSNQ9wKOKOfdkMsYKuJJNQlD0WUgWAOL2329qwwxRiOcRvmIwmj0RFNgxGz7/E3t2A4wOg6Yi0VlVwfWCqliNNhiuofD2s7k4Cr0TLxxwkzEE+WANTFdJvYaa9QLEAVv74reLF8l3Kq6x7s6qBeosbNGwoqvY+2LM0eYbQoGXEHo1E6STVWVjYXfehydxgdn835csgkRFU69pWI1+yj2JWqsVYAvAUs9rKO0SyogjRzqPqkFkatPsL2HJ79sV8wVBKIdShCQwk07ji+zG+Vr3xLFFDJLG6yllkXcyUiijemlJ07githjbrHS1XzGh0aCpZRrHpbaxvyCDtps74DaO0iy7FiqqVpCL5bUdJ/8vWQN99z2w09NnLeYpWmZ0VuKJUhaUiyGvgnbCjHkwsZaScH07Dy2B4XTQFjfSASeNz3xJ0HrCNmsqvmN5kkkZZ/UADwfmSx5/LAdD69FHPFEFd0cPqDJu66WZXUfIi+e+EDwN1B0zQsv9mBk2q29PwkgfjJ599zg1ncw4iSpFjiMbs4Fa2ZnY0CN19PJx5kZkcXEirVUVG5FXp9rrYnvgJJs6/ksfRqrfuNxyfnWKvhzOh8xIbJIVFG21FtT/TsMVczJ5cErttql1krY0gAADVVbVWN/CXRHVpAcxlS70wuUAm/Vz+I0Rx3wEvj+1lHzD1v3v+1HBfJZjRDk1ZgLypu9vjZTt7HEfjfwvNnCpgeFgAdQMtXYBHY9wcT9b6a5oNHIYlhSMlQTqoWRtuRqXAajMCRfLBTzCu4/EGsmwO67YrrmGeRdMYcMCZKNHbY1V0T/AFxVnYujGRStbMDSlEFEN7kn9xaPv7YryTkgH7wiQtuzUdqCiuR8vywF/N54vqoG60kNW1cWBvsO2A2ezWmPYgN8QAG2xKsNuP8AqMEEyUkugmogCw1NRO23qvf8/fEPUZFKwI0igqNBTSB89Q7k9iTt7YChnZLjK+oOASw7gXbC+SLPvgbIEDIheWibZVGo0Bffgc32Hyxd8oyFVrYuNz2Db1qPYgGr3vFTqPnSyimZwsT6WBGoICCKrctZ4wFvK9J9AYHy2O4VpNwrAFdJA3Q1fq3vGYsOAU+8IDkqSApUghApDe52xmApysFKqSVWgoVZfUwNtqYoQrG9r+mCvSurwJG7a5Edri0MwKLXxaWrW5YbD2B3wxjwV08DbJjbhjI+5/m2F4jl8J5S1UK1anfSrO1NQF7g/TnAWsvklEAEaKBp1U6CbQBQ0bEb223O2Kf2KSOJ/USSQIlUkDUwNsVLemjqog8KcSjwykRRo55YdKELbCxrkLlvka9IsHbA+fp6jMKHkLBoml1RpsjB1VWYMa3DFS/Au6wFvOo0ZLxM7BlaMEqbSwsce54VW5bY74p/7LdlVJIVmMbGIIVfzXdT6VjkJUACtRY2APfB5elvoZdbaWQIBJpIaz8W29jYj6DFeLMZiVY1lKM8bkEjVrZkJHmEWAQV/FwTgNB5RnSMEAsEYBgCpfbVpYi2cH3AB7DGk/SHQufMl82SSg4ADlFr4AOLAr3rBDp+WeLUzsuhAZCvxFmAOkHsih2FDEUOcOhbLKWj0q+k6VJ+fPltVbXWAp5/oqzfdssrKtkcKrtZLFytarsAWdgu+KE0MCawzI2kAmOMbAVXPO/8Js4vPm1hmbUVkkYfd65AiKKrTfcs3aiaG53wG6zO7SSLIIwEitvJUqfMX4tDEbqmwJ+dDADOoTslo3mqsgFKyqpXaw4H4SPl2wHj8QIJS2phemiu9ECi1fPFPrWcjfUwlcysCWLobbe65pRVYpw5f0Kx21b1qB1Dj6i9xgDGfl0WdDA0rCSR9WqzY+TBhwBxfbBLo/iQMUEsav5MTlNe7EEFh8R0kxWQA14CLm7ryl06QGVdFjX+7R7ae/c4tRpCWHoaNwbrVqB2OoUTaqy+/cYAz1XxKAiZh5GeZ4kMCaAukgsh1/hAXTqULROq8VW8WpoXy45JAgUyzyLqcvfYhtKxfL8W2Lnh9nhkCLoDPDVyqGWzusltwwSiPa6xVz+ZiVHhjMj5R5A05QC2ZU9BTtpJ7d/lgC+Sld3aTQ0TqPMEhi9fotlCgWEVjXw/ELrEiNMqSzvlHDx+h2dEWNBq1LSkkks16iCTviPpULTyRXMTGY0llYM1fdWqK7UG1C6AHBFG8Z1/T5Qh8yYxiYaDPYUN2v2VSTZPGAWspm280SFYSrMCscp1IHNgsV9I1bChxxiy/WZJWZpy+zEORsF9tABIA43GApgKlgy6yG2dTahWNE0TZDcg+2GPK9CSJJGdVIiqADVYkY0SbPo0djfGApZXPxyuAhCeklzIXfUAPiYKPSwNcA428O5HTpmhP+8QszsKWlAOzjWATq2ARQa3J5xP1bJLFH5eqPeY6UBBKqapwR6qFDa9h2xPF1QvCVliiYrrZpHG/AXY3YCgar72BQwBPq3ULy8ViMWpOw23ZidxzhUyXWXijk08RsCoWvTq1Wbq7v37YeIPDcoghQ2XEVkKgNX6lUXuWIYf5rCvnujtHI5O6rRcKgIOlmC2FP74Yb7GvbfAVuo9Xs+U7EbKrIDsWYW2/wAPcYrSZHZpISHtQK2JU8Ekd1Hy45ONW6NqCyW2uhcepQeOVN/D/Cdxis32hNL+qGJbVCVHF6tNj4iPfn64An4Y8YPAiq1eWp0vsdhvppuavkbmrrDjk/G0IVPOdoWcEg6y6c8giiAe14Scp1M5h/JVgvp/EgPmt3ZhwtADj235xtmNAUKtbA6lBBrudPK6iN9I74DpaRw5hQytDIG/EBd/nYOofLfGg6Oo0aRsjWFLivodW/6nHOujdNysrgLMxPPpGhk/jFGr4BwyxdSz8FASRZpCP+bQI/8AUu5/PAHJegShCIzYN7K41b71uKI77d8L80E6Es8MkYpQDIpIUC7IvYDe/wCI1hu6Zlsy6ap8vFC3ZfOLH5H+H3r2r3xaHTmPIj+mskfpvgEt+pw5QGPy2kKn0hyuynSfUp77lrsVYrAWeWVJnVVRRs/3jC1snSRQ3oc1746PN0AFgxihZhwx3b2O+1itt8Bpv2f3IkgY+g2iMVcKTuTbHURdUDsMAF82RlD1q2ChUJcjm9RPe8ZiHxX0nMRBGl8sKSQArql7/FQP5Y9wCxPk5AWpyDqs0xoewFHbFnKHMkODmJN09J1Ndg7Dn4TwRiHqfhVomCASq/BBWhd77rsFHN4ERzZlGbSz+nmjdC6HvscA+5vqmZibMGGQjyxBFGdQYHTeo0dje+JY/GeYrzJYo3aNtG67Mso0twTfw3p42wBjzMhiSQTDy3lU6DVrsQy7jdgew3rfDHm/DcjBRHHIfXGzuzKYgPvCDYAJIHbYkkAYBlynXo5CoqRAxoErYJA7cEBeDYNYlglRsyGSVWEiVpoWoTZfyYb3W5wMhMevMJNEyeSEjDRENqVzxpHq1tuxB53xVzXS4A/mZeZWKIqFCNLiiQWFHcgGjXGAc5CiKASSZHVRXA0nUb+VgYq9PhPlqn4o1AfTekG2oAnbijWKREmXbKxuz6VaR5HLavStKVF2dBNJvuSwrG8XifLjztS65I5CHDnQburA4YHhe55wF+eE0QyRuv8AGyn+nY332wNl6NC4YLGQrgqwBZgR3Gk7bneh9cex+MIioPlvGCwFBAeTtx7837c1grD1WElq1MdRBViEIYAFhR/EARtzgE2D9m0KOHy4kumGmQ7DUK7kEKvO4s4F5r9n2bVqhhhVZJSx9SEIAxCWNQJ23pb2OOpyZyj6lRPcMxJ/QCsaRT5cn4nP8qgD9RgOPde8NPl3Y+Q0IQ6mtrVqG5UkAUx/COARzjabw+CgRH1Fj6SIzyCLJPsOwO5GOyS5vLILZmA/ic1+Q98DFyHTPXpy7DzD6yiuNX1JO+ARMuPPaYhTD6Ak5jUEIEpCgP4Q+24HHviu2aiy5kjTLeZbj7tgHewLDagNTUNtqocjD8/huHzFkh8xGA0kkqFZf3HoanX5HjaiMUIPD6ec0mXzULzqDStHrVSfcowYE1WABxdQsbxmMsCzEEBqrUGBPCubVRV1+uA5RXFvO1NSgaWc69igctsUU3Zrc874ZuqeFOqtH6XyTlX1hFLKbIqwH9PG2knAXqvTc6mWM865lpVYemNFUBe5LKrH/GAgfo0D+ZKz+ksAAITrfTWoJ+FV29LDbfFXL9UkQl/s8cWuT0RmzaV6lvfW/cgjc32wn57r8khP3jgEfCXLEdvqP0GHHwNmHjUv5UDOCbLFmlUNsGK7gou+lfcnAR5XpisBLoaPTZSjW3JpVti3yZj9O2IjntcpklUIFHmmPTZPGnUTQskAhQNztQw9u6w5cmCHMSSq/qKxsitf4iGJJWvwrX5YE5/pTz2Tlp5PMZC8lMpOmwAwvj2G2AZuv5C5Lh81pPiJaXTGpIBa15ketqFi+eMI3jh5RChgtvvhbBfi9OwPfQN6B98NHU/EJkJhMcSa1/4ZY+au3q2FqGsHY9sBYejSyIRFlJJQzKRbVENgAzFjfHKqObrAJUXhp5JAIofMYi9BIV1PtvQa+QR2wTh8MtDHIZYvJAry5JJBQb8QZNRvfYd8PWS/ZwZHQZxcosMdhFiVy4B3FEmqvubwWTwNlI9oNca/i0qmpiOLZlJFH2rAcxzPTpjHbyZbLJIvxEU7fyVb0fbn9cWun/s4zU0amFYxGONRZQHI+IFqND5DHU8n0iKJ2eOOpHFNIWZ3NcWzEn9KxYeMk2SfzF4BD6Z+xny50knziUq7iAFWJPI1cV7mheOkxZHLRoAkcaAAVS/3Pc/PFFcqDyw/TEn+zl7SD9MB5M69nP61iqVvvi2cgQCxb0judh+p2wA8SeLsrkAfNkDSj4YYzbkkWL7IPmfywBVQR3wv+M/G56fEbaJpnH3UZj3H8bb1oHYdzWE/qf7ZZmiH2eJYWIOtiSxU9tBO3Hf3xzvO52XMPqkZ5GoC2Nmh8/zwDVmfGQzbtNmGBc0oVoQyoo7JWwBJJO1k49wu5SJqoal/LGYDueR6Lnok0rDFIKFh8wpLV89HzxRznTczEPRlDCRZXyxG4Dc2aF9tI7i8J8/Xs00h0Zttz6beTf2Ipdj/AAnE3/jvNKN801gWfi/XdAaPzwB+OPKIiGPTHFI4dlkW2stZrV8AVxRrkHFfxPOM3NHFJI6weqWVUVU1FaCAE83ZHyNnA3/xNI6hWYSRys0jXGCKOz0TwWFHir4xTy3iJY3Z5ki8oBVFRgagqE0o5slmJOws8jAMvh+JMlkg8S25lZzQLlnAIC33K6tN+4J74q+KvJmfeGUPq0h0B0n+JgBq02bNYx/EEOXKBy8aLFrEY0sV80lrbYaQAUoc7/LApvEUUgNtmCwIFbWxA12aIsEVY+WAZst64sqCNUulVldtSjTG5cEA7HUQur5jC7mM9JqCTZeUBidMkSs5Fm7oj2PY4dOktG2Qy3q0jU7anO66pCumx/HWCmXyhRvLVmYgFtRGnSvwrYu1UkH1Eb+2AQpujQlNGtHcL6vtBZDQ3pEYAFeCTe+J5ukukYVGZWHr1qT8Tm9tW2wFA9sNv2HzYtDR+lgFIfehuZA17FQAL33se2FdfD7nMs2XmEShajiLiRSlFbKatzye9CsAB/25ncuKDiZVBJ8xAzDf574K9O/aZFJSTwyD3aE6rrn0UGGKec6joLQtB9rmJ9UaIVZAoJ0Pp2f3IXnbjFybxFKkagytkT6dCvGi7bWLq30gVqFHcA3WAO5PxLlJGAVmQ1amceVY+RbnBiSKh2AP4v7Ucc5v7UzeZGcwApbznq3YcEaRstfhJr5YXsj4gzMBJRnTvpVrH5qbB/oMB1qTKIWBZdZqvXZH6Xp/piQZjStAUPZRpH6DHO8v+1LMGUApAQABRjI1e/BsN9NsOPRPGkGaYL5Ukbkbm1ZNtidVit+1k4C6Zyd9JP8AX++I0nnN6SsXsbMjfoKUH9cFpOmyEAxojg735gAA9/TqxUn6PmWHpniiB48uHW36yNV/OhgKOa6NBMQ0sEczKD63ABN8k6aH632wOl6Xk9JiRgjuNIWH7199vhBJH5kVg9H4fVSGkzOZmYA/8Z10b/wAaR8t/bBDLwNEPQsek86FCX+Y2J+uACdL8LwRxhfNmY1REt2N72ttsEE6fAis0ptALbhAAPnv3xcaYD4gyfzD/O4xs+WDoQRasK2AP/TAc/8AEPjN0mZsskRgpUIdbZyfxFubr9MPHhvq4lyOWfTdxgbjawSDV/TCpN+zBpJS0mZaVSfgaP8AyDV4OZHw4sKLGmtFXZaJof8AZwBv7VF3Rh/K3+MSrmYjwz/mt/1wJEB+HWD8n5P/AH9MbZkrCmqUpEt1qdtIv5XW/wCWAKNOPwm/yONVzxG179rGETrv7Tcpl9SRFsxINvTtGD82O5r5DCRmP2gdSzJIjk8tRyIgEUfUnc/rgO2dQ6yIdPmMBqOkAUTf05wqeK/2nrliYsvC809cuhCJ865f+2OfZNs3CFYZgMZiaDSBqJ/FRJN1/fBvIZpEdwvpnRCjLCTTcsK1Eij+79cAq9a6hnMz68xO76tt2OkAfIekDA/M5qO2LMZHY7n/AFOGGHp5lqXVqB/CUKKh/EoB2J+eHvpuVCoKVT72q/6YDjCyamAbSF9rGChjic6UVYhp41M9kWSxN7Gtqx1rMmEOEaOCxudSJsO1g+52GM/2dlTuYcpfe0A3/sMBzvpWWZj/AMJZBp9I1soq+bHBvbScZh/bpGU5EGWVjzW1/PY0frjMBy8Oac8kksoBvtvv2Oqh9LxY8yNNErURIBqQ7AOp9ew/BRHPfFLp2VZmGxdjsdPc+w9z8xhnyvgyaURRiJlXSzaSNTFbBNXQ1MdtyBgCPSvD6z5KU6md0nAiQyiMPEQBpthS0Tv70PlipD0hBX2gwOSpcQwyByAm4tv+HEoB+In2BBJw4dB6Y/2ecOipGyLHHEwOxRg8lnliOD22ocXiLOZdZH0x5dVkkfS6KhbzI7VpnI7ozhVALVW3fYAgy+czWn72FopL1sQpAqyxTUoFrHSCv6HFNPAKRaZVmMmYZgI4IyHcMR3ANbLRJJGH6NhlYnyz+S+qTWAUPxPurMKo6quh8PBOIemsYXRR5WtmLIfJEYjDbHShrUPmp1dqwEOdywhhADKj5bQm1VqJloUxaz5tUTyT8hgV4fGeXz/JhVSzqpOZLWXK28smr1Mx2AXZB86wy5sIIYpCzBjO/qVGd2BYNfpU0RVb8We+Dcedy88etGE6I9xg7v5gsFaamVwSNm+WAUZOqZiOFDKYkkWB3l1bUbtVCdywuyexwqDrsjxxl0minb0eaIvSF+AoFFBCtinolr7Y6HJA2tI1YKdIIPplcspYnewRsfVZ9qwheNemzjNebHmmBMiosY8xAgbguxOhTq78HAFMgzRt9mnJdkBGm9NWQHcSLTLpJ3PzPzxBn/AUUyaoZBdadLhbABIFvuyqWHpLfEKNjjC1N1YxtJHmBHmHRtVpLZWTZSpb/mJSjb3GC/SuvB2y+m9ZQ+azFQoW92ZR/wAT07KpJ07YANF4EkgzIJeaGMWRJGu5/lsgEX+tYYc10vLRw+b540EUfOWnJP8AKKLHtjxZHlp4laeCQHbWqtE34WVTTIxXYgWDhc63ngMppc1IHW0FiviA2+A7VZB5vAX/AAp4afOTxyZWOQwqxRpSAFUkfW2234x2DKeFY4IVhj2jQVRHxE7sx9yTviLwZ0tchkoYFrUF1SGwbkai31o+n8sE5cwzcE4AJmOkwpvpQH3C6T+oxp9pXgSpfzP+uCkiSHucVZMsfxD9RgKyz/OM/RhjEjS79SN7xtV/Ubg/mMbtkVPKJ+g/0xGcil/An6D/ABgJ0VgP+IG/nSv6rQP6Y0QL3jIPvE3/AOiP0OI/KH7v9/8AGNPT/wBk4CxmOpLCtvmo412//kFVq+PY74XOu/tgy+XjJgMeakDAEK7KgBB3sr6t+y/rhL/a6qpJEI6HnKXlO9syNpU78EDbbbCPnMuFK8fADZ+g/XANvWf2vdRnVtLxxJdaY4x37amtvzBGFTPZmXMyGWQ2zHmya+W/A+WK8mbAUINxd/n2x5DKzijwL24o++AsSQWQsfravw778frZwYg6dFlxH57sVf0vCUIkB3DNt2V9/mNsCI45ANBCEXpVthu24Ib3+uC6ZOaU3KWLxgRrqOwPYgg0V733OA3yQykmYk1sREAfLZxpVtC0xYL+I9qxrnXaCT0aCYotYRgFAB+EjfUXFg1zvibKdLVGLzROkEJ1MCRUlVSL31O1X7C8Us2yZmXzN/NZS0u1qGugF/h0/pWAOdXYxBHc+dqjWTUEGqJmAIoX8BG2LvSkWY+ZGrx+vcykaUev3TQcEdhxiDqrSPPHGASDlo4lJYC2RbXc12/qcLfW+sSH7kGRQthrBB53Fdh9MA5RQLJGHBgjjXUiulgvZ3b13UQN1XPY42h6NlUOr1StwanWmJF+pbFDjbfesJXTuopCoptZ3BFN6Qea7fOsH8nJETxHOABTCDTLfZvYgfrYGAMp1CDW4GUzYYEXoUEEcKdzwQKHbY48wCn8VSmRZIl0aIxEFZdVoNwTVb3ZH8xxmAbsp1GLJRKVWMMCQjsWdowefhXSHb2/PHmQ8R52UskSLKdQAZ1YAHkgcbVucHMj0pJAKltbtigJUhdixrbSDWJurZNzGYoM1pLWvrQGyd9ro1XJ9sBV6nFmZY9SSxuzjRDpFNqLqzeXW2nSDZPY4Yl87JRX5MbENojZd3qt2a+SzDgfLCX4c6FLls2JBmIZHiZoyF10GbfT+6EJO452GGfM5KVZVnmkMswRYxGlJu7H4QdkXi2PqIGAL5Q+ai5iZ1dxGGqOqQUT+LfgH1H54yLrMcsSyUj6gWj4YaSKBBbgE7H6HCz17rMSxeXKnlSHQnlk+rUTaoWHoeIkmjRA3vHM/HXXMw87ZdJPu0OiOGAFV9NWNPOzE7kAnnjAPeY8VQ5QMXSEtJOdIgdiCgpgVo0JLNHtufbEuQ8SxjMzzRoQZZUQ5dXCsdC6g1H/AIkzG1I9gMclzBmhBXNRMuohQ1UOxYbCiQN6BBw7eGOlZ6DTOuUizMLwaYw7CwjnUHNb2Nwe9bYB56h4khRkaUxqkiNpBRTpIPqRu4kPGkYm6j0958uymQokuzMhDIVJGkUSGUji8IWZzmYzOdH2qKONVUSLoJ0hSKA9yGbknfE3TPFYygjSTUCoC1epADvTNwV9h2wFvMeEkfPKhSRVEeyQqoYMONRYkgUCdY54xQ/8MsNSRr97qLmKRvUsYPpJsDdjvztQsb4L5DxfBmpGzBEr6tMTolI6kEspUA6rH7y1dgHFU9VBfXBHLN91KuhtKSqaomS/SQnxbbk4ADm8nIJPUQJNIbTo0NqJ3IBF331cb4L9K8ES5yUFQ5y935ljSDyVvnZrsjvtg74Nzn2kmOaJS6AFvUWXQx3YMSbYnby72HHGH7KyRxoqRoERdlVRsB7DAQxdMEaKkcelVAA0/L+v5420gfEAPqTi8ucGJDmNucAGkkiHLx//AHAf3OK8kQYUrKfo1/2wckIPIB+oBxSmyCHmOM/+kf6YAPJkX/fkX+VyP8ViNsq4/wCbKPqVP9xgi/R0P4QPoSP7HHi9AHaSUfSQ/wCbwFAeYP8AmE/VR/jHq6/dfzBwQPRW/wDNk/MKf7rjQdGcf80/QIn+mA41+2XMMc1GpKfdxVtd+oltweDjnbyFtySTjr/7XPCHoOdeViQ0cbqUAAU2oawbsY5QtDg/r/3zgNI4T3AxfhgBbuNuwBv3PPbESuSd2IvnfYYtQq60RVe9g2O254+nfAEIMpGWGoTMirYoKOx0irINnDN07wdLH5c0nkqhAJBkFqvI+GlQjkcgHCvksm8i6EUMQwJCEKSPlZ37HjbD/wBC6dJDkjemyzLH5ki6UB23cCnwA3xZ4ekcKEkjeJG1WlBjq2Ub80N74O5GBed8MBTpiYumkgsjHSnuLKiv63h0YLEru2f87YXS6lUUANIosaPe8U8l1VnKrGpkP4pnBVNtyyRt6nYfQKu532wALxf0eTXBJoCpoDAEim2UEaeTY5I+WIjCzGwrMVAVCFoso41A0SyjbV7YYPEvRTLCsym5YmseYupdPce1E+q/ninKuUiXzJM5GjCjpjLSHfegBtd7b8YBcz/h7cGNoVrc3IBzxqG7asXfCXRZ3MqDSEao0ezQcepjuB6VTUzHsK98TZDxhE6j0eX661agxJI2JvYflxi71Tqb5nLrDCxj9Oh5LG62SyqRQbW1EsORt2wCh1tw7smUErwRvQcITqJ31H21b0vsBjMXMn4ckUMI80Yr06lF1YHffnn9cZgGnJeJo1dPvWQkgOky7EWTyNqrtj3rHi5fSzTtCV1hhGUYsT8NA3pIFHUDsDhfyGYdwNTKUJBGwI2xrmvDqZgmQzaGI0sAiqB7WeTgCua8aPEnl5eZKPBP3srE+pnUKNAJJO7b4D9HkzcuYDiWRVRCryM51UxNqSbqRr9NbituMV+mZL7O7NI2krSKUO7HjZe4339u+KGa667OwC0qMSFdr9fw6yRy4Gw7AbYAz1jr7w5mKQaXKMpVi13YG+97E/pWAUWely+YOZSTROshNruLN8divvihn+os+nUdQ7XtzzeKbzGvz2GAYuu+Ls3n1VJdJjQuwEaaQWq2J5s1jbw/43my6aPMmIWygV9gKorvwvfbAXp/UZYQ2h2W+1Xudu/G2NIMvYvc71x+t4CXzZGcOSwLD0ksRQ7AG+Bxgv4Xy8c0+ibMGJT8Rbe/lRNCje5wLTKA3t6QLJBsCu9f4xIyMANrHOx29RvbuG+uAL9SgTK5hxDmTKmxEijSVIO1jgV7A0cXIc155dfMEp9GlWRiWs7lSCSrKTvuRp37YCLE4GlkIPxEajpK8Nubog4O+EvD+ZkeKYLNHCshuaJNWmhTBdBs2PT3G+A6L+z7KiPKsI4QiGQhXD6jKF21Wa9A4Wr4wxGeudQ/riAday+wAeNQKUNBIAo7D4Me/wC14e88Sn2JK/8AyAwEgzwHdv0xMnVgO/6jFT7XG3E0J/8AdX/XGwhv4SrfRgf7YAgnV1/exKOpqfxDAo5J/Zq/l/6YjbKn2/UYA2ucWuR+uJFzg+WF1st8sYIfddsA0+f8v0Bxr9owsDKLyAfyv/XE2VjYD42P12wEvjDp65jI5qI0dULFf5lGpa+e2PmZBYGO3/tJ8T5nJQQvBJRd2RrAaxpvv/jHF2HzG5+XOA3jWyAO/wDfFyA1sLB77bGje/aq98VVO19u+36fTEuj5Ha72/ofb88AxwCNCpC03JUjUgvfUtfgHdWO571gjJkRLKjMfNLA6jLuoWgFCA0oO2+kbAn64WMtMdrIHY70NvlW9e2L2WIUULrkb7MTuSPb6YBqXOoPKRPiSTUQCKdCoVYyL3RSLxV6h4ujg1GQrJIHtIYLVU2I+8Y8N/CLwFfKLMVQsVvYi1ALKLA1jcC+2JcznGVVURn0G6LhiAKsEkW30INYCbJeMXkVCUZTT6hxH6TtpI9QJFhmJ2/PHgyMOZzCqYk3TUA+oa7Nn1D1bD3F/XF7L59FjcqSVQFVjFi2kYAmqsaQC18cfl7eguqMAxtrZiTxtRGw+f8AfARv4VTyXCKGN6kccxtwSTfwACh7nc4lOQaaRpBJqWlTywNNaV3C18JG2/e8Ep2gjhLjMecdKak8plJUmqVzpGpTZ+mBudL+a4U2FO2kEXwV2U2SQRdmucBvlOgQyA63RtJoBlJK3zZ1CzfesZipJJIgQyaVYg0AC1LewOmxd3zvjMAix9TeJiFOym67H8sGoM8zurtvqAWhsKP9z88ZjMBH1LJqE85dr2ZexPv8jgNl3+EjYsCSb+df1xmMwEWckLNRJIHA9satlwBfNf4xmMwGwlTSpCG7NktY/SseRyUdttxdfpjMZgL65wltLb6dgR6TXPbk/PFn7SVVTyDFZHvZrn3rvjMZgGbw30JMwyLLv5koVq2Gml2AHv39zjsCwhVCoNCrsqrsAPYYzGYDzzWH4jjz7Qfr9cZjMBKsaNs0UbfVFP8AjEo6RAf+TGPogH9hjMZgI5vDuXI3irv6WZf/AIsMRL4PjJ9E2bj/AJZ2I/R9WMxmAmfwlKB6M7L/AO4iP/gHArPdOzUf/wDZjP8A9Ov/AOWMxmAGTdUzEY9TQvX/APjX9mxpB4rN00KH6Ej/ACcZjMAsftF6suahjUxlPLlJ2e7tPYjHNnbQxAF+kc/XGYzAWYkFgmzVHc7WPlXH/d4zaia7m9+e+MxmAlyramB2G11gnlMoG82yaQCwdwb/ALVjMZgPPs4BKncbDn8+OBiVJ9TOp/CLB5NbUCTuSP3hW2MxmAil6g0bNQXUDatXF80PmOffFnM5spKiiizrqcm9J2ulUEBV+QOMxmAkkbWsYdUarYWpIHHAJ2/XF3KZpwYyHb7+3Nm6N6aG3FDHuMwF/NRctf4tP6AY9xmMwH//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30728" name="AutoShape 8" descr="data:image/jpeg;base64,/9j/4AAQSkZJRgABAQAAAQABAAD/2wCEAAkGBhQSERQUExQVFRUWFBcUFxgXFxgUFxQXFBQVFBQUGBcXGyceFxkkGRQUHy8gIycpLCwsFR4xNTAqNSYrLCkBCQoKDgwOFw8PGi0cHBwpLCkpKSksKSwpKSkpKSkpKSwpKSkpKSkpKSkpKSksLCkpLCkpKSkpKSkpKSwsLCksLP/AABEIALgBEQMBIgACEQEDEQH/xAAcAAABBQEBAQAAAAAAAAAAAAAEAQIDBQYABwj/xABNEAABAwEEBAkIBgcHAwUAAAABAAIDEQQFITESQVFhBhMicYGRkqHRBxQyUlOxwfAVQmJysuEWIzNDgqLSJERzg5PC8TRU0xc1Y8Pi/8QAGQEAAwEBAQAAAAAAAAAAAAAAAAECAwQF/8QAJBEAAgIBBAMBAQADAAAAAAAAAAECERIDE0FRBCExYRQicfD/2gAMAwEAAhEDEQA/APH7wvCXjZP1j/2j/ru9Y70P9Iy+0k7bvFWFvu0GWTl/vH6j65UEl2inJdU81ArxZOaB/pGX2j+27xXfSEvtH9t3il8xdu6wl8wds7wjFhkhv0hL7R/bd4rvpCX2j+27xT/MXbusLvMnfJTxDJDfP5faSdt3ilFul9pJ23eKf5mUosZRiLJDBbZfaSdt3ilFtl9pJ23eKlFid8lKLGdyMWLNEQtkvtJO27xXC2S+0k7bvFENsR3JwsJ3fPQng+gzXYN55L7STtu8V3nkvtJO27xRgu47vnoUjbocdbe/wVYPol6kewEWuX2knbd4rvO5PaSdt3irH6Cdtb3qRvB53rDqKMH0G7HsrPO5PaSdt3ik88k9pJ23eKtzwdIzeOr80guIesez+aNuXQt2PZU+eye0k7bvFd59J7STtu8Vb/o9qq7sj+pTxcES7J+Owt/NG3LoW7DsovPJPaSdt3ilFsk9pJ23eK1Efk+cRUyAc4om2rgPoUHGaROprTXpwSwY9yPZmfPJPaSdt/iuNsk9pJ23+K00XAZzvrgc/wDwhJeDIaaF3VknhLoN2PZR+eSe0k7bvFK21ynJ8h/jd4q9/R5o1g9o/GiIs3BhzxUOYBljUV7sUYS6BasXyZd9veP3r+h7j8Uz6Tf7SXtO/qWmZwNL3HR0DjiakAdNEr+Br2mnIrnn4hRiy84mZbeDz+9k7Tv6kpt0ntJO27xVxa+CU7ceLBG1tD+arpbsLTygaooeSfwGFulP7yQD77vFRvvOTVJJ23Y96llsznGg6Bt8VA6zUzSaKsUXhL7STtu8U76Ql9pJr+u7ZzqPRTXD4pUFn0Lxx2nrKVMouSA8Ytn7WT/Ef+MqEBGWwHjJMf3j/wARUXFrqSORsYxyWpUrY1Kxh2qqIcgXROxcIkdo/OSlbENfuTxJzK0Rp7ItyseIGxK2DcjAncAhDXd0KVtirrA58Ea2zjZ3qWOwk5AdLvzVYk5labCefmUjLPTNWrLC4ZaPQaomKxk+p0/mnQsipbANoREVnJ1BWpubYATuPwTPoiQZEJgDeYUxA+KifFXAAq5st3SAipaduatWWauWj0JFr2ZKGwlxpWnOrBtwPpqJ240AWim4PPOIpWm+ijZDJCMWuJ+wC9o56IyDEqbBwfkkryaU+scAdWAVnZbgMQPKLzsy96sLPbpPrNc3nFMNuSJitwb9omgoOV7knJjSQNYbmc4UdpNBxy27zh3IhsMcGI9I4YuJJoNqPa9z8wWDOrsO4qVscbcXyNcd5aKcwqs2zRRKOeEzZso2lThTo/MIeXg/E7BoAd9oYDoaKnpV5aLQyuErKbOMYPjkoJLbEARpw9tnv0kZCw7KaXgnA0EmTGlchQYY00sVkvpOIn0iRq5tWpbi0WuzuBBlixFD+sZkcDhpLxaS7pwSAKgEgHSZkDgfSUvUr9Lhppnoty3i2SQRtcBgSMAAaCtFay3USHE00tre7FYbgVYXsn053NY1rSW1ezlONG09LYSehb82iIioni6ZWDuqhSv2E406RUOsB1uLjswQ1qu1xGIYBvFadSvjPFTG0MO4OZT31KDlMdfSG6jge5pKdk4mbnuOOlcCfu6I7yhjdDNY6jgtLLE3UG7cxj0YlV82GBZ1Au+FUKgtoozd0YrRvcD7woJ7uZQni2YA5NA66Yq7bZnk5OAzxbog9Zqmy2DBwOiMDqqa031RjEMpHp3ED1R3+K5FcRv7h4Lll6Nbl2eFWqnGSYD9o/8AEU0N3Ii1w/rH4/vH/iKiEPMuhI52xWtUrHc3UuZEdgT2wnYVSIY9r9ykZTYmMjKmbGqIY5vM0J7SmiNSth3KiKFa7mUgdtPd+aaItx6lLHGNeCYqOYR61EVGH6nAjo8EVY7vjd9becSD7lbWO6IaVEgdzjLpHgpcilFlMyKQ+iyv3Tj3IqGacYOilpvafCquZLuaAC2XQrjgRo9Rp3oae8TG4NZIJDkQAW13aVTU8yV2XVEEM1XYxyDD1Cad2CfJZ2uqGyFp+0NH4qxfeb2tq46HO7AdZJr0IW03rG5vK0PvMLy88+APWUlbKtLkbG2aFrnPfVjGlxIIwDaknE5UWLtPlFtEkhwnZB9VtneyJ5HrOe5jiTzUVrwgtrRZJw18pJaG6gyjnNBqKk5FY+y3q0V0u4DqptXJ5M5Qqjp0aasJtl8SOLiJbU0E4NfLI9wG9zaAnfRW9y3jYdENtNntUz89NtolAIOIGiXilFVQ3rDnUtrryHvUk15htKONTkB8a5LjfkP5RrkkXdqtF1nBlgeDmC+WR9aHIt43IjWDWqMukXUdHjLAytccX4jlZAyUBxb1FYs3q7SrWnOcO5ExXraHktYXkY4NaSOk0qQr3H0NSb+I9Ee66Wln9gY1tSXVpUijgAAX46iUv6Q3Q0H+xM9LCkcZq2o1k50qsPZODdqlAJo0bScSPnWrazcHBEQXcojfWvRU1Cyl5EY8nTDR1JcFpJe0Mrg6GwQRta4OFGsJOFHNe2lHNIJIGGNFpZ7XZqNLLuZTS5WlDH6NMaYVrvVHZ2Pe6oo2gwwAA5sM1c2aN2jQ1J+adC5ZeYkdS8YhmvOxU/8Abog7HOOLo1BASXjYMdK7oTUmh4pgzyPv6lbGVxwplvNdu3YVX3jdLJaF7CHUIqR05hC86K+g/FfAM68bsLsbqj0cMQxtddcAObXrQMNuuwl2ld0LamoqSNEaDRTAj6wJ6VBePBV7BpRve2urGn8uWKy9tsVrj1SEY4to5tNtfiurT8mE/jOeehqR4NbJNdONbEP4XPGNfv4fmhHm5yf+il52zPb/APYsebTL67hvLaDWKV6EK60vrQyY7KgY89aLfM5G2uDZzWe6sNGyWsHWBaHYDcSfgojZbuIwjvFgofRtLDq1BzcdizFitMhNag9NdWXzVTWq8Q2uJxB1HZlQjFS9SXxIjP38PduJg22jtMXIDzkrlOU+jTL8PJLTBWR+H13/AIynx2AFS2qL9Y/77vxFJGSNq9U8+yWO6Ccu9TMulwUtntB2u+d9EYy0uG8byEexWgVt2nXVTi6eTXHqwRDbVuCl84J1p+xWV7LDv+Cn+jh8/wDKMa7HJE6YPuT9itFa26q4YqU8HnUqPcfBWTDsJ6FM2R2qvUi2L0Z592OC6OF4OFarUxWk7R0iilcWnMM+KeQqXZkvNXHOvSuFhdqqtY2yMPqhGQXewZEHmRnQKF8mNF2uOJB6qohl0GlS003BbNtiB1gcwxTvoQEijuuqncK2jzvhJc5FjlfomgMeP+awYDXmvO7LZJHEBnKqQ0ho0qagCNZ8RivoLhfdTTd1qDcXCBzxhripJT+Ree3a1jQHaIrQGtBUA4gVz17V5vma2NOrPT8TSTVGZbwNmLKtqHVxrgOalag84xwRFi4GyuoX1GNaEg1BIoKk5DH5wWttF8NaMW0bSlXUAxwyrXuQ54QMfUB7AK0OJpiaE5Y9S8x6+q/iPSXj6S+lZauBzRu1Ua4ashRx+OtHXXGYWhmkWgc1fiBlqQ7rSS4EEUI0ThWorUPGApszRdgewGppQYg6JGyuPNv+rvUylKvbNIwgn6RpbIBo4knLM589RiiWQRjNtebCuvXmsVefCFrDSMkmudBo46qDUh7Nf2lXTe5w0gQQA2mNa7QM/mi5Hoyfs3yRurXIc2/qxrqMDq9IOFD0hATXpLF6EtQR9ZtHUrkHYgipCrYr3iAHKLa4DlOrTOtTWhTX2tukaSF7RSrSS4YCoGPJ1nECuSlRaH6Lp19zOFKNNATUFzeTmRUD0iN1NyFtvCBzxRw4gk6VaOIoG0jFW4VxqTzZIQXtQ1zbhWpocBXA4l2IyoDzqc24EGuiRWoryunHwQ1X1DX4Nst7Yhr5nHSFSNDRFddDWoIp41RdlsZoayukoc3UDwK4tJAGlrxOOOeKrY75swbV2g06VKFtQaZnAYYHm1KzsF5tcBSlKDHDEEYV2FEk18CwCawBuk1+nIDkQWucAcsSKnPI16EA254nA0kdnQ8nQP3HinJNddKK8vGzhzag8oVoRj0Ea1RzXk+KjuKL6elQ4jHDA1qOtXByfwTrkjn4M2ZzSTpNOsnQx5zGG1/JVNv4LPMdIXhw0Ti1zXHAUGBxHWeZXjLe2YnQBjfQuAOLXgZ0OFHbtm1Z60X0wF4MZaW6QPKLcQDnhhr1Lq05at/Tnnp6b+o9X+j5PtdRXLvpAbD2ly689To5NuHRibRZRpuwHpO2+sdyRlmHqj3omWNxe7P0nfiKmjsZOteweE2QR2Sv1O5ENsI9UKdtkcp4rPv7qqkIhZdurRPePiimXXhgzpxRUUexw6iEdBDvx5z8EWBWsuzceopford3K45Q1hLxx1tb1pWx0irF2UHz70osasjNzfPSml4OZCdsVIDbYhvT/o4butFNiGojtfmpKAZkpWFAkd1g+r1oyK62jOnWfgFPHaWDIlSi3Dae5JtlJISOzsGQJ+d6LjYNTCekBQMtm4qVlt3HrUNM0TCSzSBa5g0SCCC6tQRQjDaKrxThZwPtVke4NY+SD93Kxhl0WEUDJGtxa4AUrShoF7Q28djVxvU6hRZS08vqN4auHxnzcLWGVDix2X7SNwPUaABT2a8IW4mSPEUo2jQK54atWWxfQ0l4F2YB58UDPCx/pRxnnYw+8LN+Mmbf10eMM4RMaOS+P+EjrrWtUn0wCDywf4xr+ar119wWZ2dms5/yIv6FD+hVjdnY7N/osHuCyfhR7LXnPo8ZfZ2PdVzy4/fAH5KezWOJtSMzjQuB92S9e/QC79dkg6I/Bd/6c3Yc7JD0aY9zkn4n6WvNXR5E6JhzNNmJw1ZZKygfHG3NmRpUnxXpLvJjdGuzR9uUf71E/wAmtzj+7MPM+b/yKH4d8lf21weWzWl4byZYgTkQxmW8E502JWzOLcJYg/M19E47zhq6l6ceAV0D+6M7Un/kqkdwCunVYmnpk+Mif8f/AFC/uR5tY7yLcC+Kla4OABwwFKZbcdSsI79iAA0mN5pBgcMt1Vv4fJjdZ/uQHO6X+tGReTa7RlYoukE/icpl4SfJS838PNbVf8JApM1uNaaYp3FVlq4QNaTxdobiKYOAc07QRhzg4HcvZB5Prt/7KzdgH4qRvAS7xlY7N/pN+KI+FGPIPzH0fOMt/Pa/SD2h2lpEsoGuIyJZk0/dwxR1rvSCdhc57Y5dEg0DjXA7qEbsxqX0K3gvYWZWayj/ACYvi1I8WSIYMhH3Y2D3ALo2EzL+qjO8n1h3+C5brztmzuC5PbYt8wjboq4/eOzadyKiuNZuTyp2drnAVqHOFC0gYOOsIO8PKxRp0NEd633EceCNxHcFdSmZwa+8OkrxC2cNZJnl1Xdqg6BXBLBwulYQWySNcNYefFZPyGuB7aPdBwcG/rSi4QP+V5RZfK1a2UrLp09ZoPeBXvVgfLLO7XE3mbX8SP6ULbR6SLnA1JPotvqhefM8qVocMJGD/Lakm8pNrDc4/vCIfA07lP8AVETgkb6S7xqaD0096EksT6+gO4rCM8oNsJqJGndoR091UdD5R7QRjHCd+i4e51Fa8qJL00a6OzHWAOgfBTx2M7qfO9ZWDyjuqNOBh20LhXmNT8Voru4aWV9A8OjOuvKb1tx/lVLyYPkFAsWXftI6AlFgG1StvyyYUnjx3nwwO4qWK8rO4VE8faA7jiq3EPbIBYwuEA51bssQIqCCDkRiClNhaBU4BPcQ9tlQWbk0xlW4s7CdEEE0rSuNNqeLEEbgttlJxBSiBXgsIS+YBG4G0ylEKcI1b/R42JDYEs0PbZUlm5RPsrjqCuvMUvmB3IzQbbKBt1E66d6e25q5kno/NXhsJ1KPzZ4yACeY9sBiuYDWimWZrcqJ4sr9ZC51kdt+epQ5XyWo1wI6QDIBCWi9WtzI6KFSTXXXNxQs91RAct2H2naI9ypVyJ3wCS8IY/tHmQj7zBNQXU6PeVZMu+Jw5Aad4Ol7ilF17BTuVpxM3GRTyRaeTz00/wBqDnu8UNXNy+0arR/Q41oO2mzQ14yVjOc1PUKlPNIWDZacQFyn88h9dvf4JVnn+mu2fJlvH62Sp/eP/GUOSDrT7xf+tkr7R/4yhtJctHRQRG+mrv8AFTcediEbU5Yp7SfVSaJcQploPzXwRTIGv9Jp5wfFBRsOw96tbLwftEgqyzyu5o3n4LN/hLXQ6Ozhnok81Wn4p8lpqKY8xJHuTn3FaGftInRn7YLB1lS2bgxaJ/Qa128SxDuc4ErKk37JwZFFYiKOjIrvdQd4RrRJgS0A7dIUPSDgjovJveLSOTE3e54w6G1r0VVnBwBtDsC1srh6j42nqeQe5RNP/Y9mb9teioElBjIwH5zxxTIryc0+jpV1gVH8pqr+PgTatLRawA6w4gEdSvLL5N7S7Mxb6O5Q35VPcs0pcINl2ZUXy0ZteHEerXrqclB+kDhm3Aa6fElejHyZ6bW8Yxr3N2PcK76OY4AjnQk3k3hbyCIgcTjI6OQbPS5Lh1cy1jGS4K2WuTPWDh5JG0hj3MGoB1ASNgUsvlEllq0yuIpym54A1xA39Krr74KWeKjW2uON1QHaTuMoCMy1pII+6TzKO5boscUglfeIY+N7XMMcUh0g2hdpBzfSOIFCRnnVaxUyEpI21nlmjibaXWhjQaMcKuc5g0eS0gCodQeicQMdSHPlAo+rZ5dEmlSK6s9EjKvMfcsPf98xSSvdAzRDiTXHSeS4uL3kAAuJOoUAa0DWTWSB5bVtKaRGJOdAR059S6Yxdeyz0+8uGdsii4zT04c9NprgTSh5IocW9YVGPKJK+hL5C3S9cim/Eqt4OX+1sTrPagx0RyDi7RGvNrXO1BpFMg31caC8LnLpZBBJE1taspJoMIObQZKHpKylGQP8NnPw8a86JMmG15z25ob9NZAHcVLISMqOI9+aykXAu2vqGRRvoa6TZonc55L6kdCNi4LW+L0rPXCmDo9EdId71lJTXIYs0UfDm25+cPNdVQCN1K0Q8/lHtVdBz5jzOr+BZ6SyTh2gYSHHEHANG0aRNCekIfjpoXUla5o3gkH+JtQoymKmi9l4bzHk6c5+z+sH4j8E+zcOp4xyXzt3BzgOkEn3KjnvRji01Hx+elOvG1DQLwG5bBXuUbkrQq6Lx3lUtQ9GWWu8kj3KE+UW2Pznf0SOb4LFw3yQagA9firAyte2tCD87lrLJfS1D17LuThnafS4+X/Uef8Acqq1326U1lkldzvJ96qZdLZXtIUMO7uWiTfIlEvo7+EfoSzA7suvBE2fh/PHlPNTc/4ErL2gkD86oF0gVpMeJt7V5TbQ4UE8vS6vwWetV/vfpEuJJB27CqrSURKrEpRPo7zs/NVygouTxQ8TC23yK2njHOfNC0Oe44OqaFxOxOg8jQcacd0g/wD4WsmsFrD3ODmaOk4+g5xzOZc0+9dFfszTRxJH2QGrJzKS7KVvkXs4w4+QnWKj4MqrWyeTaxwDliNx+3yj/MaDqVzBepAFWzEbaPPcAGlFwXm1xq6zPO97WivMCa9yXtmn+KBrs4LWYGrY4qbdGvc00Wws1gj0NEBgbroHM/DRV8F6g4cU1g+14BQXnwghs4rLJDF94hp6Gmrj0BUoCyQdaOBsEgo6GJzT63LP8yBsnAGyQPD44QH1zGkafwtcGrJ3n5VrO3ESPl+yxpaO0/RFOYHNBWjyi26ZmlZ4WQRH97JQDVlLPosP8LXHEYJ7aJzZ6s+I0rTVm4gAdRNFSWzhVZLMQJJYg6uTHFz+bAHvIXj1uvIyGtptMtqdnosJbGP8yYVpn6EQ50M++i39mGw6qx10z96Z5Mh5gQN2y1BEubPXbz8pkMYBja6p9s4xN59E8t38IKylu8sM2PFhg3tYR3yudXpaF51JaM9p16z49KHc7bjuVqJGTNTePlLt0opx7gPs8nvWdtN5SyHlSOcTnVxP5KJorqUgiphgmKwetNySmsnmRD2DqTY49I1KYh9nGWIRvH0aWgNPK060GkDSmjp56OumVcULHEKrT2OCzfRs2lxYtQnaY6+m6M6AcAcqYuNNxSYUZ3R0gcEIGhp1g9KNyUVojriExCRTEHNwOohxFelHx31OMpHEjKriCOZzSD3qsGHxCTjNRxG9KijT2PhpO3B7tJvqysbOzDsvb2nK5u7ho3Sq6ytIOBNmkc7DaYTR4p909KwjJj/yuoDjTH3b0nFBZsb5slgtjwW2s6YOLSwAj7L/AETt+rXnT2eTmPEjiJmne7k9AcHLKPt7nCkrWzjVxg03CmyQEPHapuV3dd/2VjaNjML/ALT3ujrzsBI6WDnWe2uBk96cBLIyM/qnCTUY5TSu9staKkZwBe0B8srmMOVG8b1ljsD0LRy8M7Sxuk+zxzQj6zCJmAfebpBvMdErm8MbJNQBnFuOFA4sHNR+HQHKZJhfZmrbwEm0dKzztlHqu/Uu/ndonrCoLVwetUIrJA+m0EPHWwlek+YNd6Lmj72B6w2neVM24ABUvNNZAa5vSWOHeElfKC0eOSyVw0UOYDsp7l6pbbhhJrxcD/tDSaemgHvQQu9jfRbGOYk9xx708qHfRh7Pwfc8VDoyNzxXqUE93FteU04HCuOS3/nAZlIAdmPVi0oW13vG5rmyMecDym46juRmxno/FnYlVj+r2v6glTyYwB/Bdj3OLpZX4nAyP0cScNHJPi4MMZjQhvO4Dpxp1p1u4VWQOcxspqCQS0F5GJrmKBZa3XbY7a8gSW60v9VlXhvP9Vg6OlNL8BmptNns2geV2XaX4a0615zf1vNncXM4w/fkwPM0HBNvHg9Z4zy7TxFPqMkNrn5tGN3FsP3njmQLLzskBrBZhI/2trPHv5xCKRN/i01dE+h1k4QXrbARAJAwZujGgxv3p3Hkj+MKBlwRtNbTaw92ZZZf1zjn6VoeRHWusF6gvThFNaKcbI54GTSeQ3c2MUY0cwCrzPXWnQWaBl6xQ/8ATwxxH2j/AO0T8+nINBh+4wc6rrXejpHF7y57j9d7i93W6pQAkSaVU6JCDa+n3KMzk/PwUdR0pzI0wHg1U0MFUscKIDw0fNelADjRowz2qBxTXypj5ECHNZUovADBQQjWpJn01oASDMolk2CDhCnYDTBpPQkxkkjqhCSuKldNTDGqgkkqmIa95TTICkBUbjrQMc6oyOCe2Y68d+tRiSoTXIAn84TXTA5ocuI1pDIgAyzTyROD4nuY4fWY4td1tNUY6/WS4WqBkhOb4/7PLzksbxb/AOJhO9UnGFKbRXPFFDs0djs8f91tQGyG0niHczX1MLulzeZHOvWezkCeOSInI1wdvaXHRePuuKxVdisLs4Tz2cFschDD6UbgHxP+9E8Fh6lNCpM1LeEDHHExOOxw0H9Zoe9PkvKGtXxvbvadMd/is+bysVoFJ7O6B3tLKasrtdZpTQa/Qe3mUtn4JPdyrBao7Rr0GEtl6bPLRx/h0wpcQxr4y7L4X4ijvvNofiD1qK03c4tOi0nA4twphuKz303LA8snhbpDBwo6OQc7SAe5WVj4ZwetJGaaxpDXrGPcjCIXI9g83dv6yuU30s31x3+C5GER2zwSXhfozu4yJjw2R3JdUsPKPpNqAUZeHC91rboecGNmqEARQjdoRADpIJWPvL9tJ/iP/EUMqLo0Fos8jRVw5Ootxb1hDmRB2K9ZIzg401g4g7qKzY+Kf0aRybMmO5vVPdzJktApkXaSSaJzSQ4EEZg4UUeljT4jbTWUComD0/nQYtYT229o1FA6LGFvz85IgO+dqqhew9X56kovker3oFTLmuiFA+VVjr3r9U9abJeB2U58UWGLLIvSCSutVpvPclZeIxwpzkmvUE7DFlyx6Y91VVi9qflX4kJrr23dx/qSsMWXVndgvoHyTwD6LhNBi6U1p/8AK4fBfMBvZ+VacwAU7eE9pDNBtomDAKBgke1oBNSA0GmZKGUkbjyjQ6N6WtuX60O2enGx/wAVmCVRSXlI41c4uO0kknVmUw2tx1osWJecYudIqPzp20pRa3bSiwxLUuoU8TKo8+dt7gpGW9+xp6AiwxZZGRROehfpM62M6j8CpDebDnGRzO8QUWFMk4xMcVH53GdTx/ED/tXC0R6y/stPdUIsKY7TXFyhM7d/cuDxt9yBUyQpvGf8667a7Ux8gTC/eEDo1Fk4e2jQEdoEdsiGAZaW8aWj7EuEjOh3Qpn2O7LX6EktglNeTLW0WcndK0cYwb3NIWRDxr7iAmuk922qRSPpf6Fb/wBxZ+0f6Vyq6rkhnz/eX7aT/Ef+IoZF29lZpf8AEf8AiKibZ6037wNv5IAhStdRPdCR87Peo0AWkNsbK0Ry5jBj9bdx2t3IK1WQxu0XZ57iDkQdYUCtLNMJmcU70h+zdv8AVO4++iYFdoJREkcCDQ4EYJNJAEohG9PbA35Kg0kocgQW2Bmv3/mpBDHu7X5oEPUgd81QIMFni2DrKcLJF8koUNUrWJiJ/M4dv4kvmUO/v8FG2Ld3KQQjYOpMBjrBFtPUfBNN3x+seo+Cn4obB1BdxI2DqCQWCm72eseyfBMNiZ6x6j4IwwjYOoJDCNg6ggLAvMm+t3HwXCyM9YosxfNAmmNAWDizR+spWWFm2qdopdFAWSCxxjMe9OEMOzuPgo888ecJCweqOoeCAJeJi9UdR8E5sEPqjqd4IYsHqjqHguoNg6h4JATyWaPU0fzIWSyN2e9SNpsHUE+o9UdQQFgLrO1M4gbUa9g2BQujGxA7BjANqZxaJ4sLnMFDzH3FAWe+rkqVFDs8Nt9hkD5Dxb8ZH6JDXYco1wohHXZKM4pDXEHRdQ921IuSGPhsMlCDG/LAlr8Oag3qF92y1wjk7DvBcuQAn0bL7OTsO8ErbvlGPFydh3guXIALtthkeBJxb9L0X8h2ep2WsDuQf0bL7OTsO8Fy5ACfRsvs39h3gnNuyX2cnYd4LlyAJ2XO/Wx/Yd4Ihl2P1Mf2HeC5crIZK27n+o/sO8E8WN/s39h3guXIFQvmz/Zv7DvBNMD/AFJOw7wXLkDo7zaT1H9h/gm8VJ7OTsO8Fy5AUcIpPZydh3gl4mT2cnYf4JFyAoXzaT2cnYf4JDZZPZydh3gkXIChPM5PZydh3gk8zk9nJ2HeCVckIUWST2cnYf4J7bHJ7OTsO8Fy5IdCmwyezk7DvBRmwyezf2HeC5cgKEFhk9nJ2HeCeLBJ7OTsO8Fy5AUcbDJ7OTsO8FE6wSezk7DvBcuQgojNgk9nJ2HeCa6wSUP6uTI/Uds5kq5MD3niXeq7qKRcuSG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30730" name="AutoShape 10" descr="data:image/jpeg;base64,/9j/4AAQSkZJRgABAQAAAQABAAD/2wCEAAkGBhQSERQUExQVFRUWFBcUFxgXFxgUFxQXFBQVFBQUGBcXGyceFxkkGRQUHy8gIycpLCwsFR4xNTAqNSYrLCkBCQoKDgwOFw8PGi0cHBwpLCkpKSksKSwpKSkpKSkpKSwpKSkpKSkpKSkpKSksLCkpLCkpKSkpKSkpKSwsLCksLP/AABEIALgBEQMBIgACEQEDEQH/xAAcAAABBQEBAQAAAAAAAAAAAAAEAQIDBQYABwj/xABNEAABAwEEBAkIBgcHAwUAAAABAAIDEQQFITESQVFhBhMicYGRkqHRBxQyUlOxwfAVQmJysuEWIzNDgqLSJERzg5PC8TRU0xc1Y8Pi/8QAGQEAAwEBAQAAAAAAAAAAAAAAAAECAwQF/8QAJBEAAgIBBAMBAQADAAAAAAAAAAECERIDE0FRBCExYRQicfD/2gAMAwEAAhEDEQA/APH7wvCXjZP1j/2j/ru9Y70P9Iy+0k7bvFWFvu0GWTl/vH6j65UEl2inJdU81ArxZOaB/pGX2j+27xXfSEvtH9t3il8xdu6wl8wds7wjFhkhv0hL7R/bd4rvpCX2j+27xT/MXbusLvMnfJTxDJDfP5faSdt3ilFul9pJ23eKf5mUosZRiLJDBbZfaSdt3ilFtl9pJ23eKlFid8lKLGdyMWLNEQtkvtJO27xXC2S+0k7bvFENsR3JwsJ3fPQng+gzXYN55L7STtu8V3nkvtJO27xRgu47vnoUjbocdbe/wVYPol6kewEWuX2knbd4rvO5PaSdt3irH6Cdtb3qRvB53rDqKMH0G7HsrPO5PaSdt3ik88k9pJ23eKtzwdIzeOr80guIesez+aNuXQt2PZU+eye0k7bvFd59J7STtu8Vb/o9qq7sj+pTxcES7J+Owt/NG3LoW7DsovPJPaSdt3ilFsk9pJ23eK1Efk+cRUyAc4om2rgPoUHGaROprTXpwSwY9yPZmfPJPaSdt/iuNsk9pJ23+K00XAZzvrgc/wDwhJeDIaaF3VknhLoN2PZR+eSe0k7bvFK21ynJ8h/jd4q9/R5o1g9o/GiIs3BhzxUOYBljUV7sUYS6BasXyZd9veP3r+h7j8Uz6Tf7SXtO/qWmZwNL3HR0DjiakAdNEr+Br2mnIrnn4hRiy84mZbeDz+9k7Tv6kpt0ntJO27xVxa+CU7ceLBG1tD+arpbsLTygaooeSfwGFulP7yQD77vFRvvOTVJJ23Y96llsznGg6Bt8VA6zUzSaKsUXhL7STtu8U76Ql9pJr+u7ZzqPRTXD4pUFn0Lxx2nrKVMouSA8Ytn7WT/Ef+MqEBGWwHjJMf3j/wARUXFrqSORsYxyWpUrY1Kxh2qqIcgXROxcIkdo/OSlbENfuTxJzK0Rp7ItyseIGxK2DcjAncAhDXd0KVtirrA58Ea2zjZ3qWOwk5AdLvzVYk5labCefmUjLPTNWrLC4ZaPQaomKxk+p0/mnQsipbANoREVnJ1BWpubYATuPwTPoiQZEJgDeYUxA+KifFXAAq5st3SAipaduatWWauWj0JFr2ZKGwlxpWnOrBtwPpqJ240AWim4PPOIpWm+ijZDJCMWuJ+wC9o56IyDEqbBwfkkryaU+scAdWAVnZbgMQPKLzsy96sLPbpPrNc3nFMNuSJitwb9omgoOV7knJjSQNYbmc4UdpNBxy27zh3IhsMcGI9I4YuJJoNqPa9z8wWDOrsO4qVscbcXyNcd5aKcwqs2zRRKOeEzZso2lThTo/MIeXg/E7BoAd9oYDoaKnpV5aLQyuErKbOMYPjkoJLbEARpw9tnv0kZCw7KaXgnA0EmTGlchQYY00sVkvpOIn0iRq5tWpbi0WuzuBBlixFD+sZkcDhpLxaS7pwSAKgEgHSZkDgfSUvUr9Lhppnoty3i2SQRtcBgSMAAaCtFay3USHE00tre7FYbgVYXsn053NY1rSW1ezlONG09LYSehb82iIioni6ZWDuqhSv2E406RUOsB1uLjswQ1qu1xGIYBvFadSvjPFTG0MO4OZT31KDlMdfSG6jge5pKdk4mbnuOOlcCfu6I7yhjdDNY6jgtLLE3UG7cxj0YlV82GBZ1Au+FUKgtoozd0YrRvcD7woJ7uZQni2YA5NA66Yq7bZnk5OAzxbog9Zqmy2DBwOiMDqqa031RjEMpHp3ED1R3+K5FcRv7h4Lll6Nbl2eFWqnGSYD9o/8AEU0N3Ii1w/rH4/vH/iKiEPMuhI52xWtUrHc3UuZEdgT2wnYVSIY9r9ykZTYmMjKmbGqIY5vM0J7SmiNSth3KiKFa7mUgdtPd+aaItx6lLHGNeCYqOYR61EVGH6nAjo8EVY7vjd9becSD7lbWO6IaVEgdzjLpHgpcilFlMyKQ+iyv3Tj3IqGacYOilpvafCquZLuaAC2XQrjgRo9Rp3oae8TG4NZIJDkQAW13aVTU8yV2XVEEM1XYxyDD1Cad2CfJZ2uqGyFp+0NH4qxfeb2tq46HO7AdZJr0IW03rG5vK0PvMLy88+APWUlbKtLkbG2aFrnPfVjGlxIIwDaknE5UWLtPlFtEkhwnZB9VtneyJ5HrOe5jiTzUVrwgtrRZJw18pJaG6gyjnNBqKk5FY+y3q0V0u4DqptXJ5M5Qqjp0aasJtl8SOLiJbU0E4NfLI9wG9zaAnfRW9y3jYdENtNntUz89NtolAIOIGiXilFVQ3rDnUtrryHvUk15htKONTkB8a5LjfkP5RrkkXdqtF1nBlgeDmC+WR9aHIt43IjWDWqMukXUdHjLAytccX4jlZAyUBxb1FYs3q7SrWnOcO5ExXraHktYXkY4NaSOk0qQr3H0NSb+I9Ee66Wln9gY1tSXVpUijgAAX46iUv6Q3Q0H+xM9LCkcZq2o1k50qsPZODdqlAJo0bScSPnWrazcHBEQXcojfWvRU1Cyl5EY8nTDR1JcFpJe0Mrg6GwQRta4OFGsJOFHNe2lHNIJIGGNFpZ7XZqNLLuZTS5WlDH6NMaYVrvVHZ2Pe6oo2gwwAA5sM1c2aN2jQ1J+adC5ZeYkdS8YhmvOxU/8Abog7HOOLo1BASXjYMdK7oTUmh4pgzyPv6lbGVxwplvNdu3YVX3jdLJaF7CHUIqR05hC86K+g/FfAM68bsLsbqj0cMQxtddcAObXrQMNuuwl2ld0LamoqSNEaDRTAj6wJ6VBePBV7BpRve2urGn8uWKy9tsVrj1SEY4to5tNtfiurT8mE/jOeehqR4NbJNdONbEP4XPGNfv4fmhHm5yf+il52zPb/APYsebTL67hvLaDWKV6EK60vrQyY7KgY89aLfM5G2uDZzWe6sNGyWsHWBaHYDcSfgojZbuIwjvFgofRtLDq1BzcdizFitMhNag9NdWXzVTWq8Q2uJxB1HZlQjFS9SXxIjP38PduJg22jtMXIDzkrlOU+jTL8PJLTBWR+H13/AIynx2AFS2qL9Y/77vxFJGSNq9U8+yWO6Ccu9TMulwUtntB2u+d9EYy0uG8byEexWgVt2nXVTi6eTXHqwRDbVuCl84J1p+xWV7LDv+Cn+jh8/wDKMa7HJE6YPuT9itFa26q4YqU8HnUqPcfBWTDsJ6FM2R2qvUi2L0Z592OC6OF4OFarUxWk7R0iilcWnMM+KeQqXZkvNXHOvSuFhdqqtY2yMPqhGQXewZEHmRnQKF8mNF2uOJB6qohl0GlS003BbNtiB1gcwxTvoQEijuuqncK2jzvhJc5FjlfomgMeP+awYDXmvO7LZJHEBnKqQ0ho0qagCNZ8RivoLhfdTTd1qDcXCBzxhripJT+Ree3a1jQHaIrQGtBUA4gVz17V5vma2NOrPT8TSTVGZbwNmLKtqHVxrgOalag84xwRFi4GyuoX1GNaEg1BIoKk5DH5wWttF8NaMW0bSlXUAxwyrXuQ54QMfUB7AK0OJpiaE5Y9S8x6+q/iPSXj6S+lZauBzRu1Ua4ashRx+OtHXXGYWhmkWgc1fiBlqQ7rSS4EEUI0ThWorUPGApszRdgewGppQYg6JGyuPNv+rvUylKvbNIwgn6RpbIBo4knLM589RiiWQRjNtebCuvXmsVefCFrDSMkmudBo46qDUh7Nf2lXTe5w0gQQA2mNa7QM/mi5Hoyfs3yRurXIc2/qxrqMDq9IOFD0hATXpLF6EtQR9ZtHUrkHYgipCrYr3iAHKLa4DlOrTOtTWhTX2tukaSF7RSrSS4YCoGPJ1nECuSlRaH6Lp19zOFKNNATUFzeTmRUD0iN1NyFtvCBzxRw4gk6VaOIoG0jFW4VxqTzZIQXtQ1zbhWpocBXA4l2IyoDzqc24EGuiRWoryunHwQ1X1DX4Nst7Yhr5nHSFSNDRFddDWoIp41RdlsZoayukoc3UDwK4tJAGlrxOOOeKrY75swbV2g06VKFtQaZnAYYHm1KzsF5tcBSlKDHDEEYV2FEk18CwCawBuk1+nIDkQWucAcsSKnPI16EA254nA0kdnQ8nQP3HinJNddKK8vGzhzag8oVoRj0Ea1RzXk+KjuKL6elQ4jHDA1qOtXByfwTrkjn4M2ZzSTpNOsnQx5zGG1/JVNv4LPMdIXhw0Ti1zXHAUGBxHWeZXjLe2YnQBjfQuAOLXgZ0OFHbtm1Z60X0wF4MZaW6QPKLcQDnhhr1Lq05at/Tnnp6b+o9X+j5PtdRXLvpAbD2ly689To5NuHRibRZRpuwHpO2+sdyRlmHqj3omWNxe7P0nfiKmjsZOteweE2QR2Sv1O5ENsI9UKdtkcp4rPv7qqkIhZdurRPePiimXXhgzpxRUUexw6iEdBDvx5z8EWBWsuzceopford3K45Q1hLxx1tb1pWx0irF2UHz70osasjNzfPSml4OZCdsVIDbYhvT/o4butFNiGojtfmpKAZkpWFAkd1g+r1oyK62jOnWfgFPHaWDIlSi3Dae5JtlJISOzsGQJ+d6LjYNTCekBQMtm4qVlt3HrUNM0TCSzSBa5g0SCCC6tQRQjDaKrxThZwPtVke4NY+SD93Kxhl0WEUDJGtxa4AUrShoF7Q28djVxvU6hRZS08vqN4auHxnzcLWGVDix2X7SNwPUaABT2a8IW4mSPEUo2jQK54atWWxfQ0l4F2YB58UDPCx/pRxnnYw+8LN+Mmbf10eMM4RMaOS+P+EjrrWtUn0wCDywf4xr+ar119wWZ2dms5/yIv6FD+hVjdnY7N/osHuCyfhR7LXnPo8ZfZ2PdVzy4/fAH5KezWOJtSMzjQuB92S9e/QC79dkg6I/Bd/6c3Yc7JD0aY9zkn4n6WvNXR5E6JhzNNmJw1ZZKygfHG3NmRpUnxXpLvJjdGuzR9uUf71E/wAmtzj+7MPM+b/yKH4d8lf21weWzWl4byZYgTkQxmW8E502JWzOLcJYg/M19E47zhq6l6ceAV0D+6M7Un/kqkdwCunVYmnpk+Mif8f/AFC/uR5tY7yLcC+Kla4OABwwFKZbcdSsI79iAA0mN5pBgcMt1Vv4fJjdZ/uQHO6X+tGReTa7RlYoukE/icpl4SfJS838PNbVf8JApM1uNaaYp3FVlq4QNaTxdobiKYOAc07QRhzg4HcvZB5Prt/7KzdgH4qRvAS7xlY7N/pN+KI+FGPIPzH0fOMt/Pa/SD2h2lpEsoGuIyJZk0/dwxR1rvSCdhc57Y5dEg0DjXA7qEbsxqX0K3gvYWZWayj/ACYvi1I8WSIYMhH3Y2D3ALo2EzL+qjO8n1h3+C5brztmzuC5PbYt8wjboq4/eOzadyKiuNZuTyp2drnAVqHOFC0gYOOsIO8PKxRp0NEd633EceCNxHcFdSmZwa+8OkrxC2cNZJnl1Xdqg6BXBLBwulYQWySNcNYefFZPyGuB7aPdBwcG/rSi4QP+V5RZfK1a2UrLp09ZoPeBXvVgfLLO7XE3mbX8SP6ULbR6SLnA1JPotvqhefM8qVocMJGD/Lakm8pNrDc4/vCIfA07lP8AVETgkb6S7xqaD0096EksT6+gO4rCM8oNsJqJGndoR091UdD5R7QRjHCd+i4e51Fa8qJL00a6OzHWAOgfBTx2M7qfO9ZWDyjuqNOBh20LhXmNT8Voru4aWV9A8OjOuvKb1tx/lVLyYPkFAsWXftI6AlFgG1StvyyYUnjx3nwwO4qWK8rO4VE8faA7jiq3EPbIBYwuEA51bssQIqCCDkRiClNhaBU4BPcQ9tlQWbk0xlW4s7CdEEE0rSuNNqeLEEbgttlJxBSiBXgsIS+YBG4G0ylEKcI1b/R42JDYEs0PbZUlm5RPsrjqCuvMUvmB3IzQbbKBt1E66d6e25q5kno/NXhsJ1KPzZ4yACeY9sBiuYDWimWZrcqJ4sr9ZC51kdt+epQ5XyWo1wI6QDIBCWi9WtzI6KFSTXXXNxQs91RAct2H2naI9ypVyJ3wCS8IY/tHmQj7zBNQXU6PeVZMu+Jw5Aad4Ol7ilF17BTuVpxM3GRTyRaeTz00/wBqDnu8UNXNy+0arR/Q41oO2mzQ14yVjOc1PUKlPNIWDZacQFyn88h9dvf4JVnn+mu2fJlvH62Sp/eP/GUOSDrT7xf+tkr7R/4yhtJctHRQRG+mrv8AFTcediEbU5Yp7SfVSaJcQploPzXwRTIGv9Jp5wfFBRsOw96tbLwftEgqyzyu5o3n4LN/hLXQ6Ozhnok81Wn4p8lpqKY8xJHuTn3FaGftInRn7YLB1lS2bgxaJ/Qa128SxDuc4ErKk37JwZFFYiKOjIrvdQd4RrRJgS0A7dIUPSDgjovJveLSOTE3e54w6G1r0VVnBwBtDsC1srh6j42nqeQe5RNP/Y9mb9teioElBjIwH5zxxTIryc0+jpV1gVH8pqr+PgTatLRawA6w4gEdSvLL5N7S7Mxb6O5Q35VPcs0pcINl2ZUXy0ZteHEerXrqclB+kDhm3Aa6fElejHyZ6bW8Yxr3N2PcK76OY4AjnQk3k3hbyCIgcTjI6OQbPS5Lh1cy1jGS4K2WuTPWDh5JG0hj3MGoB1ASNgUsvlEllq0yuIpym54A1xA39Krr74KWeKjW2uON1QHaTuMoCMy1pII+6TzKO5boscUglfeIY+N7XMMcUh0g2hdpBzfSOIFCRnnVaxUyEpI21nlmjibaXWhjQaMcKuc5g0eS0gCodQeicQMdSHPlAo+rZ5dEmlSK6s9EjKvMfcsPf98xSSvdAzRDiTXHSeS4uL3kAAuJOoUAa0DWTWSB5bVtKaRGJOdAR059S6Yxdeyz0+8uGdsii4zT04c9NprgTSh5IocW9YVGPKJK+hL5C3S9cim/Eqt4OX+1sTrPagx0RyDi7RGvNrXO1BpFMg31caC8LnLpZBBJE1taspJoMIObQZKHpKylGQP8NnPw8a86JMmG15z25ob9NZAHcVLISMqOI9+aykXAu2vqGRRvoa6TZonc55L6kdCNi4LW+L0rPXCmDo9EdId71lJTXIYs0UfDm25+cPNdVQCN1K0Q8/lHtVdBz5jzOr+BZ6SyTh2gYSHHEHANG0aRNCekIfjpoXUla5o3gkH+JtQoymKmi9l4bzHk6c5+z+sH4j8E+zcOp4xyXzt3BzgOkEn3KjnvRji01Hx+elOvG1DQLwG5bBXuUbkrQq6Lx3lUtQ9GWWu8kj3KE+UW2Pznf0SOb4LFw3yQagA9firAyte2tCD87lrLJfS1D17LuThnafS4+X/Uef8Acqq1326U1lkldzvJ96qZdLZXtIUMO7uWiTfIlEvo7+EfoSzA7suvBE2fh/PHlPNTc/4ErL2gkD86oF0gVpMeJt7V5TbQ4UE8vS6vwWetV/vfpEuJJB27CqrSURKrEpRPo7zs/NVygouTxQ8TC23yK2njHOfNC0Oe44OqaFxOxOg8jQcacd0g/wD4WsmsFrD3ODmaOk4+g5xzOZc0+9dFfszTRxJH2QGrJzKS7KVvkXs4w4+QnWKj4MqrWyeTaxwDliNx+3yj/MaDqVzBepAFWzEbaPPcAGlFwXm1xq6zPO97WivMCa9yXtmn+KBrs4LWYGrY4qbdGvc00Wws1gj0NEBgbroHM/DRV8F6g4cU1g+14BQXnwghs4rLJDF94hp6Gmrj0BUoCyQdaOBsEgo6GJzT63LP8yBsnAGyQPD44QH1zGkafwtcGrJ3n5VrO3ESPl+yxpaO0/RFOYHNBWjyi26ZmlZ4WQRH97JQDVlLPosP8LXHEYJ7aJzZ6s+I0rTVm4gAdRNFSWzhVZLMQJJYg6uTHFz+bAHvIXj1uvIyGtptMtqdnosJbGP8yYVpn6EQ50M++i39mGw6qx10z96Z5Mh5gQN2y1BEubPXbz8pkMYBja6p9s4xN59E8t38IKylu8sM2PFhg3tYR3yudXpaF51JaM9p16z49KHc7bjuVqJGTNTePlLt0opx7gPs8nvWdtN5SyHlSOcTnVxP5KJorqUgiphgmKwetNySmsnmRD2DqTY49I1KYh9nGWIRvH0aWgNPK060GkDSmjp56OumVcULHEKrT2OCzfRs2lxYtQnaY6+m6M6AcAcqYuNNxSYUZ3R0gcEIGhp1g9KNyUVojriExCRTEHNwOohxFelHx31OMpHEjKriCOZzSD3qsGHxCTjNRxG9KijT2PhpO3B7tJvqysbOzDsvb2nK5u7ho3Sq6ytIOBNmkc7DaYTR4p909KwjJj/yuoDjTH3b0nFBZsb5slgtjwW2s6YOLSwAj7L/AETt+rXnT2eTmPEjiJmne7k9AcHLKPt7nCkrWzjVxg03CmyQEPHapuV3dd/2VjaNjML/ALT3ujrzsBI6WDnWe2uBk96cBLIyM/qnCTUY5TSu9staKkZwBe0B8srmMOVG8b1ljsD0LRy8M7Sxuk+zxzQj6zCJmAfebpBvMdErm8MbJNQBnFuOFA4sHNR+HQHKZJhfZmrbwEm0dKzztlHqu/Uu/ndonrCoLVwetUIrJA+m0EPHWwlek+YNd6Lmj72B6w2neVM24ABUvNNZAa5vSWOHeElfKC0eOSyVw0UOYDsp7l6pbbhhJrxcD/tDSaemgHvQQu9jfRbGOYk9xx708qHfRh7Pwfc8VDoyNzxXqUE93FteU04HCuOS3/nAZlIAdmPVi0oW13vG5rmyMecDym46juRmxno/FnYlVj+r2v6glTyYwB/Bdj3OLpZX4nAyP0cScNHJPi4MMZjQhvO4Dpxp1p1u4VWQOcxspqCQS0F5GJrmKBZa3XbY7a8gSW60v9VlXhvP9Vg6OlNL8BmptNns2geV2XaX4a0615zf1vNncXM4w/fkwPM0HBNvHg9Z4zy7TxFPqMkNrn5tGN3FsP3njmQLLzskBrBZhI/2trPHv5xCKRN/i01dE+h1k4QXrbARAJAwZujGgxv3p3Hkj+MKBlwRtNbTaw92ZZZf1zjn6VoeRHWusF6gvThFNaKcbI54GTSeQ3c2MUY0cwCrzPXWnQWaBl6xQ/8ATwxxH2j/AO0T8+nINBh+4wc6rrXejpHF7y57j9d7i93W6pQAkSaVU6JCDa+n3KMzk/PwUdR0pzI0wHg1U0MFUscKIDw0fNelADjRowz2qBxTXypj5ECHNZUovADBQQjWpJn01oASDMolk2CDhCnYDTBpPQkxkkjqhCSuKldNTDGqgkkqmIa95TTICkBUbjrQMc6oyOCe2Y68d+tRiSoTXIAn84TXTA5ocuI1pDIgAyzTyROD4nuY4fWY4td1tNUY6/WS4WqBkhOb4/7PLzksbxb/AOJhO9UnGFKbRXPFFDs0djs8f91tQGyG0niHczX1MLulzeZHOvWezkCeOSInI1wdvaXHRePuuKxVdisLs4Tz2cFschDD6UbgHxP+9E8Fh6lNCpM1LeEDHHExOOxw0H9Zoe9PkvKGtXxvbvadMd/is+bysVoFJ7O6B3tLKasrtdZpTQa/Qe3mUtn4JPdyrBao7Rr0GEtl6bPLRx/h0wpcQxr4y7L4X4ijvvNofiD1qK03c4tOi0nA4twphuKz303LA8snhbpDBwo6OQc7SAe5WVj4ZwetJGaaxpDXrGPcjCIXI9g83dv6yuU30s31x3+C5GER2zwSXhfozu4yJjw2R3JdUsPKPpNqAUZeHC91rboecGNmqEARQjdoRADpIJWPvL9tJ/iP/EUMqLo0Fos8jRVw5Ootxb1hDmRB2K9ZIzg401g4g7qKzY+Kf0aRybMmO5vVPdzJktApkXaSSaJzSQ4EEZg4UUeljT4jbTWUComD0/nQYtYT229o1FA6LGFvz85IgO+dqqhew9X56kovker3oFTLmuiFA+VVjr3r9U9abJeB2U58UWGLLIvSCSutVpvPclZeIxwpzkmvUE7DFlyx6Y91VVi9qflX4kJrr23dx/qSsMWXVndgvoHyTwD6LhNBi6U1p/8AK4fBfMBvZ+VacwAU7eE9pDNBtomDAKBgke1oBNSA0GmZKGUkbjyjQ6N6WtuX60O2enGx/wAVmCVRSXlI41c4uO0kknVmUw2tx1osWJecYudIqPzp20pRa3bSiwxLUuoU8TKo8+dt7gpGW9+xp6AiwxZZGRROehfpM62M6j8CpDebDnGRzO8QUWFMk4xMcVH53GdTx/ED/tXC0R6y/stPdUIsKY7TXFyhM7d/cuDxt9yBUyQpvGf8667a7Ux8gTC/eEDo1Fk4e2jQEdoEdsiGAZaW8aWj7EuEjOh3Qpn2O7LX6EktglNeTLW0WcndK0cYwb3NIWRDxr7iAmuk922qRSPpf6Fb/wBxZ+0f6Vyq6rkhnz/eX7aT/Ef+IoZF29lZpf8AEf8AiKibZ6037wNv5IAhStdRPdCR87Peo0AWkNsbK0Ry5jBj9bdx2t3IK1WQxu0XZ57iDkQdYUCtLNMJmcU70h+zdv8AVO4++iYFdoJREkcCDQ4EYJNJAEohG9PbA35Kg0kocgQW2Bmv3/mpBDHu7X5oEPUgd81QIMFni2DrKcLJF8koUNUrWJiJ/M4dv4kvmUO/v8FG2Ld3KQQjYOpMBjrBFtPUfBNN3x+seo+Cn4obB1BdxI2DqCQWCm72eseyfBMNiZ6x6j4IwwjYOoJDCNg6ggLAvMm+t3HwXCyM9YosxfNAmmNAWDizR+spWWFm2qdopdFAWSCxxjMe9OEMOzuPgo888ecJCweqOoeCAJeJi9UdR8E5sEPqjqd4IYsHqjqHguoNg6h4JATyWaPU0fzIWSyN2e9SNpsHUE+o9UdQQFgLrO1M4gbUa9g2BQujGxA7BjANqZxaJ4sLnMFDzH3FAWe+rkqVFDs8Nt9hkD5Dxb8ZH6JDXYco1wohHXZKM4pDXEHRdQ921IuSGPhsMlCDG/LAlr8Oag3qF92y1wjk7DvBcuQAn0bL7OTsO8ErbvlGPFydh3guXIALtthkeBJxb9L0X8h2ep2WsDuQf0bL7OTsO8Fy5ACfRsvs39h3gnNuyX2cnYd4LlyAJ2XO/Wx/Yd4Ihl2P1Mf2HeC5crIZK27n+o/sO8E8WN/s39h3guXIFQvmz/Zv7DvBNMD/AFJOw7wXLkDo7zaT1H9h/gm8VJ7OTsO8Fy5AUcIpPZydh3gl4mT2cnYf4JFyAoXzaT2cnYf4JDZZPZydh3gkXIChPM5PZydh3gk8zk9nJ2HeCVckIUWST2cnYf4J7bHJ7OTsO8Fy5IdCmwyezk7DvBRmwyezf2HeC5cgKEFhk9nJ2HeCeLBJ7OTsO8Fy5AUcbDJ7OTsO8FE6wSezk7DvBcuQgojNgk9nJ2HeCa6wSUP6uTI/Uds5kq5MD3niXeq7qKRcuSG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30732" name="AutoShape 12" descr="data:image/jpeg;base64,/9j/4AAQSkZJRgABAQAAAQABAAD/2wCEAAkGBhQSERQUExQVFRUWFBcUFxgXFxgUFxQXFBQVFBQUGBcXGyceFxkkGRQUHy8gIycpLCwsFR4xNTAqNSYrLCkBCQoKDgwOFw8PGi0cHBwpLCkpKSksKSwpKSkpKSkpKSwpKSkpKSkpKSkpKSksLCkpLCkpKSkpKSkpKSwsLCksLP/AABEIALgBEQMBIgACEQEDEQH/xAAcAAABBQEBAQAAAAAAAAAAAAAEAQIDBQYABwj/xABNEAABAwEEBAkIBgcHAwUAAAABAAIDEQQFITESQVFhBhMicYGRkqHRBxQyUlOxwfAVQmJysuEWIzNDgqLSJERzg5PC8TRU0xc1Y8Pi/8QAGQEAAwEBAQAAAAAAAAAAAAAAAAECAwQF/8QAJBEAAgIBBAMBAQADAAAAAAAAAAECERIDE0FRBCExYRQicfD/2gAMAwEAAhEDEQA/APH7wvCXjZP1j/2j/ru9Y70P9Iy+0k7bvFWFvu0GWTl/vH6j65UEl2inJdU81ArxZOaB/pGX2j+27xXfSEvtH9t3il8xdu6wl8wds7wjFhkhv0hL7R/bd4rvpCX2j+27xT/MXbusLvMnfJTxDJDfP5faSdt3ilFul9pJ23eKf5mUosZRiLJDBbZfaSdt3ilFtl9pJ23eKlFid8lKLGdyMWLNEQtkvtJO27xXC2S+0k7bvFENsR3JwsJ3fPQng+gzXYN55L7STtu8V3nkvtJO27xRgu47vnoUjbocdbe/wVYPol6kewEWuX2knbd4rvO5PaSdt3irH6Cdtb3qRvB53rDqKMH0G7HsrPO5PaSdt3ik88k9pJ23eKtzwdIzeOr80guIesez+aNuXQt2PZU+eye0k7bvFd59J7STtu8Vb/o9qq7sj+pTxcES7J+Owt/NG3LoW7DsovPJPaSdt3ilFsk9pJ23eK1Efk+cRUyAc4om2rgPoUHGaROprTXpwSwY9yPZmfPJPaSdt/iuNsk9pJ23+K00XAZzvrgc/wDwhJeDIaaF3VknhLoN2PZR+eSe0k7bvFK21ynJ8h/jd4q9/R5o1g9o/GiIs3BhzxUOYBljUV7sUYS6BasXyZd9veP3r+h7j8Uz6Tf7SXtO/qWmZwNL3HR0DjiakAdNEr+Br2mnIrnn4hRiy84mZbeDz+9k7Tv6kpt0ntJO27xVxa+CU7ceLBG1tD+arpbsLTygaooeSfwGFulP7yQD77vFRvvOTVJJ23Y96llsznGg6Bt8VA6zUzSaKsUXhL7STtu8U76Ql9pJr+u7ZzqPRTXD4pUFn0Lxx2nrKVMouSA8Ytn7WT/Ef+MqEBGWwHjJMf3j/wARUXFrqSORsYxyWpUrY1Kxh2qqIcgXROxcIkdo/OSlbENfuTxJzK0Rp7ItyseIGxK2DcjAncAhDXd0KVtirrA58Ea2zjZ3qWOwk5AdLvzVYk5labCefmUjLPTNWrLC4ZaPQaomKxk+p0/mnQsipbANoREVnJ1BWpubYATuPwTPoiQZEJgDeYUxA+KifFXAAq5st3SAipaduatWWauWj0JFr2ZKGwlxpWnOrBtwPpqJ240AWim4PPOIpWm+ijZDJCMWuJ+wC9o56IyDEqbBwfkkryaU+scAdWAVnZbgMQPKLzsy96sLPbpPrNc3nFMNuSJitwb9omgoOV7knJjSQNYbmc4UdpNBxy27zh3IhsMcGI9I4YuJJoNqPa9z8wWDOrsO4qVscbcXyNcd5aKcwqs2zRRKOeEzZso2lThTo/MIeXg/E7BoAd9oYDoaKnpV5aLQyuErKbOMYPjkoJLbEARpw9tnv0kZCw7KaXgnA0EmTGlchQYY00sVkvpOIn0iRq5tWpbi0WuzuBBlixFD+sZkcDhpLxaS7pwSAKgEgHSZkDgfSUvUr9Lhppnoty3i2SQRtcBgSMAAaCtFay3USHE00tre7FYbgVYXsn053NY1rSW1ezlONG09LYSehb82iIioni6ZWDuqhSv2E406RUOsB1uLjswQ1qu1xGIYBvFadSvjPFTG0MO4OZT31KDlMdfSG6jge5pKdk4mbnuOOlcCfu6I7yhjdDNY6jgtLLE3UG7cxj0YlV82GBZ1Au+FUKgtoozd0YrRvcD7woJ7uZQni2YA5NA66Yq7bZnk5OAzxbog9Zqmy2DBwOiMDqqa031RjEMpHp3ED1R3+K5FcRv7h4Lll6Nbl2eFWqnGSYD9o/8AEU0N3Ii1w/rH4/vH/iKiEPMuhI52xWtUrHc3UuZEdgT2wnYVSIY9r9ykZTYmMjKmbGqIY5vM0J7SmiNSth3KiKFa7mUgdtPd+aaItx6lLHGNeCYqOYR61EVGH6nAjo8EVY7vjd9becSD7lbWO6IaVEgdzjLpHgpcilFlMyKQ+iyv3Tj3IqGacYOilpvafCquZLuaAC2XQrjgRo9Rp3oae8TG4NZIJDkQAW13aVTU8yV2XVEEM1XYxyDD1Cad2CfJZ2uqGyFp+0NH4qxfeb2tq46HO7AdZJr0IW03rG5vK0PvMLy88+APWUlbKtLkbG2aFrnPfVjGlxIIwDaknE5UWLtPlFtEkhwnZB9VtneyJ5HrOe5jiTzUVrwgtrRZJw18pJaG6gyjnNBqKk5FY+y3q0V0u4DqptXJ5M5Qqjp0aasJtl8SOLiJbU0E4NfLI9wG9zaAnfRW9y3jYdENtNntUz89NtolAIOIGiXilFVQ3rDnUtrryHvUk15htKONTkB8a5LjfkP5RrkkXdqtF1nBlgeDmC+WR9aHIt43IjWDWqMukXUdHjLAytccX4jlZAyUBxb1FYs3q7SrWnOcO5ExXraHktYXkY4NaSOk0qQr3H0NSb+I9Ee66Wln9gY1tSXVpUijgAAX46iUv6Q3Q0H+xM9LCkcZq2o1k50qsPZODdqlAJo0bScSPnWrazcHBEQXcojfWvRU1Cyl5EY8nTDR1JcFpJe0Mrg6GwQRta4OFGsJOFHNe2lHNIJIGGNFpZ7XZqNLLuZTS5WlDH6NMaYVrvVHZ2Pe6oo2gwwAA5sM1c2aN2jQ1J+adC5ZeYkdS8YhmvOxU/8Abog7HOOLo1BASXjYMdK7oTUmh4pgzyPv6lbGVxwplvNdu3YVX3jdLJaF7CHUIqR05hC86K+g/FfAM68bsLsbqj0cMQxtddcAObXrQMNuuwl2ld0LamoqSNEaDRTAj6wJ6VBePBV7BpRve2urGn8uWKy9tsVrj1SEY4to5tNtfiurT8mE/jOeehqR4NbJNdONbEP4XPGNfv4fmhHm5yf+il52zPb/APYsebTL67hvLaDWKV6EK60vrQyY7KgY89aLfM5G2uDZzWe6sNGyWsHWBaHYDcSfgojZbuIwjvFgofRtLDq1BzcdizFitMhNag9NdWXzVTWq8Q2uJxB1HZlQjFS9SXxIjP38PduJg22jtMXIDzkrlOU+jTL8PJLTBWR+H13/AIynx2AFS2qL9Y/77vxFJGSNq9U8+yWO6Ccu9TMulwUtntB2u+d9EYy0uG8byEexWgVt2nXVTi6eTXHqwRDbVuCl84J1p+xWV7LDv+Cn+jh8/wDKMa7HJE6YPuT9itFa26q4YqU8HnUqPcfBWTDsJ6FM2R2qvUi2L0Z592OC6OF4OFarUxWk7R0iilcWnMM+KeQqXZkvNXHOvSuFhdqqtY2yMPqhGQXewZEHmRnQKF8mNF2uOJB6qohl0GlS003BbNtiB1gcwxTvoQEijuuqncK2jzvhJc5FjlfomgMeP+awYDXmvO7LZJHEBnKqQ0ho0qagCNZ8RivoLhfdTTd1qDcXCBzxhripJT+Ree3a1jQHaIrQGtBUA4gVz17V5vma2NOrPT8TSTVGZbwNmLKtqHVxrgOalag84xwRFi4GyuoX1GNaEg1BIoKk5DH5wWttF8NaMW0bSlXUAxwyrXuQ54QMfUB7AK0OJpiaE5Y9S8x6+q/iPSXj6S+lZauBzRu1Ua4ashRx+OtHXXGYWhmkWgc1fiBlqQ7rSS4EEUI0ThWorUPGApszRdgewGppQYg6JGyuPNv+rvUylKvbNIwgn6RpbIBo4knLM589RiiWQRjNtebCuvXmsVefCFrDSMkmudBo46qDUh7Nf2lXTe5w0gQQA2mNa7QM/mi5Hoyfs3yRurXIc2/qxrqMDq9IOFD0hATXpLF6EtQR9ZtHUrkHYgipCrYr3iAHKLa4DlOrTOtTWhTX2tukaSF7RSrSS4YCoGPJ1nECuSlRaH6Lp19zOFKNNATUFzeTmRUD0iN1NyFtvCBzxRw4gk6VaOIoG0jFW4VxqTzZIQXtQ1zbhWpocBXA4l2IyoDzqc24EGuiRWoryunHwQ1X1DX4Nst7Yhr5nHSFSNDRFddDWoIp41RdlsZoayukoc3UDwK4tJAGlrxOOOeKrY75swbV2g06VKFtQaZnAYYHm1KzsF5tcBSlKDHDEEYV2FEk18CwCawBuk1+nIDkQWucAcsSKnPI16EA254nA0kdnQ8nQP3HinJNddKK8vGzhzag8oVoRj0Ea1RzXk+KjuKL6elQ4jHDA1qOtXByfwTrkjn4M2ZzSTpNOsnQx5zGG1/JVNv4LPMdIXhw0Ti1zXHAUGBxHWeZXjLe2YnQBjfQuAOLXgZ0OFHbtm1Z60X0wF4MZaW6QPKLcQDnhhr1Lq05at/Tnnp6b+o9X+j5PtdRXLvpAbD2ly689To5NuHRibRZRpuwHpO2+sdyRlmHqj3omWNxe7P0nfiKmjsZOteweE2QR2Sv1O5ENsI9UKdtkcp4rPv7qqkIhZdurRPePiimXXhgzpxRUUexw6iEdBDvx5z8EWBWsuzceopford3K45Q1hLxx1tb1pWx0irF2UHz70osasjNzfPSml4OZCdsVIDbYhvT/o4butFNiGojtfmpKAZkpWFAkd1g+r1oyK62jOnWfgFPHaWDIlSi3Dae5JtlJISOzsGQJ+d6LjYNTCekBQMtm4qVlt3HrUNM0TCSzSBa5g0SCCC6tQRQjDaKrxThZwPtVke4NY+SD93Kxhl0WEUDJGtxa4AUrShoF7Q28djVxvU6hRZS08vqN4auHxnzcLWGVDix2X7SNwPUaABT2a8IW4mSPEUo2jQK54atWWxfQ0l4F2YB58UDPCx/pRxnnYw+8LN+Mmbf10eMM4RMaOS+P+EjrrWtUn0wCDywf4xr+ar119wWZ2dms5/yIv6FD+hVjdnY7N/osHuCyfhR7LXnPo8ZfZ2PdVzy4/fAH5KezWOJtSMzjQuB92S9e/QC79dkg6I/Bd/6c3Yc7JD0aY9zkn4n6WvNXR5E6JhzNNmJw1ZZKygfHG3NmRpUnxXpLvJjdGuzR9uUf71E/wAmtzj+7MPM+b/yKH4d8lf21weWzWl4byZYgTkQxmW8E502JWzOLcJYg/M19E47zhq6l6ceAV0D+6M7Un/kqkdwCunVYmnpk+Mif8f/AFC/uR5tY7yLcC+Kla4OABwwFKZbcdSsI79iAA0mN5pBgcMt1Vv4fJjdZ/uQHO6X+tGReTa7RlYoukE/icpl4SfJS838PNbVf8JApM1uNaaYp3FVlq4QNaTxdobiKYOAc07QRhzg4HcvZB5Prt/7KzdgH4qRvAS7xlY7N/pN+KI+FGPIPzH0fOMt/Pa/SD2h2lpEsoGuIyJZk0/dwxR1rvSCdhc57Y5dEg0DjXA7qEbsxqX0K3gvYWZWayj/ACYvi1I8WSIYMhH3Y2D3ALo2EzL+qjO8n1h3+C5brztmzuC5PbYt8wjboq4/eOzadyKiuNZuTyp2drnAVqHOFC0gYOOsIO8PKxRp0NEd633EceCNxHcFdSmZwa+8OkrxC2cNZJnl1Xdqg6BXBLBwulYQWySNcNYefFZPyGuB7aPdBwcG/rSi4QP+V5RZfK1a2UrLp09ZoPeBXvVgfLLO7XE3mbX8SP6ULbR6SLnA1JPotvqhefM8qVocMJGD/Lakm8pNrDc4/vCIfA07lP8AVETgkb6S7xqaD0096EksT6+gO4rCM8oNsJqJGndoR091UdD5R7QRjHCd+i4e51Fa8qJL00a6OzHWAOgfBTx2M7qfO9ZWDyjuqNOBh20LhXmNT8Voru4aWV9A8OjOuvKb1tx/lVLyYPkFAsWXftI6AlFgG1StvyyYUnjx3nwwO4qWK8rO4VE8faA7jiq3EPbIBYwuEA51bssQIqCCDkRiClNhaBU4BPcQ9tlQWbk0xlW4s7CdEEE0rSuNNqeLEEbgttlJxBSiBXgsIS+YBG4G0ylEKcI1b/R42JDYEs0PbZUlm5RPsrjqCuvMUvmB3IzQbbKBt1E66d6e25q5kno/NXhsJ1KPzZ4yACeY9sBiuYDWimWZrcqJ4sr9ZC51kdt+epQ5XyWo1wI6QDIBCWi9WtzI6KFSTXXXNxQs91RAct2H2naI9ypVyJ3wCS8IY/tHmQj7zBNQXU6PeVZMu+Jw5Aad4Ol7ilF17BTuVpxM3GRTyRaeTz00/wBqDnu8UNXNy+0arR/Q41oO2mzQ14yVjOc1PUKlPNIWDZacQFyn88h9dvf4JVnn+mu2fJlvH62Sp/eP/GUOSDrT7xf+tkr7R/4yhtJctHRQRG+mrv8AFTcediEbU5Yp7SfVSaJcQploPzXwRTIGv9Jp5wfFBRsOw96tbLwftEgqyzyu5o3n4LN/hLXQ6Ozhnok81Wn4p8lpqKY8xJHuTn3FaGftInRn7YLB1lS2bgxaJ/Qa128SxDuc4ErKk37JwZFFYiKOjIrvdQd4RrRJgS0A7dIUPSDgjovJveLSOTE3e54w6G1r0VVnBwBtDsC1srh6j42nqeQe5RNP/Y9mb9teioElBjIwH5zxxTIryc0+jpV1gVH8pqr+PgTatLRawA6w4gEdSvLL5N7S7Mxb6O5Q35VPcs0pcINl2ZUXy0ZteHEerXrqclB+kDhm3Aa6fElejHyZ6bW8Yxr3N2PcK76OY4AjnQk3k3hbyCIgcTjI6OQbPS5Lh1cy1jGS4K2WuTPWDh5JG0hj3MGoB1ASNgUsvlEllq0yuIpym54A1xA39Krr74KWeKjW2uON1QHaTuMoCMy1pII+6TzKO5boscUglfeIY+N7XMMcUh0g2hdpBzfSOIFCRnnVaxUyEpI21nlmjibaXWhjQaMcKuc5g0eS0gCodQeicQMdSHPlAo+rZ5dEmlSK6s9EjKvMfcsPf98xSSvdAzRDiTXHSeS4uL3kAAuJOoUAa0DWTWSB5bVtKaRGJOdAR059S6Yxdeyz0+8uGdsii4zT04c9NprgTSh5IocW9YVGPKJK+hL5C3S9cim/Eqt4OX+1sTrPagx0RyDi7RGvNrXO1BpFMg31caC8LnLpZBBJE1taspJoMIObQZKHpKylGQP8NnPw8a86JMmG15z25ob9NZAHcVLISMqOI9+aykXAu2vqGRRvoa6TZonc55L6kdCNi4LW+L0rPXCmDo9EdId71lJTXIYs0UfDm25+cPNdVQCN1K0Q8/lHtVdBz5jzOr+BZ6SyTh2gYSHHEHANG0aRNCekIfjpoXUla5o3gkH+JtQoymKmi9l4bzHk6c5+z+sH4j8E+zcOp4xyXzt3BzgOkEn3KjnvRji01Hx+elOvG1DQLwG5bBXuUbkrQq6Lx3lUtQ9GWWu8kj3KE+UW2Pznf0SOb4LFw3yQagA9firAyte2tCD87lrLJfS1D17LuThnafS4+X/Uef8Acqq1326U1lkldzvJ96qZdLZXtIUMO7uWiTfIlEvo7+EfoSzA7suvBE2fh/PHlPNTc/4ErL2gkD86oF0gVpMeJt7V5TbQ4UE8vS6vwWetV/vfpEuJJB27CqrSURKrEpRPo7zs/NVygouTxQ8TC23yK2njHOfNC0Oe44OqaFxOxOg8jQcacd0g/wD4WsmsFrD3ODmaOk4+g5xzOZc0+9dFfszTRxJH2QGrJzKS7KVvkXs4w4+QnWKj4MqrWyeTaxwDliNx+3yj/MaDqVzBepAFWzEbaPPcAGlFwXm1xq6zPO97WivMCa9yXtmn+KBrs4LWYGrY4qbdGvc00Wws1gj0NEBgbroHM/DRV8F6g4cU1g+14BQXnwghs4rLJDF94hp6Gmrj0BUoCyQdaOBsEgo6GJzT63LP8yBsnAGyQPD44QH1zGkafwtcGrJ3n5VrO3ESPl+yxpaO0/RFOYHNBWjyi26ZmlZ4WQRH97JQDVlLPosP8LXHEYJ7aJzZ6s+I0rTVm4gAdRNFSWzhVZLMQJJYg6uTHFz+bAHvIXj1uvIyGtptMtqdnosJbGP8yYVpn6EQ50M++i39mGw6qx10z96Z5Mh5gQN2y1BEubPXbz8pkMYBja6p9s4xN59E8t38IKylu8sM2PFhg3tYR3yudXpaF51JaM9p16z49KHc7bjuVqJGTNTePlLt0opx7gPs8nvWdtN5SyHlSOcTnVxP5KJorqUgiphgmKwetNySmsnmRD2DqTY49I1KYh9nGWIRvH0aWgNPK060GkDSmjp56OumVcULHEKrT2OCzfRs2lxYtQnaY6+m6M6AcAcqYuNNxSYUZ3R0gcEIGhp1g9KNyUVojriExCRTEHNwOohxFelHx31OMpHEjKriCOZzSD3qsGHxCTjNRxG9KijT2PhpO3B7tJvqysbOzDsvb2nK5u7ho3Sq6ytIOBNmkc7DaYTR4p909KwjJj/yuoDjTH3b0nFBZsb5slgtjwW2s6YOLSwAj7L/AETt+rXnT2eTmPEjiJmne7k9AcHLKPt7nCkrWzjVxg03CmyQEPHapuV3dd/2VjaNjML/ALT3ujrzsBI6WDnWe2uBk96cBLIyM/qnCTUY5TSu9staKkZwBe0B8srmMOVG8b1ljsD0LRy8M7Sxuk+zxzQj6zCJmAfebpBvMdErm8MbJNQBnFuOFA4sHNR+HQHKZJhfZmrbwEm0dKzztlHqu/Uu/ndonrCoLVwetUIrJA+m0EPHWwlek+YNd6Lmj72B6w2neVM24ABUvNNZAa5vSWOHeElfKC0eOSyVw0UOYDsp7l6pbbhhJrxcD/tDSaemgHvQQu9jfRbGOYk9xx708qHfRh7Pwfc8VDoyNzxXqUE93FteU04HCuOS3/nAZlIAdmPVi0oW13vG5rmyMecDym46juRmxno/FnYlVj+r2v6glTyYwB/Bdj3OLpZX4nAyP0cScNHJPi4MMZjQhvO4Dpxp1p1u4VWQOcxspqCQS0F5GJrmKBZa3XbY7a8gSW60v9VlXhvP9Vg6OlNL8BmptNns2geV2XaX4a0615zf1vNncXM4w/fkwPM0HBNvHg9Z4zy7TxFPqMkNrn5tGN3FsP3njmQLLzskBrBZhI/2trPHv5xCKRN/i01dE+h1k4QXrbARAJAwZujGgxv3p3Hkj+MKBlwRtNbTaw92ZZZf1zjn6VoeRHWusF6gvThFNaKcbI54GTSeQ3c2MUY0cwCrzPXWnQWaBl6xQ/8ATwxxH2j/AO0T8+nINBh+4wc6rrXejpHF7y57j9d7i93W6pQAkSaVU6JCDa+n3KMzk/PwUdR0pzI0wHg1U0MFUscKIDw0fNelADjRowz2qBxTXypj5ECHNZUovADBQQjWpJn01oASDMolk2CDhCnYDTBpPQkxkkjqhCSuKldNTDGqgkkqmIa95TTICkBUbjrQMc6oyOCe2Y68d+tRiSoTXIAn84TXTA5ocuI1pDIgAyzTyROD4nuY4fWY4td1tNUY6/WS4WqBkhOb4/7PLzksbxb/AOJhO9UnGFKbRXPFFDs0djs8f91tQGyG0niHczX1MLulzeZHOvWezkCeOSInI1wdvaXHRePuuKxVdisLs4Tz2cFschDD6UbgHxP+9E8Fh6lNCpM1LeEDHHExOOxw0H9Zoe9PkvKGtXxvbvadMd/is+bysVoFJ7O6B3tLKasrtdZpTQa/Qe3mUtn4JPdyrBao7Rr0GEtl6bPLRx/h0wpcQxr4y7L4X4ijvvNofiD1qK03c4tOi0nA4twphuKz303LA8snhbpDBwo6OQc7SAe5WVj4ZwetJGaaxpDXrGPcjCIXI9g83dv6yuU30s31x3+C5GER2zwSXhfozu4yJjw2R3JdUsPKPpNqAUZeHC91rboecGNmqEARQjdoRADpIJWPvL9tJ/iP/EUMqLo0Fos8jRVw5Ootxb1hDmRB2K9ZIzg401g4g7qKzY+Kf0aRybMmO5vVPdzJktApkXaSSaJzSQ4EEZg4UUeljT4jbTWUComD0/nQYtYT229o1FA6LGFvz85IgO+dqqhew9X56kovker3oFTLmuiFA+VVjr3r9U9abJeB2U58UWGLLIvSCSutVpvPclZeIxwpzkmvUE7DFlyx6Y91VVi9qflX4kJrr23dx/qSsMWXVndgvoHyTwD6LhNBi6U1p/8AK4fBfMBvZ+VacwAU7eE9pDNBtomDAKBgke1oBNSA0GmZKGUkbjyjQ6N6WtuX60O2enGx/wAVmCVRSXlI41c4uO0kknVmUw2tx1osWJecYudIqPzp20pRa3bSiwxLUuoU8TKo8+dt7gpGW9+xp6AiwxZZGRROehfpM62M6j8CpDebDnGRzO8QUWFMk4xMcVH53GdTx/ED/tXC0R6y/stPdUIsKY7TXFyhM7d/cuDxt9yBUyQpvGf8667a7Ux8gTC/eEDo1Fk4e2jQEdoEdsiGAZaW8aWj7EuEjOh3Qpn2O7LX6EktglNeTLW0WcndK0cYwb3NIWRDxr7iAmuk922qRSPpf6Fb/wBxZ+0f6Vyq6rkhnz/eX7aT/Ef+IoZF29lZpf8AEf8AiKibZ6037wNv5IAhStdRPdCR87Peo0AWkNsbK0Ry5jBj9bdx2t3IK1WQxu0XZ57iDkQdYUCtLNMJmcU70h+zdv8AVO4++iYFdoJREkcCDQ4EYJNJAEohG9PbA35Kg0kocgQW2Bmv3/mpBDHu7X5oEPUgd81QIMFni2DrKcLJF8koUNUrWJiJ/M4dv4kvmUO/v8FG2Ld3KQQjYOpMBjrBFtPUfBNN3x+seo+Cn4obB1BdxI2DqCQWCm72eseyfBMNiZ6x6j4IwwjYOoJDCNg6ggLAvMm+t3HwXCyM9YosxfNAmmNAWDizR+spWWFm2qdopdFAWSCxxjMe9OEMOzuPgo888ecJCweqOoeCAJeJi9UdR8E5sEPqjqd4IYsHqjqHguoNg6h4JATyWaPU0fzIWSyN2e9SNpsHUE+o9UdQQFgLrO1M4gbUa9g2BQujGxA7BjANqZxaJ4sLnMFDzH3FAWe+rkqVFDs8Nt9hkD5Dxb8ZH6JDXYco1wohHXZKM4pDXEHRdQ921IuSGPhsMlCDG/LAlr8Oag3qF92y1wjk7DvBcuQAn0bL7OTsO8ErbvlGPFydh3guXIALtthkeBJxb9L0X8h2ep2WsDuQf0bL7OTsO8Fy5ACfRsvs39h3gnNuyX2cnYd4LlyAJ2XO/Wx/Yd4Ihl2P1Mf2HeC5crIZK27n+o/sO8E8WN/s39h3guXIFQvmz/Zv7DvBNMD/AFJOw7wXLkDo7zaT1H9h/gm8VJ7OTsO8Fy5AUcIpPZydh3gl4mT2cnYf4JFyAoXzaT2cnYf4JDZZPZydh3gkXIChPM5PZydh3gk8zk9nJ2HeCVckIUWST2cnYf4J7bHJ7OTsO8Fy5IdCmwyezk7DvBRmwyezf2HeC5cgKEFhk9nJ2HeCeLBJ7OTsO8Fy5AUcbDJ7OTsO8FE6wSezk7DvBcuQgojNgk9nJ2HeCa6wSUP6uTI/Uds5kq5MD3niXeq7qKRcuSG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30734" name="AutoShape 14" descr="data:image/jpeg;base64,/9j/4AAQSkZJRgABAQAAAQABAAD/2wCEAAkGBhQSERQUExQVFRUWFBcUFxgXFxgUFxQXFBQVFBQUGBcXGyceFxkkGRQUHy8gIycpLCwsFR4xNTAqNSYrLCkBCQoKDgwOFw8PGi0cHBwpLCkpKSksKSwpKSkpKSkpKSwpKSkpKSkpKSkpKSksLCkpLCkpKSkpKSkpKSwsLCksLP/AABEIALgBEQMBIgACEQEDEQH/xAAcAAABBQEBAQAAAAAAAAAAAAAEAQIDBQYABwj/xABNEAABAwEEBAkIBgcHAwUAAAABAAIDEQQFITESQVFhBhMicYGRkqHRBxQyUlOxwfAVQmJysuEWIzNDgqLSJERzg5PC8TRU0xc1Y8Pi/8QAGQEAAwEBAQAAAAAAAAAAAAAAAAECAwQF/8QAJBEAAgIBBAMBAQADAAAAAAAAAAECERIDE0FRBCExYRQicfD/2gAMAwEAAhEDEQA/APH7wvCXjZP1j/2j/ru9Y70P9Iy+0k7bvFWFvu0GWTl/vH6j65UEl2inJdU81ArxZOaB/pGX2j+27xXfSEvtH9t3il8xdu6wl8wds7wjFhkhv0hL7R/bd4rvpCX2j+27xT/MXbusLvMnfJTxDJDfP5faSdt3ilFul9pJ23eKf5mUosZRiLJDBbZfaSdt3ilFtl9pJ23eKlFid8lKLGdyMWLNEQtkvtJO27xXC2S+0k7bvFENsR3JwsJ3fPQng+gzXYN55L7STtu8V3nkvtJO27xRgu47vnoUjbocdbe/wVYPol6kewEWuX2knbd4rvO5PaSdt3irH6Cdtb3qRvB53rDqKMH0G7HsrPO5PaSdt3ik88k9pJ23eKtzwdIzeOr80guIesez+aNuXQt2PZU+eye0k7bvFd59J7STtu8Vb/o9qq7sj+pTxcES7J+Owt/NG3LoW7DsovPJPaSdt3ilFsk9pJ23eK1Efk+cRUyAc4om2rgPoUHGaROprTXpwSwY9yPZmfPJPaSdt/iuNsk9pJ23+K00XAZzvrgc/wDwhJeDIaaF3VknhLoN2PZR+eSe0k7bvFK21ynJ8h/jd4q9/R5o1g9o/GiIs3BhzxUOYBljUV7sUYS6BasXyZd9veP3r+h7j8Uz6Tf7SXtO/qWmZwNL3HR0DjiakAdNEr+Br2mnIrnn4hRiy84mZbeDz+9k7Tv6kpt0ntJO27xVxa+CU7ceLBG1tD+arpbsLTygaooeSfwGFulP7yQD77vFRvvOTVJJ23Y96llsznGg6Bt8VA6zUzSaKsUXhL7STtu8U76Ql9pJr+u7ZzqPRTXD4pUFn0Lxx2nrKVMouSA8Ytn7WT/Ef+MqEBGWwHjJMf3j/wARUXFrqSORsYxyWpUrY1Kxh2qqIcgXROxcIkdo/OSlbENfuTxJzK0Rp7ItyseIGxK2DcjAncAhDXd0KVtirrA58Ea2zjZ3qWOwk5AdLvzVYk5labCefmUjLPTNWrLC4ZaPQaomKxk+p0/mnQsipbANoREVnJ1BWpubYATuPwTPoiQZEJgDeYUxA+KifFXAAq5st3SAipaduatWWauWj0JFr2ZKGwlxpWnOrBtwPpqJ240AWim4PPOIpWm+ijZDJCMWuJ+wC9o56IyDEqbBwfkkryaU+scAdWAVnZbgMQPKLzsy96sLPbpPrNc3nFMNuSJitwb9omgoOV7knJjSQNYbmc4UdpNBxy27zh3IhsMcGI9I4YuJJoNqPa9z8wWDOrsO4qVscbcXyNcd5aKcwqs2zRRKOeEzZso2lThTo/MIeXg/E7BoAd9oYDoaKnpV5aLQyuErKbOMYPjkoJLbEARpw9tnv0kZCw7KaXgnA0EmTGlchQYY00sVkvpOIn0iRq5tWpbi0WuzuBBlixFD+sZkcDhpLxaS7pwSAKgEgHSZkDgfSUvUr9Lhppnoty3i2SQRtcBgSMAAaCtFay3USHE00tre7FYbgVYXsn053NY1rSW1ezlONG09LYSehb82iIioni6ZWDuqhSv2E406RUOsB1uLjswQ1qu1xGIYBvFadSvjPFTG0MO4OZT31KDlMdfSG6jge5pKdk4mbnuOOlcCfu6I7yhjdDNY6jgtLLE3UG7cxj0YlV82GBZ1Au+FUKgtoozd0YrRvcD7woJ7uZQni2YA5NA66Yq7bZnk5OAzxbog9Zqmy2DBwOiMDqqa031RjEMpHp3ED1R3+K5FcRv7h4Lll6Nbl2eFWqnGSYD9o/8AEU0N3Ii1w/rH4/vH/iKiEPMuhI52xWtUrHc3UuZEdgT2wnYVSIY9r9ykZTYmMjKmbGqIY5vM0J7SmiNSth3KiKFa7mUgdtPd+aaItx6lLHGNeCYqOYR61EVGH6nAjo8EVY7vjd9becSD7lbWO6IaVEgdzjLpHgpcilFlMyKQ+iyv3Tj3IqGacYOilpvafCquZLuaAC2XQrjgRo9Rp3oae8TG4NZIJDkQAW13aVTU8yV2XVEEM1XYxyDD1Cad2CfJZ2uqGyFp+0NH4qxfeb2tq46HO7AdZJr0IW03rG5vK0PvMLy88+APWUlbKtLkbG2aFrnPfVjGlxIIwDaknE5UWLtPlFtEkhwnZB9VtneyJ5HrOe5jiTzUVrwgtrRZJw18pJaG6gyjnNBqKk5FY+y3q0V0u4DqptXJ5M5Qqjp0aasJtl8SOLiJbU0E4NfLI9wG9zaAnfRW9y3jYdENtNntUz89NtolAIOIGiXilFVQ3rDnUtrryHvUk15htKONTkB8a5LjfkP5RrkkXdqtF1nBlgeDmC+WR9aHIt43IjWDWqMukXUdHjLAytccX4jlZAyUBxb1FYs3q7SrWnOcO5ExXraHktYXkY4NaSOk0qQr3H0NSb+I9Ee66Wln9gY1tSXVpUijgAAX46iUv6Q3Q0H+xM9LCkcZq2o1k50qsPZODdqlAJo0bScSPnWrazcHBEQXcojfWvRU1Cyl5EY8nTDR1JcFpJe0Mrg6GwQRta4OFGsJOFHNe2lHNIJIGGNFpZ7XZqNLLuZTS5WlDH6NMaYVrvVHZ2Pe6oo2gwwAA5sM1c2aN2jQ1J+adC5ZeYkdS8YhmvOxU/8Abog7HOOLo1BASXjYMdK7oTUmh4pgzyPv6lbGVxwplvNdu3YVX3jdLJaF7CHUIqR05hC86K+g/FfAM68bsLsbqj0cMQxtddcAObXrQMNuuwl2ld0LamoqSNEaDRTAj6wJ6VBePBV7BpRve2urGn8uWKy9tsVrj1SEY4to5tNtfiurT8mE/jOeehqR4NbJNdONbEP4XPGNfv4fmhHm5yf+il52zPb/APYsebTL67hvLaDWKV6EK60vrQyY7KgY89aLfM5G2uDZzWe6sNGyWsHWBaHYDcSfgojZbuIwjvFgofRtLDq1BzcdizFitMhNag9NdWXzVTWq8Q2uJxB1HZlQjFS9SXxIjP38PduJg22jtMXIDzkrlOU+jTL8PJLTBWR+H13/AIynx2AFS2qL9Y/77vxFJGSNq9U8+yWO6Ccu9TMulwUtntB2u+d9EYy0uG8byEexWgVt2nXVTi6eTXHqwRDbVuCl84J1p+xWV7LDv+Cn+jh8/wDKMa7HJE6YPuT9itFa26q4YqU8HnUqPcfBWTDsJ6FM2R2qvUi2L0Z592OC6OF4OFarUxWk7R0iilcWnMM+KeQqXZkvNXHOvSuFhdqqtY2yMPqhGQXewZEHmRnQKF8mNF2uOJB6qohl0GlS003BbNtiB1gcwxTvoQEijuuqncK2jzvhJc5FjlfomgMeP+awYDXmvO7LZJHEBnKqQ0ho0qagCNZ8RivoLhfdTTd1qDcXCBzxhripJT+Ree3a1jQHaIrQGtBUA4gVz17V5vma2NOrPT8TSTVGZbwNmLKtqHVxrgOalag84xwRFi4GyuoX1GNaEg1BIoKk5DH5wWttF8NaMW0bSlXUAxwyrXuQ54QMfUB7AK0OJpiaE5Y9S8x6+q/iPSXj6S+lZauBzRu1Ua4ashRx+OtHXXGYWhmkWgc1fiBlqQ7rSS4EEUI0ThWorUPGApszRdgewGppQYg6JGyuPNv+rvUylKvbNIwgn6RpbIBo4knLM589RiiWQRjNtebCuvXmsVefCFrDSMkmudBo46qDUh7Nf2lXTe5w0gQQA2mNa7QM/mi5Hoyfs3yRurXIc2/qxrqMDq9IOFD0hATXpLF6EtQR9ZtHUrkHYgipCrYr3iAHKLa4DlOrTOtTWhTX2tukaSF7RSrSS4YCoGPJ1nECuSlRaH6Lp19zOFKNNATUFzeTmRUD0iN1NyFtvCBzxRw4gk6VaOIoG0jFW4VxqTzZIQXtQ1zbhWpocBXA4l2IyoDzqc24EGuiRWoryunHwQ1X1DX4Nst7Yhr5nHSFSNDRFddDWoIp41RdlsZoayukoc3UDwK4tJAGlrxOOOeKrY75swbV2g06VKFtQaZnAYYHm1KzsF5tcBSlKDHDEEYV2FEk18CwCawBuk1+nIDkQWucAcsSKnPI16EA254nA0kdnQ8nQP3HinJNddKK8vGzhzag8oVoRj0Ea1RzXk+KjuKL6elQ4jHDA1qOtXByfwTrkjn4M2ZzSTpNOsnQx5zGG1/JVNv4LPMdIXhw0Ti1zXHAUGBxHWeZXjLe2YnQBjfQuAOLXgZ0OFHbtm1Z60X0wF4MZaW6QPKLcQDnhhr1Lq05at/Tnnp6b+o9X+j5PtdRXLvpAbD2ly689To5NuHRibRZRpuwHpO2+sdyRlmHqj3omWNxe7P0nfiKmjsZOteweE2QR2Sv1O5ENsI9UKdtkcp4rPv7qqkIhZdurRPePiimXXhgzpxRUUexw6iEdBDvx5z8EWBWsuzceopford3K45Q1hLxx1tb1pWx0irF2UHz70osasjNzfPSml4OZCdsVIDbYhvT/o4butFNiGojtfmpKAZkpWFAkd1g+r1oyK62jOnWfgFPHaWDIlSi3Dae5JtlJISOzsGQJ+d6LjYNTCekBQMtm4qVlt3HrUNM0TCSzSBa5g0SCCC6tQRQjDaKrxThZwPtVke4NY+SD93Kxhl0WEUDJGtxa4AUrShoF7Q28djVxvU6hRZS08vqN4auHxnzcLWGVDix2X7SNwPUaABT2a8IW4mSPEUo2jQK54atWWxfQ0l4F2YB58UDPCx/pRxnnYw+8LN+Mmbf10eMM4RMaOS+P+EjrrWtUn0wCDywf4xr+ar119wWZ2dms5/yIv6FD+hVjdnY7N/osHuCyfhR7LXnPo8ZfZ2PdVzy4/fAH5KezWOJtSMzjQuB92S9e/QC79dkg6I/Bd/6c3Yc7JD0aY9zkn4n6WvNXR5E6JhzNNmJw1ZZKygfHG3NmRpUnxXpLvJjdGuzR9uUf71E/wAmtzj+7MPM+b/yKH4d8lf21weWzWl4byZYgTkQxmW8E502JWzOLcJYg/M19E47zhq6l6ceAV0D+6M7Un/kqkdwCunVYmnpk+Mif8f/AFC/uR5tY7yLcC+Kla4OABwwFKZbcdSsI79iAA0mN5pBgcMt1Vv4fJjdZ/uQHO6X+tGReTa7RlYoukE/icpl4SfJS838PNbVf8JApM1uNaaYp3FVlq4QNaTxdobiKYOAc07QRhzg4HcvZB5Prt/7KzdgH4qRvAS7xlY7N/pN+KI+FGPIPzH0fOMt/Pa/SD2h2lpEsoGuIyJZk0/dwxR1rvSCdhc57Y5dEg0DjXA7qEbsxqX0K3gvYWZWayj/ACYvi1I8WSIYMhH3Y2D3ALo2EzL+qjO8n1h3+C5brztmzuC5PbYt8wjboq4/eOzadyKiuNZuTyp2drnAVqHOFC0gYOOsIO8PKxRp0NEd633EceCNxHcFdSmZwa+8OkrxC2cNZJnl1Xdqg6BXBLBwulYQWySNcNYefFZPyGuB7aPdBwcG/rSi4QP+V5RZfK1a2UrLp09ZoPeBXvVgfLLO7XE3mbX8SP6ULbR6SLnA1JPotvqhefM8qVocMJGD/Lakm8pNrDc4/vCIfA07lP8AVETgkb6S7xqaD0096EksT6+gO4rCM8oNsJqJGndoR091UdD5R7QRjHCd+i4e51Fa8qJL00a6OzHWAOgfBTx2M7qfO9ZWDyjuqNOBh20LhXmNT8Voru4aWV9A8OjOuvKb1tx/lVLyYPkFAsWXftI6AlFgG1StvyyYUnjx3nwwO4qWK8rO4VE8faA7jiq3EPbIBYwuEA51bssQIqCCDkRiClNhaBU4BPcQ9tlQWbk0xlW4s7CdEEE0rSuNNqeLEEbgttlJxBSiBXgsIS+YBG4G0ylEKcI1b/R42JDYEs0PbZUlm5RPsrjqCuvMUvmB3IzQbbKBt1E66d6e25q5kno/NXhsJ1KPzZ4yACeY9sBiuYDWimWZrcqJ4sr9ZC51kdt+epQ5XyWo1wI6QDIBCWi9WtzI6KFSTXXXNxQs91RAct2H2naI9ypVyJ3wCS8IY/tHmQj7zBNQXU6PeVZMu+Jw5Aad4Ol7ilF17BTuVpxM3GRTyRaeTz00/wBqDnu8UNXNy+0arR/Q41oO2mzQ14yVjOc1PUKlPNIWDZacQFyn88h9dvf4JVnn+mu2fJlvH62Sp/eP/GUOSDrT7xf+tkr7R/4yhtJctHRQRG+mrv8AFTcediEbU5Yp7SfVSaJcQploPzXwRTIGv9Jp5wfFBRsOw96tbLwftEgqyzyu5o3n4LN/hLXQ6Ozhnok81Wn4p8lpqKY8xJHuTn3FaGftInRn7YLB1lS2bgxaJ/Qa128SxDuc4ErKk37JwZFFYiKOjIrvdQd4RrRJgS0A7dIUPSDgjovJveLSOTE3e54w6G1r0VVnBwBtDsC1srh6j42nqeQe5RNP/Y9mb9teioElBjIwH5zxxTIryc0+jpV1gVH8pqr+PgTatLRawA6w4gEdSvLL5N7S7Mxb6O5Q35VPcs0pcINl2ZUXy0ZteHEerXrqclB+kDhm3Aa6fElejHyZ6bW8Yxr3N2PcK76OY4AjnQk3k3hbyCIgcTjI6OQbPS5Lh1cy1jGS4K2WuTPWDh5JG0hj3MGoB1ASNgUsvlEllq0yuIpym54A1xA39Krr74KWeKjW2uON1QHaTuMoCMy1pII+6TzKO5boscUglfeIY+N7XMMcUh0g2hdpBzfSOIFCRnnVaxUyEpI21nlmjibaXWhjQaMcKuc5g0eS0gCodQeicQMdSHPlAo+rZ5dEmlSK6s9EjKvMfcsPf98xSSvdAzRDiTXHSeS4uL3kAAuJOoUAa0DWTWSB5bVtKaRGJOdAR059S6Yxdeyz0+8uGdsii4zT04c9NprgTSh5IocW9YVGPKJK+hL5C3S9cim/Eqt4OX+1sTrPagx0RyDi7RGvNrXO1BpFMg31caC8LnLpZBBJE1taspJoMIObQZKHpKylGQP8NnPw8a86JMmG15z25ob9NZAHcVLISMqOI9+aykXAu2vqGRRvoa6TZonc55L6kdCNi4LW+L0rPXCmDo9EdId71lJTXIYs0UfDm25+cPNdVQCN1K0Q8/lHtVdBz5jzOr+BZ6SyTh2gYSHHEHANG0aRNCekIfjpoXUla5o3gkH+JtQoymKmi9l4bzHk6c5+z+sH4j8E+zcOp4xyXzt3BzgOkEn3KjnvRji01Hx+elOvG1DQLwG5bBXuUbkrQq6Lx3lUtQ9GWWu8kj3KE+UW2Pznf0SOb4LFw3yQagA9firAyte2tCD87lrLJfS1D17LuThnafS4+X/Uef8Acqq1326U1lkldzvJ96qZdLZXtIUMO7uWiTfIlEvo7+EfoSzA7suvBE2fh/PHlPNTc/4ErL2gkD86oF0gVpMeJt7V5TbQ4UE8vS6vwWetV/vfpEuJJB27CqrSURKrEpRPo7zs/NVygouTxQ8TC23yK2njHOfNC0Oe44OqaFxOxOg8jQcacd0g/wD4WsmsFrD3ODmaOk4+g5xzOZc0+9dFfszTRxJH2QGrJzKS7KVvkXs4w4+QnWKj4MqrWyeTaxwDliNx+3yj/MaDqVzBepAFWzEbaPPcAGlFwXm1xq6zPO97WivMCa9yXtmn+KBrs4LWYGrY4qbdGvc00Wws1gj0NEBgbroHM/DRV8F6g4cU1g+14BQXnwghs4rLJDF94hp6Gmrj0BUoCyQdaOBsEgo6GJzT63LP8yBsnAGyQPD44QH1zGkafwtcGrJ3n5VrO3ESPl+yxpaO0/RFOYHNBWjyi26ZmlZ4WQRH97JQDVlLPosP8LXHEYJ7aJzZ6s+I0rTVm4gAdRNFSWzhVZLMQJJYg6uTHFz+bAHvIXj1uvIyGtptMtqdnosJbGP8yYVpn6EQ50M++i39mGw6qx10z96Z5Mh5gQN2y1BEubPXbz8pkMYBja6p9s4xN59E8t38IKylu8sM2PFhg3tYR3yudXpaF51JaM9p16z49KHc7bjuVqJGTNTePlLt0opx7gPs8nvWdtN5SyHlSOcTnVxP5KJorqUgiphgmKwetNySmsnmRD2DqTY49I1KYh9nGWIRvH0aWgNPK060GkDSmjp56OumVcULHEKrT2OCzfRs2lxYtQnaY6+m6M6AcAcqYuNNxSYUZ3R0gcEIGhp1g9KNyUVojriExCRTEHNwOohxFelHx31OMpHEjKriCOZzSD3qsGHxCTjNRxG9KijT2PhpO3B7tJvqysbOzDsvb2nK5u7ho3Sq6ytIOBNmkc7DaYTR4p909KwjJj/yuoDjTH3b0nFBZsb5slgtjwW2s6YOLSwAj7L/AETt+rXnT2eTmPEjiJmne7k9AcHLKPt7nCkrWzjVxg03CmyQEPHapuV3dd/2VjaNjML/ALT3ujrzsBI6WDnWe2uBk96cBLIyM/qnCTUY5TSu9staKkZwBe0B8srmMOVG8b1ljsD0LRy8M7Sxuk+zxzQj6zCJmAfebpBvMdErm8MbJNQBnFuOFA4sHNR+HQHKZJhfZmrbwEm0dKzztlHqu/Uu/ndonrCoLVwetUIrJA+m0EPHWwlek+YNd6Lmj72B6w2neVM24ABUvNNZAa5vSWOHeElfKC0eOSyVw0UOYDsp7l6pbbhhJrxcD/tDSaemgHvQQu9jfRbGOYk9xx708qHfRh7Pwfc8VDoyNzxXqUE93FteU04HCuOS3/nAZlIAdmPVi0oW13vG5rmyMecDym46juRmxno/FnYlVj+r2v6glTyYwB/Bdj3OLpZX4nAyP0cScNHJPi4MMZjQhvO4Dpxp1p1u4VWQOcxspqCQS0F5GJrmKBZa3XbY7a8gSW60v9VlXhvP9Vg6OlNL8BmptNns2geV2XaX4a0615zf1vNncXM4w/fkwPM0HBNvHg9Z4zy7TxFPqMkNrn5tGN3FsP3njmQLLzskBrBZhI/2trPHv5xCKRN/i01dE+h1k4QXrbARAJAwZujGgxv3p3Hkj+MKBlwRtNbTaw92ZZZf1zjn6VoeRHWusF6gvThFNaKcbI54GTSeQ3c2MUY0cwCrzPXWnQWaBl6xQ/8ATwxxH2j/AO0T8+nINBh+4wc6rrXejpHF7y57j9d7i93W6pQAkSaVU6JCDa+n3KMzk/PwUdR0pzI0wHg1U0MFUscKIDw0fNelADjRowz2qBxTXypj5ECHNZUovADBQQjWpJn01oASDMolk2CDhCnYDTBpPQkxkkjqhCSuKldNTDGqgkkqmIa95TTICkBUbjrQMc6oyOCe2Y68d+tRiSoTXIAn84TXTA5ocuI1pDIgAyzTyROD4nuY4fWY4td1tNUY6/WS4WqBkhOb4/7PLzksbxb/AOJhO9UnGFKbRXPFFDs0djs8f91tQGyG0niHczX1MLulzeZHOvWezkCeOSInI1wdvaXHRePuuKxVdisLs4Tz2cFschDD6UbgHxP+9E8Fh6lNCpM1LeEDHHExOOxw0H9Zoe9PkvKGtXxvbvadMd/is+bysVoFJ7O6B3tLKasrtdZpTQa/Qe3mUtn4JPdyrBao7Rr0GEtl6bPLRx/h0wpcQxr4y7L4X4ijvvNofiD1qK03c4tOi0nA4twphuKz303LA8snhbpDBwo6OQc7SAe5WVj4ZwetJGaaxpDXrGPcjCIXI9g83dv6yuU30s31x3+C5GER2zwSXhfozu4yJjw2R3JdUsPKPpNqAUZeHC91rboecGNmqEARQjdoRADpIJWPvL9tJ/iP/EUMqLo0Fos8jRVw5Ootxb1hDmRB2K9ZIzg401g4g7qKzY+Kf0aRybMmO5vVPdzJktApkXaSSaJzSQ4EEZg4UUeljT4jbTWUComD0/nQYtYT229o1FA6LGFvz85IgO+dqqhew9X56kovker3oFTLmuiFA+VVjr3r9U9abJeB2U58UWGLLIvSCSutVpvPclZeIxwpzkmvUE7DFlyx6Y91VVi9qflX4kJrr23dx/qSsMWXVndgvoHyTwD6LhNBi6U1p/8AK4fBfMBvZ+VacwAU7eE9pDNBtomDAKBgke1oBNSA0GmZKGUkbjyjQ6N6WtuX60O2enGx/wAVmCVRSXlI41c4uO0kknVmUw2tx1osWJecYudIqPzp20pRa3bSiwxLUuoU8TKo8+dt7gpGW9+xp6AiwxZZGRROehfpM62M6j8CpDebDnGRzO8QUWFMk4xMcVH53GdTx/ED/tXC0R6y/stPdUIsKY7TXFyhM7d/cuDxt9yBUyQpvGf8667a7Ux8gTC/eEDo1Fk4e2jQEdoEdsiGAZaW8aWj7EuEjOh3Qpn2O7LX6EktglNeTLW0WcndK0cYwb3NIWRDxr7iAmuk922qRSPpf6Fb/wBxZ+0f6Vyq6rkhnz/eX7aT/Ef+IoZF29lZpf8AEf8AiKibZ6037wNv5IAhStdRPdCR87Peo0AWkNsbK0Ry5jBj9bdx2t3IK1WQxu0XZ57iDkQdYUCtLNMJmcU70h+zdv8AVO4++iYFdoJREkcCDQ4EYJNJAEohG9PbA35Kg0kocgQW2Bmv3/mpBDHu7X5oEPUgd81QIMFni2DrKcLJF8koUNUrWJiJ/M4dv4kvmUO/v8FG2Ld3KQQjYOpMBjrBFtPUfBNN3x+seo+Cn4obB1BdxI2DqCQWCm72eseyfBMNiZ6x6j4IwwjYOoJDCNg6ggLAvMm+t3HwXCyM9YosxfNAmmNAWDizR+spWWFm2qdopdFAWSCxxjMe9OEMOzuPgo888ecJCweqOoeCAJeJi9UdR8E5sEPqjqd4IYsHqjqHguoNg6h4JATyWaPU0fzIWSyN2e9SNpsHUE+o9UdQQFgLrO1M4gbUa9g2BQujGxA7BjANqZxaJ4sLnMFDzH3FAWe+rkqVFDs8Nt9hkD5Dxb8ZH6JDXYco1wohHXZKM4pDXEHRdQ921IuSGPhsMlCDG/LAlr8Oag3qF92y1wjk7DvBcuQAn0bL7OTsO8ErbvlGPFydh3guXIALtthkeBJxb9L0X8h2ep2WsDuQf0bL7OTsO8Fy5ACfRsvs39h3gnNuyX2cnYd4LlyAJ2XO/Wx/Yd4Ihl2P1Mf2HeC5crIZK27n+o/sO8E8WN/s39h3guXIFQvmz/Zv7DvBNMD/AFJOw7wXLkDo7zaT1H9h/gm8VJ7OTsO8Fy5AUcIpPZydh3gl4mT2cnYf4JFyAoXzaT2cnYf4JDZZPZydh3gkXIChPM5PZydh3gk8zk9nJ2HeCVckIUWST2cnYf4J7bHJ7OTsO8Fy5IdCmwyezk7DvBRmwyezf2HeC5cgKEFhk9nJ2HeCeLBJ7OTsO8Fy5AUcbDJ7OTsO8FE6wSezk7DvBcuQgojNgk9nJ2HeCa6wSUP6uTI/Uds5kq5MD3niXeq7qKRcuSG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pic>
        <p:nvPicPr>
          <p:cNvPr id="30743" name="Picture 23" descr="https://encrypted-tbn0.gstatic.com/images?q=tbn:ANd9GcTx7X4NntI6gAmRIH5obfVXJ5RPQqSkXu9TfNqq8BYGdp6ndm8yaw"/>
          <p:cNvPicPr>
            <a:picLocks noChangeAspect="1" noChangeArrowheads="1"/>
          </p:cNvPicPr>
          <p:nvPr/>
        </p:nvPicPr>
        <p:blipFill>
          <a:blip r:embed="rId2" cstate="print"/>
          <a:srcRect/>
          <a:stretch>
            <a:fillRect/>
          </a:stretch>
        </p:blipFill>
        <p:spPr bwMode="auto">
          <a:xfrm>
            <a:off x="5940152" y="5445223"/>
            <a:ext cx="3203848" cy="1412775"/>
          </a:xfrm>
          <a:prstGeom prst="rect">
            <a:avLst/>
          </a:prstGeom>
          <a:noFill/>
        </p:spPr>
      </p:pic>
      <p:sp>
        <p:nvSpPr>
          <p:cNvPr id="30745" name="AutoShape 25" descr="data:image/jpeg;base64,/9j/4AAQSkZJRgABAQAAAQABAAD/2wCEAAkGBg8SDBEQEBAQEBENDREQERIPFhEPDhERFBAVGRMQFBMZJyYeGBkjGhUVHzAiIycpLy04FSAyNTAqQTI3LSsBCQoKBQUFDQUFDSkYEhgpKSkpKSkpKSkpKSkpKSkpKSkpKSkpKSkpKSkpKSkpKSkpKSkpKSkpKSkpKSkpKSkpKf/AABEIAOEA4QMBIgACEQEDEQH/xAAcAAEAAgMBAQEAAAAAAAAAAAAABAYCBQcBAwj/xAA9EAACAgEBBAULAwMDBAMAAAABAgADBBEFEiExBgcTQVEUMzRTYXJzk7HR0iIycSNCgQgkYpGhosEVQ1L/xAAUAQEAAAAAAAAAAAAAAAAAAAAA/8QAFBEBAAAAAAAAAAAAAAAAAAAAAP/aAAwDAQACEQMRAD8A7jERAREQI/lyeDn2iu1gf4IGhjy5fCz5d34zzZ3mE92SYEfy5fCz5d34x5cvhZ8u78ZIiBH8uXws+Xd+MeXL4WfLu/GSIgR/Ll8LPl3fjHly+Fny7vxkiIEfy5fCz5d34x5cvhZ8u78ZIiBH8uXws+Xd+MeXL4WfLu/GSIgR/Ll8LPl3fjHly+Fny7vxkiIEfy5fCz5d34x5cvhZ8u78ZIiBH8uXws+Xd+MeXL4WfLu/GSIgR/Ll8LPl3fjHly+Fny7vxkiIGNdgI1GvHxBB/wAg8RMpr6sz9bL4Ow/8jJ6mB7ERAREQEREBERAjbO8wnuyTI2zvMJ7skwEREBERAREQEREBERAREQESLn7SpoVWuda1e1KlLa8bLGCoo9pJmqxOnezrXRa8lGa16UrGlg33ur7StRqOZTj7NRrpqIG/iR8PPqtUtTZXaoYqWqZbFDDmuq68R4SRASodPOnjbPfFqqxbMu/PtKVVqdwaKV3uOh1P6xoNPEk8J8OuLpDdh7Dusoc1222V0K68HXfb9RU9zbobj3c5wjq22pa+Xfhu1tle0MPJDVhrzv211Nah0r/WSTWVO7xIdh3wP0ZSf9zZ8VvrN9XylM6INrjUkqE/pKNwK1QTQaBQjMxXQDTQsTw4y51coGcREBERAREQERECNs7zCe7JMjbO8wnuyTAREQEREBERAREQEREBPCZ7OS9dXWeMap9nYrf7m5N29x/9FTD9oPrGB/wDrzIgUfrD65c63Ptrwcg04tLlKzUFDW7p0NxfTXQnXTTThpIPQ3phn5udRgZD+UV5e/jbxrqOTjrbUUe6m3d3lKpz7tE0PCXLq46jcS7Apy9oG13yUFqUoxqrSthqm8R+osRo3Maa6Tp3RzoFs3AYviYqVOy7psJey3d7xvuSQD7PCB9Oh3RHH2bhLi4+8V32sd3IL2WNpq7aaDkANAOQE2W0dp0Y9ZsyLa6axze1lrTXw1PfJU4L1xdENt5u2P6VFt+KFRcbsyvZpqi9pvAkBWL66k6agDjAi9dHWRjbQSnBwS16peLHsVWAewKVrrrB4t+9u7w01my6oOqHJqylzs9BUq1WLXjvxsftayjG1f7V3WYbp48eIHfbeq7qoq2dWL8gLbnOvFv3JQCP2V+3xb/A4c+iwK1g4yV3NXWi111sVREAVFUHQKqjgAJYquU0NXpVnxW+s31XKBnERAREQEREBERAjbO8wnuyTI2zvMJ7skwEREBERAREQEREBERATgG0+pPaOT0hyHt0XDvy7LzkB0ZjU7ltxU13t/Q7vEaDTXU9/f4gfOilURUUBVRQqgcgoGgH/SfSJC2vtrGxaTdk3V01qQN6w7o1PJR3k8DwHhAmxpMKrVZQykMrKGUjiCCNQQfDSZwERECvVelWfFb6zfVcpoavSrPit9ZvquUDOIiAiIgIiICIiBG2d5hPdkmRtneYT3ZJgIiICIiAiIgIifLJyUrrayxgiVqXdmOiqqjUsT3ACBoOm/TXE2fjb19/Y2XK60BUN9hcL+8V8NQpKk6kDkNeM5nR1ui0ute1npdgy1HMw0roVmWlFd3rL/t3bn4gAtYNeAlG6YbSy9u7bsbDptvVB2eOij9lCng7dy7zEsST/dpNhsTqE2vbcgyErxaiRvu9ldjhe/dRCdW07joPbA7R0N6Q7Tyc3LXJxBRiYx7Oi11dLr2DkGzj+llKje/SNBqACZcZ8cPFWulKl13aq1rXU6ndVQBqe86CfaBq+k+3q8LAvy7AWXGrL7o4FjqAqA92rEDX2zg1PT5tuZdeHn49GhNz4gRr6UXIFTGuu8gkvW2m6d0BuPDTlOi9fW2a6tg2UFgLMy2pEX+4hLFd208AFHH/AJCcV6ptiXZG3cQ1ozLj3rdcw13UrXiSx7tdNB4kwP010QzXu2bj2Wab7VcdKnxl4MR+mp/1KvDhrzGh0Guk3E1fRrYgxMKrGBVhUG4ogpT9Ts3BATp+7vJJ5kk8ZtICIiBXqvSrPit9ZvquU0NXpVnxW+s31XKBnERAREQEREBERAjbO8wnuyTI2zvMJ7skwEREBERAREQE4R/qG6XXi6vZqEpSaUyLtOBtLOwRD/xXc19pPsnd5pNt9CtnZl1V2Vi13WUDRGfe5a67rAHR111OjAjiYFV6i+jfk2xFtdN23Pc3sSNH7PlSD7N0Fh8SdFniqANBw0mF+QiIXsZURBqzOQqqPEk8AIH0nH+ujrSy8K9cHD/pO1K22XkBmAYkKlYPAftOraHnoNJ12q5XQOjBldQyspDKykaggjgQRIG1OjWFksrZOLj5DV8FN1aWMo15AkcvZA4B1fdXGXtm/wAt2hbecYHTtLGZrsgg/srZuSDvbl3D2foLY2wcbEpFOLTXTWv9qDTU/wD6Y82PtJJkyqpVUKqhVUBVVQFVQBwAA5CZwEREBERAr1XpVnxW+s31XKaGr0qz4rfWb6rlAziIgIiICIiAiIgRtneYT3ZJkbZ3mE92SYCIiAiIgIlN6xusLE2dQarbbUyMmp+yGOqW3INCBdo5CgA8tTx0PA6Gc5wutiq+xqxtPPxGvdkR8imiymlbMhWJ1Qk7y1qK1JGg1YnTXgHeIlQ6CbV2vkPlWbRxkxahaFxa9P6ugLByx1O8P28dBrx04S3wI+0M5KaLLrDu10VPa556IiksdO/gJwjaXWfVty9NmXUWY2Pk5SdlZVYvbs41FaWBgV0ZiB/xJB/Vpx6f1tbSSno9mliB2tBoQd7PaQoA8eBJ/gGfmfoXh2W7XwkqBZzm0kaDXQLYrMx9gAJP8QP1H1d5gfZNIC0oKN7HCY7tdUgqO6EFpA7QgAasuoJ10Jllmp6ObJfHpdHYMXybrQd66whXfVQWsJJOnPTQeAm2gIiICIiAiIgV6r0qz4rfWb6rlNDV6VZ8VvrN9VygZxEQEREBERAREQI2zvMJ7skyNs7zCe7JMBERASHtbatONjWZF7iuqhC7se4DuHiSdAB3kgSZPzr/AKgelGRZtIYGpTHxUrs3RwFtjpvdo3joDujw0bxgVzPxtpdINrZGRjUPZqwABKrXRSOFSM7EKDoNfad46SzdHf8ATzntehzbKKaAwNi1ubL2XvVdBujXlrrw8DOqdUnRo4Ww6EdNy6/XIuBGjb9n7Qw7iECDT2GXOBiigAAcgNB/E551t9aLbLSunHRXyshC4NgJqqrB03yBpvMTqANe4k+B6LNJ0j6FbPz9zyzGS41a7jEujqCeI3kIOnDlygfn7YOytsdI8vXIyLDj0N/UtcAUVa/2VVLopsI/7cz4976JdA8DZ1e7i0gOV0e5/wBd9nvP3D2DQeybbZWyaMahaMepKak/alY0Ua8z7SfEyXAREQEREBERAREQK9V6VZ8VvrN9Vymhq9Ks+K31m+q5QM4iICIiAiIgIiIEbZ3mE92SZG2d5hPdkmAiJXLenOMrhTVl8XVd7sLAgBuuQuxPJR2Fjkn+3Q8eUCxzWZ3RnCuya8i7GptvoAFdliKzrodRoT4Ekjw7pC2V082fkPj113qLcyo200uClzINTvFD+3UKSNeY4jWWCAiJR+l3WBUEvw9nZOPZtTVa6aWI07QuAyhm/pmwLvaKW5jTTXhAvESs9Xe13yNl1tbkpl31M9WRbWN2s2htSqkAK4VWVd5eB0OhMs0BERAREQEREBERAREQK9V6VZ8VvrN9Vymhq9Ks+K31m+q5QM4iICIiAiIgIiIEbZ3mE92SZG2d5hPdml6d9NaNmYLZFv63Y7lNQOjW2acF17lHMnuHt0ECk9efWJbh114WJaa8jIU2W2IdLKqddFCn+1mIPEcQFPjOG09Ltoo++ublhtefbW8f548ZeurnoudvbVyszaLs9de69oUlO0d9RXSDzVAqHlx0AHtnb9ndXuyaCDVgYqsvFWatbHB8Qz6nWBpOrnouj1UbXy6SNpZOMBY7kj9Om4jiv9qM1SproBzPLUiX2Jq+kXSTFwcZsjKtFVanQcyzsddERRxZjoeHsJgZ9Is007PyrhzoxL7R/KVMw+k/GmLlulyWqSHrsWxT376sCDr46ida6c9dNm0aW2fs7GtVcsios+jZFqsfNJWuoG9y5k6E8ptOr/qDKPXlbTYaoQ64tZ1GoOoFz8j7q/8AXugdI6GU2K2aHDBf/kLDWCbyoQqpCpvqqhRrp/TG7z4seMs08E9gIiICIiAiIgIiICIiBXqvSrPit9ZvquU0NXpVnxW+s31XKBnERAREQEREBERAjbO8wnuyh9cPV3k7UqxjjPWtmK9mq2lkRksCakEA8QUHd3mXzZ3mE92SYFV6ueg6bL2eKAwstsftb7ANA1hAGi68d0AAD/J4a6S1REBKH1p9Wz7Wrx+zyBS+K1mgdS1bizc1104gjcGnPmZfIgULq46p8fZetrsMjLcEdqV3VrU80qU66a955n2DhL7EQEREBERAREQEREBERAREQK9V6VZ8VvrN9Vymhq9Ks+K31m+q5QM4iICIiAiIgIiIEbZ3mE92ebU2pTjUPfkWLVVUu87udFA/9kngAOJ1nuzvMJ7s5d/qOzN3ZWNWDp2ucGI8QlL/APthAx251itl5GPfs/OWrZ+FbU2dolgy3drgEqWkrvOrAbo3eGpO9yE61W2qg8RqNeIIPHxB5T8rdVHanMy6qt/W7ZWSpFfaljoUZdBWQ5OqgaKQTrprP1Bsisri0qRulaKwVIIKkIARoSxGntY/yecCXERAREQEREBERAREQEREBERARE8JgV+r0qz4rfWb6rlNCnpNnxW+s3dZ4d8D7RMQ0ygIiICIiAiIgc96V9bmFsxEpZXyMnswxpqIUIDxXtHP7dRx0AJ79JynLu2r0oz13K0qoxgQOLeT46udSXfm9jaDgBx3eQGpl22v1CJmZrZflr1pk2G2ys19o4Zj+oI5YADw1HD2zqHR/o9jYWKmNjViuusfyzMebu39zHvMCvdX3Vhi7KVmRmuyLU3LL3AX9OoO4if2rqAeZJ0HGXOIgIiICIiAiIgIiICIiAiIgIiICYMZnMDz/wAwNBV6TZ8VvrN7W3CaOr0mz4rfWbuvlAznqmO6eLzgZxEQEREBERAjbO8wnuyTNPm4Wg/Q1q+AWywAfwNeE1FlWRrwuv8AmP8AeBb4lO7PI9df8x/vHZ5Hrr/mP94FxiU7s8j11/zH+8dnkeuv+Y/3gXGJTuzyPXX/ADH+8dnkeuv+Y/3gXGJTuzyPXX/Mf7x2eR66/wCY/wB4FxiU7s8j11/zH+8dnkeuv+Y/3gXGJTuzyPXX/Mf7x2eR66/5j/eBcYlO7PI9df8AMf7x2eR66/5j/eBcYlO7PI9df8x/vHZ5Hrr/AJj/AHgXGYtKh2eR66/5j/eOzyPXX/Mf7wNhWP8Ac2fFb6zeVgac5o9nYra6kkk8SWJJPtJm8RDpAyM9Qf8AeAkygIiICIiAiIgfOyfGIgeREQEREBERAREQEREBERAREQEREBERA+qT6iIgexEQERED/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30751" name="AutoShape 31" descr="data:image/jpeg;base64,/9j/4AAQSkZJRgABAQAAAQABAAD/2wCEAAkGBg8SDBEQEBAQEBENDREQERIPFhEPDhERFBAVGRMQFBMZJyYeGBkjGhUVHzAiIycpLy04FSAyNTAqQTI3LSsBCQoKBQUFDQUFDSkYEhgpKSkpKSkpKSkpKSkpKSkpKSkpKSkpKSkpKSkpKSkpKSkpKSkpKSkpKSkpKSkpKSkpKf/AABEIAOEA4QMBIgACEQEDEQH/xAAcAAEAAgMBAQEAAAAAAAAAAAAABAYCBQcBAwj/xAA9EAACAgEBBAULAwMDBAMAAAABAgADBBEFEiExBgcTQVEUMzRTYXJzk7HR0iIycSNCgQgkYpGhosEVQ1L/xAAUAQEAAAAAAAAAAAAAAAAAAAAA/8QAFBEBAAAAAAAAAAAAAAAAAAAAAP/aAAwDAQACEQMRAD8A7jERAREQI/lyeDn2iu1gf4IGhjy5fCz5d34zzZ3mE92SYEfy5fCz5d34x5cvhZ8u78ZIiBH8uXws+Xd+MeXL4WfLu/GSIgR/Ll8LPl3fjHly+Fny7vxkiIEfy5fCz5d34x5cvhZ8u78ZIiBH8uXws+Xd+MeXL4WfLu/GSIgR/Ll8LPl3fjHly+Fny7vxkiIEfy5fCz5d34x5cvhZ8u78ZIiBH8uXws+Xd+MeXL4WfLu/GSIgR/Ll8LPl3fjHly+Fny7vxkiIGNdgI1GvHxBB/wAg8RMpr6sz9bL4Ow/8jJ6mB7ERAREQEREBERAjbO8wnuyTI2zvMJ7skwEREBERAREQEREBERAREQESLn7SpoVWuda1e1KlLa8bLGCoo9pJmqxOnezrXRa8lGa16UrGlg33ur7StRqOZTj7NRrpqIG/iR8PPqtUtTZXaoYqWqZbFDDmuq68R4SRASodPOnjbPfFqqxbMu/PtKVVqdwaKV3uOh1P6xoNPEk8J8OuLpDdh7Dusoc1222V0K68HXfb9RU9zbobj3c5wjq22pa+Xfhu1tle0MPJDVhrzv211Nah0r/WSTWVO7xIdh3wP0ZSf9zZ8VvrN9XylM6INrjUkqE/pKNwK1QTQaBQjMxXQDTQsTw4y51coGcREBERAREQERECNs7zCe7JMjbO8wnuyTAREQEREBERAREQEREBPCZ7OS9dXWeMap9nYrf7m5N29x/9FTD9oPrGB/wDrzIgUfrD65c63Ptrwcg04tLlKzUFDW7p0NxfTXQnXTTThpIPQ3phn5udRgZD+UV5e/jbxrqOTjrbUUe6m3d3lKpz7tE0PCXLq46jcS7Apy9oG13yUFqUoxqrSthqm8R+osRo3Maa6Tp3RzoFs3AYviYqVOy7psJey3d7xvuSQD7PCB9Oh3RHH2bhLi4+8V32sd3IL2WNpq7aaDkANAOQE2W0dp0Y9ZsyLa6axze1lrTXw1PfJU4L1xdENt5u2P6VFt+KFRcbsyvZpqi9pvAkBWL66k6agDjAi9dHWRjbQSnBwS16peLHsVWAewKVrrrB4t+9u7w01my6oOqHJqylzs9BUq1WLXjvxsftayjG1f7V3WYbp48eIHfbeq7qoq2dWL8gLbnOvFv3JQCP2V+3xb/A4c+iwK1g4yV3NXWi111sVREAVFUHQKqjgAJYquU0NXpVnxW+s31XKBnERAREQEREBERAjbO8wnuyTI2zvMJ7skwEREBERAREQEREBERATgG0+pPaOT0hyHt0XDvy7LzkB0ZjU7ltxU13t/Q7vEaDTXU9/f4gfOilURUUBVRQqgcgoGgH/SfSJC2vtrGxaTdk3V01qQN6w7o1PJR3k8DwHhAmxpMKrVZQykMrKGUjiCCNQQfDSZwERECvVelWfFb6zfVcpoavSrPit9ZvquUDOIiAiIgIiICIiBG2d5hPdkmRtneYT3ZJgIiICIiAiIgIifLJyUrrayxgiVqXdmOiqqjUsT3ACBoOm/TXE2fjb19/Y2XK60BUN9hcL+8V8NQpKk6kDkNeM5nR1ui0ute1npdgy1HMw0roVmWlFd3rL/t3bn4gAtYNeAlG6YbSy9u7bsbDptvVB2eOij9lCng7dy7zEsST/dpNhsTqE2vbcgyErxaiRvu9ldjhe/dRCdW07joPbA7R0N6Q7Tyc3LXJxBRiYx7Oi11dLr2DkGzj+llKje/SNBqACZcZ8cPFWulKl13aq1rXU6ndVQBqe86CfaBq+k+3q8LAvy7AWXGrL7o4FjqAqA92rEDX2zg1PT5tuZdeHn49GhNz4gRr6UXIFTGuu8gkvW2m6d0BuPDTlOi9fW2a6tg2UFgLMy2pEX+4hLFd208AFHH/AJCcV6ptiXZG3cQ1ozLj3rdcw13UrXiSx7tdNB4kwP010QzXu2bj2Wab7VcdKnxl4MR+mp/1KvDhrzGh0Guk3E1fRrYgxMKrGBVhUG4ogpT9Ts3BATp+7vJJ5kk8ZtICIiBXqvSrPit9ZvquU0NXpVnxW+s31XKBnERAREQEREBERAjbO8wnuyTI2zvMJ7skwEREBERAREQE4R/qG6XXi6vZqEpSaUyLtOBtLOwRD/xXc19pPsnd5pNt9CtnZl1V2Vi13WUDRGfe5a67rAHR111OjAjiYFV6i+jfk2xFtdN23Pc3sSNH7PlSD7N0Fh8SdFniqANBw0mF+QiIXsZURBqzOQqqPEk8AIH0nH+ujrSy8K9cHD/pO1K22XkBmAYkKlYPAftOraHnoNJ12q5XQOjBldQyspDKykaggjgQRIG1OjWFksrZOLj5DV8FN1aWMo15AkcvZA4B1fdXGXtm/wAt2hbecYHTtLGZrsgg/srZuSDvbl3D2foLY2wcbEpFOLTXTWv9qDTU/wD6Y82PtJJkyqpVUKqhVUBVVQFVQBwAA5CZwEREBERAr1XpVnxW+s31XKaGr0qz4rfWb6rlAziIgIiICIiAiIgRtneYT3ZJkbZ3mE92SYCIiAiIgIlN6xusLE2dQarbbUyMmp+yGOqW3INCBdo5CgA8tTx0PA6Gc5wutiq+xqxtPPxGvdkR8imiymlbMhWJ1Qk7y1qK1JGg1YnTXgHeIlQ6CbV2vkPlWbRxkxahaFxa9P6ugLByx1O8P28dBrx04S3wI+0M5KaLLrDu10VPa556IiksdO/gJwjaXWfVty9NmXUWY2Pk5SdlZVYvbs41FaWBgV0ZiB/xJB/Vpx6f1tbSSno9mliB2tBoQd7PaQoA8eBJ/gGfmfoXh2W7XwkqBZzm0kaDXQLYrMx9gAJP8QP1H1d5gfZNIC0oKN7HCY7tdUgqO6EFpA7QgAasuoJ10Jllmp6ObJfHpdHYMXybrQd66whXfVQWsJJOnPTQeAm2gIiICIiAiIgV6r0qz4rfWb6rlNDV6VZ8VvrN9VygZxEQEREBERAREQI2zvMJ7skyNs7zCe7JMBERASHtbatONjWZF7iuqhC7se4DuHiSdAB3kgSZPzr/AKgelGRZtIYGpTHxUrs3RwFtjpvdo3joDujw0bxgVzPxtpdINrZGRjUPZqwABKrXRSOFSM7EKDoNfad46SzdHf8ATzntehzbKKaAwNi1ubL2XvVdBujXlrrw8DOqdUnRo4Ww6EdNy6/XIuBGjb9n7Qw7iECDT2GXOBiigAAcgNB/E551t9aLbLSunHRXyshC4NgJqqrB03yBpvMTqANe4k+B6LNJ0j6FbPz9zyzGS41a7jEujqCeI3kIOnDlygfn7YOytsdI8vXIyLDj0N/UtcAUVa/2VVLopsI/7cz4976JdA8DZ1e7i0gOV0e5/wBd9nvP3D2DQeybbZWyaMahaMepKak/alY0Ua8z7SfEyXAREQEREBERAREQK9V6VZ8VvrN9Vymhq9Ks+K31m+q5QM4iICIiAiIgIiIEbZ3mE92SZG2d5hPdkmAiJXLenOMrhTVl8XVd7sLAgBuuQuxPJR2Fjkn+3Q8eUCxzWZ3RnCuya8i7GptvoAFdliKzrodRoT4Ekjw7pC2V082fkPj113qLcyo200uClzINTvFD+3UKSNeY4jWWCAiJR+l3WBUEvw9nZOPZtTVa6aWI07QuAyhm/pmwLvaKW5jTTXhAvESs9Xe13yNl1tbkpl31M9WRbWN2s2htSqkAK4VWVd5eB0OhMs0BERAREQEREBERAREQK9V6VZ8VvrN9Vymhq9Ks+K31m+q5QM4iICIiAiIgIiIEbZ3mE92SZG2d5hPdml6d9NaNmYLZFv63Y7lNQOjW2acF17lHMnuHt0ECk9efWJbh114WJaa8jIU2W2IdLKqddFCn+1mIPEcQFPjOG09Ltoo++ublhtefbW8f548ZeurnoudvbVyszaLs9de69oUlO0d9RXSDzVAqHlx0AHtnb9ndXuyaCDVgYqsvFWatbHB8Qz6nWBpOrnouj1UbXy6SNpZOMBY7kj9Om4jiv9qM1SproBzPLUiX2Jq+kXSTFwcZsjKtFVanQcyzsddERRxZjoeHsJgZ9Is007PyrhzoxL7R/KVMw+k/GmLlulyWqSHrsWxT376sCDr46ida6c9dNm0aW2fs7GtVcsios+jZFqsfNJWuoG9y5k6E8ptOr/qDKPXlbTYaoQ64tZ1GoOoFz8j7q/8AXugdI6GU2K2aHDBf/kLDWCbyoQqpCpvqqhRrp/TG7z4seMs08E9gIiICIiAiIgIiICIiBXqvSrPit9ZvquU0NXpVnxW+s31XKBnERAREQEREBERAjbO8wnuyh9cPV3k7UqxjjPWtmK9mq2lkRksCakEA8QUHd3mXzZ3mE92SYFV6ueg6bL2eKAwstsftb7ANA1hAGi68d0AAD/J4a6S1REBKH1p9Wz7Wrx+zyBS+K1mgdS1bizc1104gjcGnPmZfIgULq46p8fZetrsMjLcEdqV3VrU80qU66a955n2DhL7EQEREBERAREQEREBERAREQK9V6VZ8VvrN9Vymhq9Ks+K31m+q5QM4iICIiAiIgIiIEbZ3mE92ebU2pTjUPfkWLVVUu87udFA/9kngAOJ1nuzvMJ7s5d/qOzN3ZWNWDp2ucGI8QlL/APthAx251itl5GPfs/OWrZ+FbU2dolgy3drgEqWkrvOrAbo3eGpO9yE61W2qg8RqNeIIPHxB5T8rdVHanMy6qt/W7ZWSpFfaljoUZdBWQ5OqgaKQTrprP1Bsisri0qRulaKwVIIKkIARoSxGntY/yecCXERAREQEREBERAREQEREBERARE8JgV+r0qz4rfWb6rlNCnpNnxW+s3dZ4d8D7RMQ0ygIiICIiAiIgc96V9bmFsxEpZXyMnswxpqIUIDxXtHP7dRx0AJ79JynLu2r0oz13K0qoxgQOLeT46udSXfm9jaDgBx3eQGpl22v1CJmZrZflr1pk2G2ys19o4Zj+oI5YADw1HD2zqHR/o9jYWKmNjViuusfyzMebu39zHvMCvdX3Vhi7KVmRmuyLU3LL3AX9OoO4if2rqAeZJ0HGXOIgIiICIiAiIgIiICIiAiIgIiICYMZnMDz/wAwNBV6TZ8VvrN7W3CaOr0mz4rfWbuvlAznqmO6eLzgZxEQEREBERAjbO8wnuyTNPm4Wg/Q1q+AWywAfwNeE1FlWRrwuv8AmP8AeBb4lO7PI9df8x/vHZ5Hrr/mP94FxiU7s8j11/zH+8dnkeuv+Y/3gXGJTuzyPXX/ADH+8dnkeuv+Y/3gXGJTuzyPXX/Mf7x2eR66/wCY/wB4FxiU7s8j11/zH+8dnkeuv+Y/3gXGJTuzyPXX/Mf7x2eR66/5j/eBcYlO7PI9df8AMf7x2eR66/5j/eBcYlO7PI9df8x/vHZ5Hrr/AJj/AHgXGYtKh2eR66/5j/eOzyPXX/Mf7wNhWP8Ac2fFb6zeVgac5o9nYra6kkk8SWJJPtJm8RDpAyM9Qf8AeAkygIiICIiAiIgfOyfGIgeREQEREBERAREQEREBERAREQEREBERA+qT6iIgexEQERED/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30753" name="AutoShape 33" descr="data:image/jpeg;base64,/9j/4AAQSkZJRgABAQAAAQABAAD/2wCEAAkGBg8SDBEQEBAQEBENDREQERIPFhEPDhERFBAVGRMQFBMZJyYeGBkjGhUVHzAiIycpLy04FSAyNTAqQTI3LSsBCQoKBQUFDQUFDSkYEhgpKSkpKSkpKSkpKSkpKSkpKSkpKSkpKSkpKSkpKSkpKSkpKSkpKSkpKSkpKSkpKSkpKf/AABEIAOEA4QMBIgACEQEDEQH/xAAcAAEAAgMBAQEAAAAAAAAAAAAABAYCBQcBAwj/xAA9EAACAgEBBAULAwMDBAMAAAABAgADBBEFEiExBgcTQVEUMzRTYXJzk7HR0iIycSNCgQgkYpGhosEVQ1L/xAAUAQEAAAAAAAAAAAAAAAAAAAAA/8QAFBEBAAAAAAAAAAAAAAAAAAAAAP/aAAwDAQACEQMRAD8A7jERAREQI/lyeDn2iu1gf4IGhjy5fCz5d34zzZ3mE92SYEfy5fCz5d34x5cvhZ8u78ZIiBH8uXws+Xd+MeXL4WfLu/GSIgR/Ll8LPl3fjHly+Fny7vxkiIEfy5fCz5d34x5cvhZ8u78ZIiBH8uXws+Xd+MeXL4WfLu/GSIgR/Ll8LPl3fjHly+Fny7vxkiIEfy5fCz5d34x5cvhZ8u78ZIiBH8uXws+Xd+MeXL4WfLu/GSIgR/Ll8LPl3fjHly+Fny7vxkiIGNdgI1GvHxBB/wAg8RMpr6sz9bL4Ow/8jJ6mB7ERAREQEREBERAjbO8wnuyTI2zvMJ7skwEREBERAREQEREBERAREQESLn7SpoVWuda1e1KlLa8bLGCoo9pJmqxOnezrXRa8lGa16UrGlg33ur7StRqOZTj7NRrpqIG/iR8PPqtUtTZXaoYqWqZbFDDmuq68R4SRASodPOnjbPfFqqxbMu/PtKVVqdwaKV3uOh1P6xoNPEk8J8OuLpDdh7Dusoc1222V0K68HXfb9RU9zbobj3c5wjq22pa+Xfhu1tle0MPJDVhrzv211Nah0r/WSTWVO7xIdh3wP0ZSf9zZ8VvrN9XylM6INrjUkqE/pKNwK1QTQaBQjMxXQDTQsTw4y51coGcREBERAREQERECNs7zCe7JMjbO8wnuyTAREQEREBERAREQEREBPCZ7OS9dXWeMap9nYrf7m5N29x/9FTD9oPrGB/wDrzIgUfrD65c63Ptrwcg04tLlKzUFDW7p0NxfTXQnXTTThpIPQ3phn5udRgZD+UV5e/jbxrqOTjrbUUe6m3d3lKpz7tE0PCXLq46jcS7Apy9oG13yUFqUoxqrSthqm8R+osRo3Maa6Tp3RzoFs3AYviYqVOy7psJey3d7xvuSQD7PCB9Oh3RHH2bhLi4+8V32sd3IL2WNpq7aaDkANAOQE2W0dp0Y9ZsyLa6axze1lrTXw1PfJU4L1xdENt5u2P6VFt+KFRcbsyvZpqi9pvAkBWL66k6agDjAi9dHWRjbQSnBwS16peLHsVWAewKVrrrB4t+9u7w01my6oOqHJqylzs9BUq1WLXjvxsftayjG1f7V3WYbp48eIHfbeq7qoq2dWL8gLbnOvFv3JQCP2V+3xb/A4c+iwK1g4yV3NXWi111sVREAVFUHQKqjgAJYquU0NXpVnxW+s31XKBnERAREQEREBERAjbO8wnuyTI2zvMJ7skwEREBERAREQEREBERATgG0+pPaOT0hyHt0XDvy7LzkB0ZjU7ltxU13t/Q7vEaDTXU9/f4gfOilURUUBVRQqgcgoGgH/SfSJC2vtrGxaTdk3V01qQN6w7o1PJR3k8DwHhAmxpMKrVZQykMrKGUjiCCNQQfDSZwERECvVelWfFb6zfVcpoavSrPit9ZvquUDOIiAiIgIiICIiBG2d5hPdkmRtneYT3ZJgIiICIiAiIgIifLJyUrrayxgiVqXdmOiqqjUsT3ACBoOm/TXE2fjb19/Y2XK60BUN9hcL+8V8NQpKk6kDkNeM5nR1ui0ute1npdgy1HMw0roVmWlFd3rL/t3bn4gAtYNeAlG6YbSy9u7bsbDptvVB2eOij9lCng7dy7zEsST/dpNhsTqE2vbcgyErxaiRvu9ldjhe/dRCdW07joPbA7R0N6Q7Tyc3LXJxBRiYx7Oi11dLr2DkGzj+llKje/SNBqACZcZ8cPFWulKl13aq1rXU6ndVQBqe86CfaBq+k+3q8LAvy7AWXGrL7o4FjqAqA92rEDX2zg1PT5tuZdeHn49GhNz4gRr6UXIFTGuu8gkvW2m6d0BuPDTlOi9fW2a6tg2UFgLMy2pEX+4hLFd208AFHH/AJCcV6ptiXZG3cQ1ozLj3rdcw13UrXiSx7tdNB4kwP010QzXu2bj2Wab7VcdKnxl4MR+mp/1KvDhrzGh0Guk3E1fRrYgxMKrGBVhUG4ogpT9Ts3BATp+7vJJ5kk8ZtICIiBXqvSrPit9ZvquU0NXpVnxW+s31XKBnERAREQEREBERAjbO8wnuyTI2zvMJ7skwEREBERAREQE4R/qG6XXi6vZqEpSaUyLtOBtLOwRD/xXc19pPsnd5pNt9CtnZl1V2Vi13WUDRGfe5a67rAHR111OjAjiYFV6i+jfk2xFtdN23Pc3sSNH7PlSD7N0Fh8SdFniqANBw0mF+QiIXsZURBqzOQqqPEk8AIH0nH+ujrSy8K9cHD/pO1K22XkBmAYkKlYPAftOraHnoNJ12q5XQOjBldQyspDKykaggjgQRIG1OjWFksrZOLj5DV8FN1aWMo15AkcvZA4B1fdXGXtm/wAt2hbecYHTtLGZrsgg/srZuSDvbl3D2foLY2wcbEpFOLTXTWv9qDTU/wD6Y82PtJJkyqpVUKqhVUBVVQFVQBwAA5CZwEREBERAr1XpVnxW+s31XKaGr0qz4rfWb6rlAziIgIiICIiAiIgRtneYT3ZJkbZ3mE92SYCIiAiIgIlN6xusLE2dQarbbUyMmp+yGOqW3INCBdo5CgA8tTx0PA6Gc5wutiq+xqxtPPxGvdkR8imiymlbMhWJ1Qk7y1qK1JGg1YnTXgHeIlQ6CbV2vkPlWbRxkxahaFxa9P6ugLByx1O8P28dBrx04S3wI+0M5KaLLrDu10VPa556IiksdO/gJwjaXWfVty9NmXUWY2Pk5SdlZVYvbs41FaWBgV0ZiB/xJB/Vpx6f1tbSSno9mliB2tBoQd7PaQoA8eBJ/gGfmfoXh2W7XwkqBZzm0kaDXQLYrMx9gAJP8QP1H1d5gfZNIC0oKN7HCY7tdUgqO6EFpA7QgAasuoJ10Jllmp6ObJfHpdHYMXybrQd66whXfVQWsJJOnPTQeAm2gIiICIiAiIgV6r0qz4rfWb6rlNDV6VZ8VvrN9VygZxEQEREBERAREQI2zvMJ7skyNs7zCe7JMBERASHtbatONjWZF7iuqhC7se4DuHiSdAB3kgSZPzr/AKgelGRZtIYGpTHxUrs3RwFtjpvdo3joDujw0bxgVzPxtpdINrZGRjUPZqwABKrXRSOFSM7EKDoNfad46SzdHf8ATzntehzbKKaAwNi1ubL2XvVdBujXlrrw8DOqdUnRo4Ww6EdNy6/XIuBGjb9n7Qw7iECDT2GXOBiigAAcgNB/E551t9aLbLSunHRXyshC4NgJqqrB03yBpvMTqANe4k+B6LNJ0j6FbPz9zyzGS41a7jEujqCeI3kIOnDlygfn7YOytsdI8vXIyLDj0N/UtcAUVa/2VVLopsI/7cz4976JdA8DZ1e7i0gOV0e5/wBd9nvP3D2DQeybbZWyaMahaMepKak/alY0Ua8z7SfEyXAREQEREBERAREQK9V6VZ8VvrN9Vymhq9Ks+K31m+q5QM4iICIiAiIgIiIEbZ3mE92SZG2d5hPdkmAiJXLenOMrhTVl8XVd7sLAgBuuQuxPJR2Fjkn+3Q8eUCxzWZ3RnCuya8i7GptvoAFdliKzrodRoT4Ekjw7pC2V082fkPj113qLcyo200uClzINTvFD+3UKSNeY4jWWCAiJR+l3WBUEvw9nZOPZtTVa6aWI07QuAyhm/pmwLvaKW5jTTXhAvESs9Xe13yNl1tbkpl31M9WRbWN2s2htSqkAK4VWVd5eB0OhMs0BERAREQEREBERAREQK9V6VZ8VvrN9Vymhq9Ks+K31m+q5QM4iICIiAiIgIiIEbZ3mE92SZG2d5hPdml6d9NaNmYLZFv63Y7lNQOjW2acF17lHMnuHt0ECk9efWJbh114WJaa8jIU2W2IdLKqddFCn+1mIPEcQFPjOG09Ltoo++ublhtefbW8f548ZeurnoudvbVyszaLs9de69oUlO0d9RXSDzVAqHlx0AHtnb9ndXuyaCDVgYqsvFWatbHB8Qz6nWBpOrnouj1UbXy6SNpZOMBY7kj9Om4jiv9qM1SproBzPLUiX2Jq+kXSTFwcZsjKtFVanQcyzsddERRxZjoeHsJgZ9Is007PyrhzoxL7R/KVMw+k/GmLlulyWqSHrsWxT376sCDr46ida6c9dNm0aW2fs7GtVcsios+jZFqsfNJWuoG9y5k6E8ptOr/qDKPXlbTYaoQ64tZ1GoOoFz8j7q/8AXugdI6GU2K2aHDBf/kLDWCbyoQqpCpvqqhRrp/TG7z4seMs08E9gIiICIiAiIgIiICIiBXqvSrPit9ZvquU0NXpVnxW+s31XKBnERAREQEREBERAjbO8wnuyh9cPV3k7UqxjjPWtmK9mq2lkRksCakEA8QUHd3mXzZ3mE92SYFV6ueg6bL2eKAwstsftb7ANA1hAGi68d0AAD/J4a6S1REBKH1p9Wz7Wrx+zyBS+K1mgdS1bizc1104gjcGnPmZfIgULq46p8fZetrsMjLcEdqV3VrU80qU66a955n2DhL7EQEREBERAREQEREBERAREQK9V6VZ8VvrN9Vymhq9Ks+K31m+q5QM4iICIiAiIgIiIEbZ3mE92ebU2pTjUPfkWLVVUu87udFA/9kngAOJ1nuzvMJ7s5d/qOzN3ZWNWDp2ucGI8QlL/APthAx251itl5GPfs/OWrZ+FbU2dolgy3drgEqWkrvOrAbo3eGpO9yE61W2qg8RqNeIIPHxB5T8rdVHanMy6qt/W7ZWSpFfaljoUZdBWQ5OqgaKQTrprP1Bsisri0qRulaKwVIIKkIARoSxGntY/yecCXERAREQEREBERAREQEREBERARE8JgV+r0qz4rfWb6rlNCnpNnxW+s3dZ4d8D7RMQ0ygIiICIiAiIgc96V9bmFsxEpZXyMnswxpqIUIDxXtHP7dRx0AJ79JynLu2r0oz13K0qoxgQOLeT46udSXfm9jaDgBx3eQGpl22v1CJmZrZflr1pk2G2ys19o4Zj+oI5YADw1HD2zqHR/o9jYWKmNjViuusfyzMebu39zHvMCvdX3Vhi7KVmRmuyLU3LL3AX9OoO4if2rqAeZJ0HGXOIgIiICIiAiIgIiICIiAiIgIiICYMZnMDz/wAwNBV6TZ8VvrN7W3CaOr0mz4rfWbuvlAznqmO6eLzgZxEQEREBERAjbO8wnuyTNPm4Wg/Q1q+AWywAfwNeE1FlWRrwuv8AmP8AeBb4lO7PI9df8x/vHZ5Hrr/mP94FxiU7s8j11/zH+8dnkeuv+Y/3gXGJTuzyPXX/ADH+8dnkeuv+Y/3gXGJTuzyPXX/Mf7x2eR66/wCY/wB4FxiU7s8j11/zH+8dnkeuv+Y/3gXGJTuzyPXX/Mf7x2eR66/5j/eBcYlO7PI9df8AMf7x2eR66/5j/eBcYlO7PI9df8x/vHZ5Hrr/AJj/AHgXGYtKh2eR66/5j/eOzyPXX/Mf7wNhWP8Ac2fFb6zeVgac5o9nYra6kkk8SWJJPtJm8RDpAyM9Qf8AeAkygIiICIiAiIgfOyfGIgeREQEREBERAREQEREBERAREQEREBERA+qT6iIgexEQERED/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grpSp>
        <p:nvGrpSpPr>
          <p:cNvPr id="4" name="3 Grupo"/>
          <p:cNvGrpSpPr/>
          <p:nvPr/>
        </p:nvGrpSpPr>
        <p:grpSpPr>
          <a:xfrm>
            <a:off x="5436096" y="2132856"/>
            <a:ext cx="2448272" cy="2884215"/>
            <a:chOff x="5436096" y="2132856"/>
            <a:chExt cx="2448272" cy="2884215"/>
          </a:xfrm>
        </p:grpSpPr>
        <p:pic>
          <p:nvPicPr>
            <p:cNvPr id="30749" name="Picture 29" descr="http://todosloscomo.com/wp-content/uploads/2011/03/12-pasos-alcoholicos.jpg"/>
            <p:cNvPicPr>
              <a:picLocks noChangeAspect="1" noChangeArrowheads="1"/>
            </p:cNvPicPr>
            <p:nvPr/>
          </p:nvPicPr>
          <p:blipFill>
            <a:blip r:embed="rId3" cstate="print"/>
            <a:srcRect/>
            <a:stretch>
              <a:fillRect/>
            </a:stretch>
          </p:blipFill>
          <p:spPr bwMode="auto">
            <a:xfrm>
              <a:off x="5436096" y="3573016"/>
              <a:ext cx="1437318" cy="144405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0755" name="Picture 35" descr="http://blog.banesco.com/emprendedores/wp-content/uploads/2012/06/blog-banesco.jpg"/>
            <p:cNvPicPr>
              <a:picLocks noChangeAspect="1" noChangeArrowheads="1"/>
            </p:cNvPicPr>
            <p:nvPr/>
          </p:nvPicPr>
          <p:blipFill>
            <a:blip r:embed="rId4" cstate="print"/>
            <a:srcRect l="15438" t="3859" r="15093" b="7374"/>
            <a:stretch>
              <a:fillRect/>
            </a:stretch>
          </p:blipFill>
          <p:spPr bwMode="auto">
            <a:xfrm>
              <a:off x="6588224" y="2132856"/>
              <a:ext cx="1296144" cy="1656184"/>
            </a:xfrm>
            <a:prstGeom prst="ellipse">
              <a:avLst/>
            </a:prstGeom>
            <a:ln>
              <a:noFill/>
            </a:ln>
            <a:effectLst>
              <a:softEdge rad="112500"/>
            </a:effectLst>
          </p:spPr>
        </p:pic>
      </p:grpSp>
      <p:pic>
        <p:nvPicPr>
          <p:cNvPr id="23" name="Picture 24" descr="http://t0.gstatic.com/images?q=tbn:ANd9GcTk06IeEohoJdGVGVUcJNkm_sfNi_s8BE8y2K_bxEwKkgqkg5tj"/>
          <p:cNvPicPr>
            <a:picLocks noChangeAspect="1" noChangeArrowheads="1"/>
          </p:cNvPicPr>
          <p:nvPr/>
        </p:nvPicPr>
        <p:blipFill>
          <a:blip r:embed="rId5" cstate="print"/>
          <a:srcRect/>
          <a:stretch>
            <a:fillRect/>
          </a:stretch>
        </p:blipFill>
        <p:spPr bwMode="auto">
          <a:xfrm>
            <a:off x="0" y="5445224"/>
            <a:ext cx="2267744" cy="1412776"/>
          </a:xfrm>
          <a:prstGeom prst="rect">
            <a:avLst/>
          </a:prstGeom>
          <a:noFill/>
        </p:spPr>
      </p:pic>
      <p:pic>
        <p:nvPicPr>
          <p:cNvPr id="24" name="Picture 17" descr="https://encrypted-tbn1.gstatic.com/images?q=tbn:ANd9GcRhySVpqNveSQ3OIwVBLbkryg8yU2WTg5Hpi9HhZyl_OXNgzYIL"/>
          <p:cNvPicPr>
            <a:picLocks noChangeAspect="1" noChangeArrowheads="1"/>
          </p:cNvPicPr>
          <p:nvPr/>
        </p:nvPicPr>
        <p:blipFill>
          <a:blip r:embed="rId6" cstate="print"/>
          <a:srcRect/>
          <a:stretch>
            <a:fillRect/>
          </a:stretch>
        </p:blipFill>
        <p:spPr bwMode="auto">
          <a:xfrm>
            <a:off x="2267744" y="5445224"/>
            <a:ext cx="3695700" cy="1412776"/>
          </a:xfrm>
          <a:prstGeom prst="rect">
            <a:avLst/>
          </a:prstGeom>
          <a:noFill/>
        </p:spPr>
      </p:pic>
    </p:spTree>
    <p:extLst>
      <p:ext uri="{BB962C8B-B14F-4D97-AF65-F5344CB8AC3E}">
        <p14:creationId xmlns:p14="http://schemas.microsoft.com/office/powerpoint/2010/main" xmlns="" val="3100523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
                                            <p:txEl>
                                              <p:pRg st="0" end="0"/>
                                            </p:txEl>
                                          </p:spTgt>
                                        </p:tgtEl>
                                      </p:cBhvr>
                                      <p:by x="150000" y="150000"/>
                                    </p:animScale>
                                  </p:childTnLst>
                                </p:cTn>
                              </p:par>
                              <p:par>
                                <p:cTn id="7" presetID="6" presetClass="emph" presetSubtype="0" fill="hold" nodeType="withEffect">
                                  <p:stCondLst>
                                    <p:cond delay="0"/>
                                  </p:stCondLst>
                                  <p:childTnLst>
                                    <p:animScale>
                                      <p:cBhvr>
                                        <p:cTn id="8" dur="2000" fill="hold"/>
                                        <p:tgtEl>
                                          <p:spTgt spid="3">
                                            <p:txEl>
                                              <p:pRg st="1" end="1"/>
                                            </p:txEl>
                                          </p:spTgt>
                                        </p:tgtEl>
                                      </p:cBhvr>
                                      <p:by x="150000" y="150000"/>
                                    </p:animScale>
                                  </p:childTnLst>
                                </p:cTn>
                              </p:par>
                              <p:par>
                                <p:cTn id="9" presetID="49" presetClass="path" presetSubtype="0" accel="50000" decel="50000" fill="hold" nodeType="withEffect">
                                  <p:stCondLst>
                                    <p:cond delay="0"/>
                                  </p:stCondLst>
                                  <p:childTnLst>
                                    <p:animMotion origin="layout" path="M -0.11216 0.0463 L 0.04531 0.20371 " pathEditMode="relative" rAng="0" ptsTypes="AA">
                                      <p:cBhvr>
                                        <p:cTn id="10" dur="2000" fill="hold"/>
                                        <p:tgtEl>
                                          <p:spTgt spid="3">
                                            <p:txEl>
                                              <p:pRg st="0" end="0"/>
                                            </p:txEl>
                                          </p:spTgt>
                                        </p:tgtEl>
                                        <p:attrNameLst>
                                          <p:attrName>ppt_x</p:attrName>
                                          <p:attrName>ppt_y</p:attrName>
                                        </p:attrNameLst>
                                      </p:cBhvr>
                                      <p:rCtr x="7865" y="7870"/>
                                    </p:animMotion>
                                  </p:childTnLst>
                                </p:cTn>
                              </p:par>
                              <p:par>
                                <p:cTn id="11" presetID="49" presetClass="path" presetSubtype="0" accel="50000" decel="50000" fill="hold" nodeType="withEffect">
                                  <p:stCondLst>
                                    <p:cond delay="0"/>
                                  </p:stCondLst>
                                  <p:childTnLst>
                                    <p:animMotion origin="layout" path="M -0.13073 0.03032 L 0.05052 0.20902 " pathEditMode="relative" rAng="0" ptsTypes="AA">
                                      <p:cBhvr>
                                        <p:cTn id="12" dur="2000" fill="hold"/>
                                        <p:tgtEl>
                                          <p:spTgt spid="3">
                                            <p:txEl>
                                              <p:pRg st="1" end="1"/>
                                            </p:txEl>
                                          </p:spTgt>
                                        </p:tgtEl>
                                        <p:attrNameLst>
                                          <p:attrName>ppt_x</p:attrName>
                                          <p:attrName>ppt_y</p:attrName>
                                        </p:attrNameLst>
                                      </p:cBhvr>
                                      <p:rCtr x="9063" y="8935"/>
                                    </p:animMotion>
                                  </p:childTnLst>
                                </p:cTn>
                              </p:par>
                              <p:par>
                                <p:cTn id="13" presetID="1" presetClass="exit"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hidden"/>
                                      </p:to>
                                    </p:set>
                                  </p:childTnLst>
                                </p:cTn>
                              </p:par>
                              <p:par>
                                <p:cTn id="21" presetID="63" presetClass="path" presetSubtype="0" accel="50000" decel="50000" fill="hold" nodeType="withEffect">
                                  <p:stCondLst>
                                    <p:cond delay="0"/>
                                  </p:stCondLst>
                                  <p:childTnLst>
                                    <p:animMotion origin="layout" path="M 1.38889E-6 3.7037E-6 L 0.11024 -0.00024 " pathEditMode="relative" rAng="0" ptsTypes="AA">
                                      <p:cBhvr>
                                        <p:cTn id="22" dur="2000" fill="hold"/>
                                        <p:tgtEl>
                                          <p:spTgt spid="4"/>
                                        </p:tgtEl>
                                        <p:attrNameLst>
                                          <p:attrName>ppt_x</p:attrName>
                                          <p:attrName>ppt_y</p:attrName>
                                        </p:attrNameLst>
                                      </p:cBhvr>
                                      <p:rCtr x="5503"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sz="2400" dirty="0" smtClean="0"/>
              <a:t>Representación  de los grupos </a:t>
            </a:r>
            <a:r>
              <a:rPr lang="es-CO" sz="2400" dirty="0" err="1" smtClean="0"/>
              <a:t>etáreos</a:t>
            </a:r>
            <a:endParaRPr lang="es-CO" sz="2400" dirty="0"/>
          </a:p>
        </p:txBody>
      </p:sp>
      <p:sp>
        <p:nvSpPr>
          <p:cNvPr id="3" name="2 Marcador de contenido"/>
          <p:cNvSpPr>
            <a:spLocks noGrp="1"/>
          </p:cNvSpPr>
          <p:nvPr>
            <p:ph idx="1"/>
          </p:nvPr>
        </p:nvSpPr>
        <p:spPr/>
        <p:txBody>
          <a:bodyPr/>
          <a:lstStyle/>
          <a:p>
            <a:endParaRPr lang="es-CO"/>
          </a:p>
        </p:txBody>
      </p:sp>
      <p:pic>
        <p:nvPicPr>
          <p:cNvPr id="248834" name="Gráfico 1"/>
          <p:cNvPicPr>
            <a:picLocks noChangeArrowheads="1"/>
          </p:cNvPicPr>
          <p:nvPr/>
        </p:nvPicPr>
        <p:blipFill>
          <a:blip r:embed="rId2" cstate="print"/>
          <a:srcRect/>
          <a:stretch>
            <a:fillRect/>
          </a:stretch>
        </p:blipFill>
        <p:spPr bwMode="auto">
          <a:xfrm>
            <a:off x="683568" y="1412776"/>
            <a:ext cx="7200800" cy="49685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2 Rectángulo redondeado"/>
          <p:cNvSpPr/>
          <p:nvPr/>
        </p:nvSpPr>
        <p:spPr>
          <a:xfrm>
            <a:off x="170808" y="35521"/>
            <a:ext cx="8973192" cy="1016209"/>
          </a:xfrm>
          <a:prstGeom prst="roundRect">
            <a:avLst>
              <a:gd name="adj" fmla="val 256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p>
        </p:txBody>
      </p:sp>
      <p:sp>
        <p:nvSpPr>
          <p:cNvPr id="21" name="1 Rectángulo"/>
          <p:cNvSpPr/>
          <p:nvPr/>
        </p:nvSpPr>
        <p:spPr>
          <a:xfrm>
            <a:off x="0" y="4716490"/>
            <a:ext cx="5100016" cy="2156537"/>
          </a:xfrm>
          <a:prstGeom prst="rect">
            <a:avLst/>
          </a:prstGeom>
          <a:solidFill>
            <a:srgbClr val="5AB2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p>
        </p:txBody>
      </p:sp>
      <p:sp>
        <p:nvSpPr>
          <p:cNvPr id="2" name="1 Rectángulo"/>
          <p:cNvSpPr/>
          <p:nvPr/>
        </p:nvSpPr>
        <p:spPr>
          <a:xfrm>
            <a:off x="4058595" y="1185233"/>
            <a:ext cx="5121917" cy="5672767"/>
          </a:xfrm>
          <a:prstGeom prst="rect">
            <a:avLst/>
          </a:prstGeom>
          <a:solidFill>
            <a:srgbClr val="5AB2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p>
        </p:txBody>
      </p:sp>
      <p:cxnSp>
        <p:nvCxnSpPr>
          <p:cNvPr id="7" name="6 Conector recto"/>
          <p:cNvCxnSpPr>
            <a:cxnSpLocks noChangeShapeType="1"/>
          </p:cNvCxnSpPr>
          <p:nvPr/>
        </p:nvCxnSpPr>
        <p:spPr bwMode="auto">
          <a:xfrm>
            <a:off x="4058594" y="1196747"/>
            <a:ext cx="5121918" cy="5"/>
          </a:xfrm>
          <a:prstGeom prst="line">
            <a:avLst/>
          </a:prstGeom>
          <a:noFill/>
          <a:ln w="38100">
            <a:solidFill>
              <a:srgbClr val="D60000"/>
            </a:solidFill>
            <a:round/>
            <a:headEnd/>
            <a:tailEnd/>
          </a:ln>
          <a:effectLst>
            <a:outerShdw blurRad="63500" dist="23000" dir="5400000" rotWithShape="0">
              <a:srgbClr val="000000">
                <a:alpha val="34998"/>
              </a:srgbClr>
            </a:outerShdw>
          </a:effectLst>
          <a:extLst/>
        </p:spPr>
      </p:cxnSp>
      <p:sp>
        <p:nvSpPr>
          <p:cNvPr id="3" name="2 Rectángulo redondeado"/>
          <p:cNvSpPr/>
          <p:nvPr/>
        </p:nvSpPr>
        <p:spPr>
          <a:xfrm>
            <a:off x="-540568" y="4949814"/>
            <a:ext cx="5277049" cy="1698625"/>
          </a:xfrm>
          <a:prstGeom prst="roundRect">
            <a:avLst>
              <a:gd name="adj" fmla="val 256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p>
        </p:txBody>
      </p:sp>
      <p:pic>
        <p:nvPicPr>
          <p:cNvPr id="15366" name="Picture 8"/>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89993" y="5092689"/>
            <a:ext cx="4465637" cy="1476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 name="8 Grupo"/>
          <p:cNvGrpSpPr>
            <a:grpSpLocks/>
          </p:cNvGrpSpPr>
          <p:nvPr/>
        </p:nvGrpSpPr>
        <p:grpSpPr bwMode="auto">
          <a:xfrm>
            <a:off x="5436096" y="207635"/>
            <a:ext cx="3312368" cy="701085"/>
            <a:chOff x="4330700" y="6170951"/>
            <a:chExt cx="4201613" cy="645659"/>
          </a:xfrm>
        </p:grpSpPr>
        <p:pic>
          <p:nvPicPr>
            <p:cNvPr id="15371" name="Imagen 2"/>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7892937" y="6170951"/>
              <a:ext cx="639376" cy="630237"/>
            </a:xfrm>
            <a:prstGeom prst="rect">
              <a:avLst/>
            </a:prstGeom>
            <a:blipFill dpi="0" rotWithShape="0">
              <a:blip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15372" name="Cuadro de texto 1"/>
            <p:cNvSpPr txBox="1">
              <a:spLocks noChangeArrowheads="1"/>
            </p:cNvSpPr>
            <p:nvPr/>
          </p:nvSpPr>
          <p:spPr bwMode="auto">
            <a:xfrm>
              <a:off x="4330700" y="6330835"/>
              <a:ext cx="3441700" cy="485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eaLnBrk="1" hangingPunct="1"/>
              <a:r>
                <a:rPr lang="es-MX" sz="1700" dirty="0">
                  <a:solidFill>
                    <a:srgbClr val="FF0000"/>
                  </a:solidFill>
                  <a:cs typeface="Arial" charset="0"/>
                </a:rPr>
                <a:t>FACULTAD DE SALUD</a:t>
              </a:r>
            </a:p>
            <a:p>
              <a:pPr algn="r" eaLnBrk="1" hangingPunct="1"/>
              <a:r>
                <a:rPr lang="es-MX" sz="1700" b="1" dirty="0">
                  <a:solidFill>
                    <a:srgbClr val="FF0000"/>
                  </a:solidFill>
                  <a:cs typeface="Arial" charset="0"/>
                </a:rPr>
                <a:t>ESCUELA DE SALUD PÚBLICA</a:t>
              </a:r>
              <a:endParaRPr lang="es-CO" sz="1700" b="1" dirty="0">
                <a:latin typeface="Arial" charset="0"/>
                <a:cs typeface="Arial" charset="0"/>
              </a:endParaRPr>
            </a:p>
          </p:txBody>
        </p:sp>
      </p:grpSp>
      <p:cxnSp>
        <p:nvCxnSpPr>
          <p:cNvPr id="10" name="9 Conector recto"/>
          <p:cNvCxnSpPr/>
          <p:nvPr/>
        </p:nvCxnSpPr>
        <p:spPr>
          <a:xfrm flipV="1">
            <a:off x="-3976" y="4711595"/>
            <a:ext cx="4058593" cy="13549"/>
          </a:xfrm>
          <a:prstGeom prst="line">
            <a:avLst/>
          </a:prstGeom>
          <a:ln w="38100" cap="rnd">
            <a:solidFill>
              <a:srgbClr val="D60000"/>
            </a:solidFill>
          </a:ln>
        </p:spPr>
        <p:style>
          <a:lnRef idx="1">
            <a:schemeClr val="accent1"/>
          </a:lnRef>
          <a:fillRef idx="0">
            <a:schemeClr val="accent1"/>
          </a:fillRef>
          <a:effectRef idx="0">
            <a:schemeClr val="accent1"/>
          </a:effectRef>
          <a:fontRef idx="minor">
            <a:schemeClr val="tx1"/>
          </a:fontRef>
        </p:style>
      </p:cxnSp>
      <p:sp>
        <p:nvSpPr>
          <p:cNvPr id="14" name="2 Subtítulo"/>
          <p:cNvSpPr>
            <a:spLocks noGrp="1"/>
          </p:cNvSpPr>
          <p:nvPr>
            <p:ph type="subTitle" idx="1"/>
          </p:nvPr>
        </p:nvSpPr>
        <p:spPr>
          <a:xfrm>
            <a:off x="4788024" y="5277620"/>
            <a:ext cx="4166442" cy="1106511"/>
          </a:xfrm>
        </p:spPr>
        <p:txBody>
          <a:bodyPr>
            <a:noAutofit/>
          </a:bodyPr>
          <a:lstStyle/>
          <a:p>
            <a:pPr marL="0" marR="0" indent="0" algn="r" defTabSz="914400" rtl="0" eaLnBrk="1" fontAlgn="auto" latinLnBrk="0" hangingPunct="1">
              <a:lnSpc>
                <a:spcPct val="100000"/>
              </a:lnSpc>
              <a:spcBef>
                <a:spcPct val="20000"/>
              </a:spcBef>
              <a:spcAft>
                <a:spcPts val="0"/>
              </a:spcAft>
              <a:buClrTx/>
              <a:buSzTx/>
              <a:buFont typeface="Arial" pitchFamily="34" charset="0"/>
              <a:buNone/>
              <a:tabLst/>
              <a:defRPr/>
            </a:pPr>
            <a:r>
              <a:rPr lang="es-MX" sz="1800" kern="1200" dirty="0" smtClean="0">
                <a:solidFill>
                  <a:schemeClr val="bg1"/>
                </a:solidFill>
                <a:effectLst/>
              </a:rPr>
              <a:t>Ministerio de Salud y Protección Social </a:t>
            </a:r>
          </a:p>
          <a:p>
            <a:pPr marL="0" marR="0" indent="0" algn="r" defTabSz="914400" rtl="0" eaLnBrk="1" fontAlgn="auto" latinLnBrk="0" hangingPunct="1">
              <a:lnSpc>
                <a:spcPct val="100000"/>
              </a:lnSpc>
              <a:spcBef>
                <a:spcPct val="20000"/>
              </a:spcBef>
              <a:spcAft>
                <a:spcPts val="0"/>
              </a:spcAft>
              <a:buClrTx/>
              <a:buSzTx/>
              <a:buFont typeface="Arial" pitchFamily="34" charset="0"/>
              <a:buNone/>
              <a:tabLst/>
              <a:defRPr/>
            </a:pPr>
            <a:r>
              <a:rPr lang="es-MX" sz="1800" kern="1200" dirty="0" smtClean="0">
                <a:solidFill>
                  <a:schemeClr val="bg1"/>
                </a:solidFill>
                <a:effectLst/>
              </a:rPr>
              <a:t>Dirección de Epidemiología y Demografía</a:t>
            </a:r>
          </a:p>
          <a:p>
            <a:pPr marL="0" marR="0" indent="0" algn="r" defTabSz="914400" rtl="0" eaLnBrk="1" fontAlgn="auto" latinLnBrk="0" hangingPunct="1">
              <a:lnSpc>
                <a:spcPct val="100000"/>
              </a:lnSpc>
              <a:spcBef>
                <a:spcPct val="20000"/>
              </a:spcBef>
              <a:spcAft>
                <a:spcPts val="0"/>
              </a:spcAft>
              <a:buClrTx/>
              <a:buSzTx/>
              <a:buFont typeface="Arial" pitchFamily="34" charset="0"/>
              <a:buNone/>
              <a:tabLst/>
              <a:defRPr/>
            </a:pPr>
            <a:r>
              <a:rPr lang="es-MX" sz="1800" kern="1200" baseline="0" dirty="0" smtClean="0">
                <a:solidFill>
                  <a:schemeClr val="bg1"/>
                </a:solidFill>
                <a:effectLst/>
              </a:rPr>
              <a:t> </a:t>
            </a:r>
            <a:r>
              <a:rPr lang="es-MX" sz="1800" dirty="0" smtClean="0">
                <a:solidFill>
                  <a:schemeClr val="bg1"/>
                </a:solidFill>
              </a:rPr>
              <a:t>Bogotá, 28 de mayo </a:t>
            </a:r>
            <a:r>
              <a:rPr lang="es-MX" sz="1800" dirty="0">
                <a:solidFill>
                  <a:schemeClr val="bg1"/>
                </a:solidFill>
              </a:rPr>
              <a:t>de 2013</a:t>
            </a:r>
          </a:p>
          <a:p>
            <a:pPr marL="0" marR="0" indent="0" algn="r" defTabSz="914400" rtl="0" eaLnBrk="1" fontAlgn="auto" latinLnBrk="0" hangingPunct="1">
              <a:lnSpc>
                <a:spcPct val="100000"/>
              </a:lnSpc>
              <a:spcBef>
                <a:spcPct val="20000"/>
              </a:spcBef>
              <a:spcAft>
                <a:spcPts val="0"/>
              </a:spcAft>
              <a:buClrTx/>
              <a:buSzTx/>
              <a:buFont typeface="Arial" pitchFamily="34" charset="0"/>
              <a:buNone/>
              <a:tabLst/>
              <a:defRPr/>
            </a:pPr>
            <a:endParaRPr lang="es-CO" sz="1800" dirty="0" smtClean="0">
              <a:solidFill>
                <a:schemeClr val="bg1"/>
              </a:solidFill>
              <a:effectLst/>
            </a:endParaRPr>
          </a:p>
          <a:p>
            <a:endParaRPr lang="es-CO" sz="1800" dirty="0">
              <a:solidFill>
                <a:schemeClr val="bg1"/>
              </a:solidFill>
            </a:endParaRPr>
          </a:p>
        </p:txBody>
      </p:sp>
      <p:sp>
        <p:nvSpPr>
          <p:cNvPr id="15362" name="1 Título"/>
          <p:cNvSpPr>
            <a:spLocks noGrp="1"/>
          </p:cNvSpPr>
          <p:nvPr>
            <p:ph type="ctrTitle"/>
          </p:nvPr>
        </p:nvSpPr>
        <p:spPr>
          <a:xfrm>
            <a:off x="15167" y="1430294"/>
            <a:ext cx="3887787" cy="3294850"/>
          </a:xfrm>
        </p:spPr>
        <p:txBody>
          <a:bodyPr>
            <a:noAutofit/>
          </a:bodyPr>
          <a:lstStyle/>
          <a:p>
            <a:pPr algn="r" eaLnBrk="1" hangingPunct="1">
              <a:lnSpc>
                <a:spcPts val="4500"/>
              </a:lnSpc>
              <a:defRPr/>
            </a:pPr>
            <a:r>
              <a:rPr lang="es-ES" sz="4800" b="1" dirty="0" smtClean="0">
                <a:solidFill>
                  <a:srgbClr val="C00000"/>
                </a:solidFill>
                <a:effectLst>
                  <a:outerShdw blurRad="38100" dist="38100" dir="2700000" algn="tl">
                    <a:srgbClr val="000000">
                      <a:alpha val="43137"/>
                    </a:srgbClr>
                  </a:outerShdw>
                </a:effectLst>
                <a:latin typeface="Arial Narrow" charset="0"/>
                <a:ea typeface="MS PGothic" charset="0"/>
              </a:rPr>
              <a:t>Salud, Bienestar y Envejecimiento </a:t>
            </a:r>
            <a:br>
              <a:rPr lang="es-ES" sz="4800" b="1" dirty="0" smtClean="0">
                <a:solidFill>
                  <a:srgbClr val="C00000"/>
                </a:solidFill>
                <a:effectLst>
                  <a:outerShdw blurRad="38100" dist="38100" dir="2700000" algn="tl">
                    <a:srgbClr val="000000">
                      <a:alpha val="43137"/>
                    </a:srgbClr>
                  </a:outerShdw>
                </a:effectLst>
                <a:latin typeface="Arial Narrow" charset="0"/>
                <a:ea typeface="MS PGothic" charset="0"/>
              </a:rPr>
            </a:br>
            <a:r>
              <a:rPr lang="es-ES" sz="4800" b="1" dirty="0" smtClean="0">
                <a:solidFill>
                  <a:srgbClr val="C00000"/>
                </a:solidFill>
                <a:effectLst>
                  <a:outerShdw blurRad="38100" dist="38100" dir="2700000" algn="tl">
                    <a:srgbClr val="000000">
                      <a:alpha val="43137"/>
                    </a:srgbClr>
                  </a:outerShdw>
                </a:effectLst>
                <a:latin typeface="Arial Narrow" charset="0"/>
                <a:ea typeface="MS PGothic" charset="0"/>
              </a:rPr>
              <a:t>SABE</a:t>
            </a:r>
            <a:r>
              <a:rPr lang="es-ES" sz="4800" b="1" dirty="0" smtClean="0">
                <a:solidFill>
                  <a:srgbClr val="C00000"/>
                </a:solidFill>
                <a:latin typeface="Arial Narrow" charset="0"/>
                <a:ea typeface="MS PGothic" charset="0"/>
              </a:rPr>
              <a:t/>
            </a:r>
            <a:br>
              <a:rPr lang="es-ES" sz="4800" b="1" dirty="0" smtClean="0">
                <a:solidFill>
                  <a:srgbClr val="C00000"/>
                </a:solidFill>
                <a:latin typeface="Arial Narrow" charset="0"/>
                <a:ea typeface="MS PGothic" charset="0"/>
              </a:rPr>
            </a:br>
            <a:r>
              <a:rPr lang="es-ES" sz="3600" b="1" dirty="0" smtClean="0">
                <a:solidFill>
                  <a:schemeClr val="accent5">
                    <a:lumMod val="75000"/>
                  </a:schemeClr>
                </a:solidFill>
                <a:latin typeface="Arial Narrow" charset="0"/>
                <a:ea typeface="MS PGothic" charset="0"/>
              </a:rPr>
              <a:t>Colombia</a:t>
            </a:r>
            <a:r>
              <a:rPr lang="es-ES" sz="3600" b="1" dirty="0">
                <a:solidFill>
                  <a:schemeClr val="accent5">
                    <a:lumMod val="75000"/>
                  </a:schemeClr>
                </a:solidFill>
                <a:latin typeface="Arial Narrow" charset="0"/>
                <a:ea typeface="MS PGothic" charset="0"/>
              </a:rPr>
              <a:t>, 2013</a:t>
            </a:r>
            <a:endParaRPr lang="es-MX" sz="3600" b="1" dirty="0">
              <a:solidFill>
                <a:schemeClr val="accent5">
                  <a:lumMod val="75000"/>
                </a:schemeClr>
              </a:solidFill>
              <a:latin typeface="Arial Narrow" charset="0"/>
              <a:ea typeface="MS PGothic" charset="0"/>
            </a:endParaRPr>
          </a:p>
        </p:txBody>
      </p:sp>
      <p:sp>
        <p:nvSpPr>
          <p:cNvPr id="9" name="Rectángulo 8"/>
          <p:cNvSpPr/>
          <p:nvPr/>
        </p:nvSpPr>
        <p:spPr>
          <a:xfrm>
            <a:off x="515006" y="851681"/>
            <a:ext cx="3373583" cy="707886"/>
          </a:xfrm>
          <a:prstGeom prst="rect">
            <a:avLst/>
          </a:prstGeom>
        </p:spPr>
        <p:txBody>
          <a:bodyPr wrap="square">
            <a:spAutoFit/>
          </a:bodyPr>
          <a:lstStyle/>
          <a:p>
            <a:pPr algn="r"/>
            <a:r>
              <a:rPr lang="es-ES" sz="2800" b="1" dirty="0">
                <a:solidFill>
                  <a:schemeClr val="accent5">
                    <a:lumMod val="75000"/>
                  </a:schemeClr>
                </a:solidFill>
                <a:latin typeface="Arial Narrow" charset="0"/>
              </a:rPr>
              <a:t>Diseño de </a:t>
            </a:r>
            <a:r>
              <a:rPr lang="es-ES" sz="2800" b="1" dirty="0" smtClean="0">
                <a:solidFill>
                  <a:schemeClr val="accent5">
                    <a:lumMod val="75000"/>
                  </a:schemeClr>
                </a:solidFill>
                <a:latin typeface="Arial Narrow" charset="0"/>
              </a:rPr>
              <a:t>la Encuesta</a:t>
            </a:r>
            <a:r>
              <a:rPr lang="es-ES" sz="4000" b="1" dirty="0" smtClean="0">
                <a:solidFill>
                  <a:schemeClr val="accent5">
                    <a:lumMod val="75000"/>
                  </a:schemeClr>
                </a:solidFill>
                <a:effectLst>
                  <a:outerShdw blurRad="38100" dist="38100" dir="2700000" algn="tl">
                    <a:srgbClr val="DDDDDD"/>
                  </a:outerShdw>
                </a:effectLst>
                <a:latin typeface="Arial Narrow" charset="0"/>
              </a:rPr>
              <a:t> </a:t>
            </a:r>
            <a:endParaRPr lang="es-CO" sz="2800" dirty="0"/>
          </a:p>
        </p:txBody>
      </p:sp>
      <p:pic>
        <p:nvPicPr>
          <p:cNvPr id="25" name="Imagen 24"/>
          <p:cNvPicPr>
            <a:picLocks noChangeAspect="1"/>
          </p:cNvPicPr>
          <p:nvPr/>
        </p:nvPicPr>
        <p:blipFill rotWithShape="1">
          <a:blip r:embed="rId5" cstate="email">
            <a:extLst>
              <a:ext uri="{BEBA8EAE-BF5A-486C-A8C5-ECC9F3942E4B}">
                <a14:imgProps xmlns:a14="http://schemas.microsoft.com/office/drawing/2010/main" xmlns="">
                  <a14:imgLayer r:embed="rId6">
                    <a14:imgEffect>
                      <a14:sharpenSoften amount="25000"/>
                    </a14:imgEffect>
                    <a14:imgEffect>
                      <a14:colorTemperature colorTemp="4700"/>
                    </a14:imgEffect>
                    <a14:imgEffect>
                      <a14:brightnessContrast bright="20000"/>
                    </a14:imgEffect>
                  </a14:imgLayer>
                </a14:imgProps>
              </a:ext>
              <a:ext uri="{28A0092B-C50C-407E-A947-70E740481C1C}">
                <a14:useLocalDpi xmlns:a14="http://schemas.microsoft.com/office/drawing/2010/main" xmlns="" val="0"/>
              </a:ext>
            </a:extLst>
          </a:blip>
          <a:srcRect b="6154"/>
          <a:stretch/>
        </p:blipFill>
        <p:spPr>
          <a:xfrm>
            <a:off x="4069784" y="1229287"/>
            <a:ext cx="5110728" cy="3495857"/>
          </a:xfrm>
          <a:prstGeom prst="rect">
            <a:avLst/>
          </a:prstGeom>
        </p:spPr>
      </p:pic>
      <p:sp>
        <p:nvSpPr>
          <p:cNvPr id="15369" name="Rectángulo 7"/>
          <p:cNvSpPr>
            <a:spLocks noChangeArrowheads="1"/>
          </p:cNvSpPr>
          <p:nvPr/>
        </p:nvSpPr>
        <p:spPr bwMode="auto">
          <a:xfrm>
            <a:off x="7000567" y="4509700"/>
            <a:ext cx="222528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r"/>
            <a:r>
              <a:rPr lang="es-ES" sz="800" dirty="0">
                <a:solidFill>
                  <a:schemeClr val="bg1"/>
                </a:solidFill>
              </a:rPr>
              <a:t>Foto tomada de: http://ceaupaep.blogspot.com/</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779912" y="260648"/>
            <a:ext cx="4608512" cy="1156990"/>
          </a:xfrm>
        </p:spPr>
        <p:txBody>
          <a:bodyPr/>
          <a:lstStyle/>
          <a:p>
            <a:r>
              <a:rPr lang="es-CO" sz="3600" dirty="0" smtClean="0">
                <a:latin typeface="+mj-lt"/>
                <a:cs typeface="+mj-cs"/>
              </a:rPr>
              <a:t>Propósitos de la SABE Colombia</a:t>
            </a:r>
          </a:p>
        </p:txBody>
      </p:sp>
      <p:sp>
        <p:nvSpPr>
          <p:cNvPr id="3" name="2 Marcador de contenido"/>
          <p:cNvSpPr>
            <a:spLocks noGrp="1"/>
          </p:cNvSpPr>
          <p:nvPr>
            <p:ph idx="1"/>
          </p:nvPr>
        </p:nvSpPr>
        <p:spPr/>
        <p:txBody>
          <a:bodyPr/>
          <a:lstStyle/>
          <a:p>
            <a:pPr algn="just">
              <a:buNone/>
            </a:pPr>
            <a:r>
              <a:rPr lang="es-CO" dirty="0" smtClean="0">
                <a:solidFill>
                  <a:schemeClr val="tx1"/>
                </a:solidFill>
                <a:latin typeface="Arial Narrow"/>
                <a:ea typeface="MS PGothic" charset="0"/>
                <a:cs typeface="Arial Narrow"/>
              </a:rPr>
              <a:t>Poner en la agenda pública la situación del envejecimiento y la vejez en Colombia, como base para el desarrollo de intervenciones útiles en la optimización de las oportunidades de salud, participación y seguridad social para incrementar la calidad de vida de las personas mayores y promover el envejecimiento saludable.</a:t>
            </a:r>
          </a:p>
          <a:p>
            <a:endParaRPr lang="es-CO"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SABE</a:t>
            </a:r>
            <a:endParaRPr lang="es-CO" dirty="0"/>
          </a:p>
        </p:txBody>
      </p:sp>
      <p:sp>
        <p:nvSpPr>
          <p:cNvPr id="3" name="2 Marcador de contenido"/>
          <p:cNvSpPr>
            <a:spLocks noGrp="1"/>
          </p:cNvSpPr>
          <p:nvPr>
            <p:ph idx="1"/>
          </p:nvPr>
        </p:nvSpPr>
        <p:spPr/>
        <p:txBody>
          <a:bodyPr/>
          <a:lstStyle/>
          <a:p>
            <a:endParaRPr lang="es-CO"/>
          </a:p>
        </p:txBody>
      </p:sp>
      <p:graphicFrame>
        <p:nvGraphicFramePr>
          <p:cNvPr id="5" name="3 Marcador de contenido"/>
          <p:cNvGraphicFramePr>
            <a:graphicFrameLocks/>
          </p:cNvGraphicFramePr>
          <p:nvPr>
            <p:extLst>
              <p:ext uri="{D42A27DB-BD31-4B8C-83A1-F6EECF244321}">
                <p14:modId xmlns="" xmlns:p14="http://schemas.microsoft.com/office/powerpoint/2010/main" val="3178152200"/>
              </p:ext>
            </p:extLst>
          </p:nvPr>
        </p:nvGraphicFramePr>
        <p:xfrm>
          <a:off x="457200" y="1340768"/>
          <a:ext cx="8229600" cy="4993640"/>
        </p:xfrm>
        <a:graphic>
          <a:graphicData uri="http://schemas.openxmlformats.org/drawingml/2006/table">
            <a:tbl>
              <a:tblPr firstRow="1" bandRow="1">
                <a:tableStyleId>{5C22544A-7EE6-4342-B048-85BDC9FD1C3A}</a:tableStyleId>
              </a:tblPr>
              <a:tblGrid>
                <a:gridCol w="3970784"/>
                <a:gridCol w="144016"/>
                <a:gridCol w="4114800"/>
              </a:tblGrid>
              <a:tr h="370840">
                <a:tc gridSpan="3">
                  <a:txBody>
                    <a:bodyPr/>
                    <a:lstStyle/>
                    <a:p>
                      <a:pPr algn="ctr"/>
                      <a:r>
                        <a:rPr lang="es-CO" sz="1800" dirty="0" smtClean="0"/>
                        <a:t>SABE</a:t>
                      </a:r>
                      <a:endParaRPr lang="es-CO" sz="1800" dirty="0"/>
                    </a:p>
                  </a:txBody>
                  <a:tcPr/>
                </a:tc>
                <a:tc hMerge="1">
                  <a:txBody>
                    <a:bodyPr/>
                    <a:lstStyle/>
                    <a:p>
                      <a:endParaRPr lang="es-CO"/>
                    </a:p>
                  </a:txBody>
                  <a:tcPr/>
                </a:tc>
                <a:tc hMerge="1">
                  <a:txBody>
                    <a:bodyPr/>
                    <a:lstStyle/>
                    <a:p>
                      <a:endParaRPr lang="es-CO"/>
                    </a:p>
                  </a:txBody>
                  <a:tcPr/>
                </a:tc>
              </a:tr>
              <a:tr h="370840">
                <a:tc gridSpan="3">
                  <a:txBody>
                    <a:bodyPr/>
                    <a:lstStyle/>
                    <a:p>
                      <a:pPr>
                        <a:buClr>
                          <a:schemeClr val="accent5">
                            <a:lumMod val="75000"/>
                          </a:schemeClr>
                        </a:buClr>
                        <a:buFont typeface="Wingdings" charset="0"/>
                        <a:buChar char="§"/>
                      </a:pPr>
                      <a:r>
                        <a:rPr lang="es-CO" sz="1800" dirty="0" smtClean="0">
                          <a:solidFill>
                            <a:schemeClr val="tx1"/>
                          </a:solidFill>
                          <a:latin typeface="Arial Narrow"/>
                          <a:ea typeface="MS PGothic" charset="0"/>
                          <a:cs typeface="Arial Narrow"/>
                        </a:rPr>
                        <a:t>Identificar el estado general de los determinantes del envejecimiento activo en la población mayor de 60 años del país.</a:t>
                      </a:r>
                    </a:p>
                  </a:txBody>
                  <a:tcPr/>
                </a:tc>
                <a:tc hMerge="1">
                  <a:txBody>
                    <a:bodyPr/>
                    <a:lstStyle/>
                    <a:p>
                      <a:endParaRPr lang="es-CO"/>
                    </a:p>
                  </a:txBody>
                  <a:tcPr/>
                </a:tc>
                <a:tc hMerge="1">
                  <a:txBody>
                    <a:bodyPr/>
                    <a:lstStyle/>
                    <a:p>
                      <a:endParaRPr lang="es-CO" dirty="0"/>
                    </a:p>
                  </a:txBody>
                  <a:tcPr/>
                </a:tc>
              </a:tr>
              <a:tr h="370840">
                <a:tc gridSpan="3">
                  <a:txBody>
                    <a:bodyPr/>
                    <a:lstStyle/>
                    <a:p>
                      <a:pPr marL="0" marR="0" indent="0" algn="l" defTabSz="914400" rtl="0" eaLnBrk="1" fontAlgn="auto" latinLnBrk="0" hangingPunct="1">
                        <a:lnSpc>
                          <a:spcPct val="100000"/>
                        </a:lnSpc>
                        <a:spcBef>
                          <a:spcPts val="0"/>
                        </a:spcBef>
                        <a:spcAft>
                          <a:spcPts val="0"/>
                        </a:spcAft>
                        <a:buClr>
                          <a:schemeClr val="accent5">
                            <a:lumMod val="75000"/>
                          </a:schemeClr>
                        </a:buClr>
                        <a:buSzTx/>
                        <a:buFont typeface="Wingdings" charset="0"/>
                        <a:buChar char="§"/>
                        <a:tabLst/>
                        <a:defRPr/>
                      </a:pPr>
                      <a:r>
                        <a:rPr lang="es-CO" sz="1800" dirty="0" smtClean="0">
                          <a:solidFill>
                            <a:srgbClr val="000000"/>
                          </a:solidFill>
                          <a:latin typeface="Arial Narrow"/>
                          <a:ea typeface="MS PGothic" charset="0"/>
                          <a:cs typeface="Arial Narrow"/>
                        </a:rPr>
                        <a:t>Identificar las condiciones de bienestar, la prevalencia de los principales factores de riesgo y factores protectores y de la morbilidad sentida en la población mayor de 60 años del país.</a:t>
                      </a:r>
                      <a:r>
                        <a:rPr lang="es-ES_tradnl" sz="1800" dirty="0" smtClean="0">
                          <a:solidFill>
                            <a:srgbClr val="000000"/>
                          </a:solidFill>
                          <a:latin typeface="Arial Narrow"/>
                          <a:ea typeface="MS PGothic" charset="0"/>
                          <a:cs typeface="Arial Narrow"/>
                        </a:rPr>
                        <a:t> </a:t>
                      </a:r>
                      <a:endParaRPr lang="es-CO" sz="1800" dirty="0" smtClean="0">
                        <a:solidFill>
                          <a:srgbClr val="000000"/>
                        </a:solidFill>
                        <a:latin typeface="Arial Narrow"/>
                        <a:ea typeface="MS PGothic" charset="0"/>
                        <a:cs typeface="Arial Narrow"/>
                      </a:endParaRPr>
                    </a:p>
                  </a:txBody>
                  <a:tcPr/>
                </a:tc>
                <a:tc hMerge="1">
                  <a:txBody>
                    <a:bodyPr/>
                    <a:lstStyle/>
                    <a:p>
                      <a:endParaRPr lang="es-CO"/>
                    </a:p>
                  </a:txBody>
                  <a:tcPr/>
                </a:tc>
                <a:tc hMerge="1">
                  <a:txBody>
                    <a:bodyPr/>
                    <a:lstStyle/>
                    <a:p>
                      <a:endParaRPr lang="es-CO"/>
                    </a:p>
                  </a:txBody>
                  <a:tcPr/>
                </a:tc>
              </a:tr>
              <a:tr h="370840">
                <a:tc gridSpan="3">
                  <a:txBody>
                    <a:bodyPr/>
                    <a:lstStyle/>
                    <a:p>
                      <a:pPr>
                        <a:buClr>
                          <a:schemeClr val="accent5">
                            <a:lumMod val="75000"/>
                          </a:schemeClr>
                        </a:buClr>
                        <a:buFont typeface="Wingdings" charset="0"/>
                        <a:buChar char="§"/>
                      </a:pPr>
                      <a:r>
                        <a:rPr lang="es-CO" sz="1800" dirty="0" smtClean="0">
                          <a:solidFill>
                            <a:schemeClr val="tx1"/>
                          </a:solidFill>
                          <a:latin typeface="Arial Narrow"/>
                          <a:ea typeface="MS PGothic" charset="0"/>
                          <a:cs typeface="Arial Narrow"/>
                        </a:rPr>
                        <a:t>Determinar la asociación entre los determinantes del envejecimiento activo y estado de salud y de bienestar de la población mayor del país</a:t>
                      </a:r>
                    </a:p>
                  </a:txBody>
                  <a:tcPr/>
                </a:tc>
                <a:tc hMerge="1">
                  <a:txBody>
                    <a:bodyPr/>
                    <a:lstStyle/>
                    <a:p>
                      <a:endParaRPr lang="es-CO"/>
                    </a:p>
                  </a:txBody>
                  <a:tcPr/>
                </a:tc>
                <a:tc hMerge="1">
                  <a:txBody>
                    <a:bodyPr/>
                    <a:lstStyle/>
                    <a:p>
                      <a:endParaRPr lang="es-CO"/>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800" dirty="0" smtClean="0"/>
                        <a:t>Estudio poblacional</a:t>
                      </a:r>
                    </a:p>
                  </a:txBody>
                  <a:tcPr>
                    <a:lnR w="12700" cap="flat" cmpd="sng" algn="ctr">
                      <a:solidFill>
                        <a:schemeClr val="tx1"/>
                      </a:solidFill>
                      <a:prstDash val="solid"/>
                      <a:round/>
                      <a:headEnd type="none" w="med" len="med"/>
                      <a:tailEnd type="none" w="med" len="med"/>
                    </a:lnR>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800" dirty="0" smtClean="0"/>
                        <a:t>Descriptivo de corte transversal</a:t>
                      </a:r>
                    </a:p>
                  </a:txBody>
                  <a:tcPr>
                    <a:lnL w="12700" cap="flat" cmpd="sng" algn="ctr">
                      <a:solidFill>
                        <a:schemeClr val="tx1"/>
                      </a:solidFill>
                      <a:prstDash val="solid"/>
                      <a:round/>
                      <a:headEnd type="none" w="med" len="med"/>
                      <a:tailEnd type="none" w="med" len="med"/>
                    </a:lnL>
                  </a:tcPr>
                </a:tc>
                <a:tc hMerge="1">
                  <a:txBody>
                    <a:bodyPr/>
                    <a:lstStyle/>
                    <a:p>
                      <a:endParaRPr lang="es-CO" dirty="0"/>
                    </a:p>
                  </a:txBody>
                  <a:tcPr/>
                </a:tc>
              </a:tr>
              <a:tr h="370840">
                <a:tc gridSpan="3">
                  <a:txBody>
                    <a:bodyPr/>
                    <a:lstStyle/>
                    <a:p>
                      <a:pPr algn="just">
                        <a:buFont typeface="Arial" charset="0"/>
                        <a:buChar char="•"/>
                      </a:pPr>
                      <a:r>
                        <a:rPr lang="es-CO" altLang="es-CO" sz="1800" dirty="0" smtClean="0">
                          <a:cs typeface="Times New Roman" pitchFamily="18" charset="0"/>
                        </a:rPr>
                        <a:t> edad</a:t>
                      </a:r>
                      <a:r>
                        <a:rPr lang="es-CO" altLang="es-CO" sz="1800" baseline="0" dirty="0" smtClean="0">
                          <a:cs typeface="Times New Roman" pitchFamily="18" charset="0"/>
                        </a:rPr>
                        <a:t>: 60 y +</a:t>
                      </a:r>
                      <a:endParaRPr lang="es-CO" altLang="es-CO" sz="1800" dirty="0" smtClean="0">
                        <a:cs typeface="Times New Roman" pitchFamily="18" charset="0"/>
                      </a:endParaRPr>
                    </a:p>
                  </a:txBody>
                  <a:tcPr/>
                </a:tc>
                <a:tc hMerge="1">
                  <a:txBody>
                    <a:bodyPr/>
                    <a:lstStyle/>
                    <a:p>
                      <a:endParaRPr lang="es-CO"/>
                    </a:p>
                  </a:txBody>
                  <a:tcPr/>
                </a:tc>
                <a:tc hMerge="1">
                  <a:txBody>
                    <a:bodyPr/>
                    <a:lstStyle/>
                    <a:p>
                      <a:endParaRPr lang="es-CO" dirty="0"/>
                    </a:p>
                  </a:txBody>
                  <a:tcPr/>
                </a:tc>
              </a:tr>
              <a:tr h="37084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800" b="1" dirty="0" smtClean="0"/>
                        <a:t>Muestra</a:t>
                      </a:r>
                      <a:endParaRPr lang="es-CO" sz="1800" b="1" dirty="0" smtClean="0"/>
                    </a:p>
                  </a:txBody>
                  <a:tcPr/>
                </a:tc>
                <a:tc hMerge="1">
                  <a:txBody>
                    <a:bodyPr/>
                    <a:lstStyle/>
                    <a:p>
                      <a:endParaRPr lang="es-CO"/>
                    </a:p>
                  </a:txBody>
                  <a:tcPr/>
                </a:tc>
                <a:tc hMerge="1">
                  <a:txBody>
                    <a:bodyPr/>
                    <a:lstStyle/>
                    <a:p>
                      <a:endParaRPr lang="es-CO" dirty="0"/>
                    </a:p>
                  </a:txBody>
                  <a:tcPr/>
                </a:tc>
              </a:tr>
              <a:tr h="37084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800" dirty="0" smtClean="0"/>
                        <a:t>C</a:t>
                      </a:r>
                      <a:r>
                        <a:rPr lang="es-MX" sz="1800" dirty="0" smtClean="0"/>
                        <a:t>obertura nacional con representatividad urbana y rural, para seis regiones, catorce subregiones y 32 departamentos, tres áreas metropolitanas  y Bogotá</a:t>
                      </a:r>
                      <a:r>
                        <a:rPr lang="en-US" sz="1800" dirty="0" smtClean="0"/>
                        <a:t> </a:t>
                      </a:r>
                      <a:r>
                        <a:rPr lang="es-MX" sz="1800" dirty="0" smtClean="0"/>
                        <a:t> D.C.</a:t>
                      </a:r>
                      <a:endParaRPr lang="es-ES" sz="1800" dirty="0" smtClean="0"/>
                    </a:p>
                  </a:txBody>
                  <a:tcPr/>
                </a:tc>
                <a:tc hMerge="1">
                  <a:txBody>
                    <a:bodyPr/>
                    <a:lstStyle/>
                    <a:p>
                      <a:endParaRPr lang="es-CO"/>
                    </a:p>
                  </a:txBody>
                  <a:tcPr/>
                </a:tc>
                <a:tc hMerge="1">
                  <a:txBody>
                    <a:bodyPr/>
                    <a:lstStyle/>
                    <a:p>
                      <a:endParaRPr lang="es-CO" dirty="0"/>
                    </a:p>
                  </a:txBody>
                  <a:tcPr/>
                </a:tc>
              </a:tr>
              <a:tr h="37084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800" dirty="0" smtClean="0"/>
                        <a:t>33,000 personas</a:t>
                      </a:r>
                      <a:r>
                        <a:rPr lang="es-MX" sz="1800" baseline="0" dirty="0" smtClean="0"/>
                        <a:t> - </a:t>
                      </a:r>
                      <a:r>
                        <a:rPr lang="es-MX" sz="1800" dirty="0" smtClean="0"/>
                        <a:t>52.000 hogares</a:t>
                      </a:r>
                      <a:endParaRPr lang="es-CO" sz="1800" dirty="0" smtClean="0"/>
                    </a:p>
                  </a:txBody>
                  <a:tcPr/>
                </a:tc>
                <a:tc hMerge="1">
                  <a:txBody>
                    <a:bodyPr/>
                    <a:lstStyle/>
                    <a:p>
                      <a:endParaRPr lang="es-CO"/>
                    </a:p>
                  </a:txBody>
                  <a:tcPr/>
                </a:tc>
                <a:tc hMerge="1">
                  <a:txBody>
                    <a:bodyPr/>
                    <a:lstStyle/>
                    <a:p>
                      <a:endParaRPr lang="es-CO"/>
                    </a:p>
                  </a:txBody>
                  <a:tcPr/>
                </a:tc>
              </a:tr>
              <a:tr h="370840">
                <a:tc gridSpan="2">
                  <a:txBody>
                    <a:bodyPr/>
                    <a:lstStyle/>
                    <a:p>
                      <a:r>
                        <a:rPr lang="es-MX" sz="1800" b="1" dirty="0" smtClean="0"/>
                        <a:t>Instrumentos de medición</a:t>
                      </a:r>
                      <a:endParaRPr lang="es-CO" sz="1800" b="1" dirty="0"/>
                    </a:p>
                  </a:txBody>
                  <a:tcPr/>
                </a:tc>
                <a:tc hMerge="1">
                  <a:txBody>
                    <a:bodyPr/>
                    <a:lstStyle/>
                    <a:p>
                      <a:endParaRPr lang="es-CO"/>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600" dirty="0" smtClean="0">
                          <a:solidFill>
                            <a:schemeClr val="tx1"/>
                          </a:solidFill>
                        </a:rPr>
                        <a:t>Encuesta a Hogares</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600" dirty="0" smtClean="0">
                          <a:solidFill>
                            <a:schemeClr val="tx1"/>
                          </a:solidFill>
                        </a:rPr>
                        <a:t>Bioquímicos</a:t>
                      </a:r>
                    </a:p>
                  </a:txBody>
                  <a:tcPr/>
                </a:tc>
              </a:tr>
            </a:tbl>
          </a:graphicData>
        </a:graphic>
      </p:graphicFrame>
      <p:pic>
        <p:nvPicPr>
          <p:cNvPr id="6" name="2 Imagen"/>
          <p:cNvPicPr>
            <a:picLocks noChangeAspect="1"/>
          </p:cNvPicPr>
          <p:nvPr/>
        </p:nvPicPr>
        <p:blipFill rotWithShape="1">
          <a:blip r:embed="rId2" cstate="email">
            <a:duotone>
              <a:prstClr val="black"/>
              <a:srgbClr val="D9C3A5">
                <a:tint val="50000"/>
                <a:satMod val="180000"/>
              </a:srgbClr>
            </a:duotone>
            <a:extLst>
              <a:ext uri="{28A0092B-C50C-407E-A947-70E740481C1C}">
                <a14:useLocalDpi xmlns="" xmlns:a14="http://schemas.microsoft.com/office/drawing/2010/main" val="0"/>
              </a:ext>
            </a:extLst>
          </a:blip>
          <a:srcRect t="4833"/>
          <a:stretch/>
        </p:blipFill>
        <p:spPr bwMode="auto">
          <a:xfrm>
            <a:off x="6588224" y="5733256"/>
            <a:ext cx="2338053" cy="8938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6771404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F1FF7DAE-C483-45FA-AC4B-9C8CB03DD9A5}" type="slidenum">
              <a:rPr lang="es-CO" smtClean="0"/>
              <a:pPr>
                <a:defRPr/>
              </a:pPr>
              <a:t>24</a:t>
            </a:fld>
            <a:endParaRPr lang="es-CO"/>
          </a:p>
        </p:txBody>
      </p:sp>
      <p:pic>
        <p:nvPicPr>
          <p:cNvPr id="3" name="Picture 1"/>
          <p:cNvPicPr>
            <a:picLocks noChangeAspect="1"/>
          </p:cNvPicPr>
          <p:nvPr/>
        </p:nvPicPr>
        <p:blipFill>
          <a:blip r:embed="rId2" cstate="print">
            <a:duotone>
              <a:schemeClr val="accent5">
                <a:shade val="45000"/>
                <a:satMod val="135000"/>
              </a:schemeClr>
              <a:prstClr val="white"/>
            </a:duotone>
            <a:extLst>
              <a:ext uri="{BEBA8EAE-BF5A-486C-A8C5-ECC9F3942E4B}">
                <a14:imgProps xmlns="" xmlns:a14="http://schemas.microsoft.com/office/drawing/2010/main">
                  <a14:imgLayer r:embed="rId3">
                    <a14:imgEffect>
                      <a14:sharpenSoften amount="50000"/>
                    </a14:imgEffect>
                    <a14:imgEffect>
                      <a14:brightnessContrast contrast="40000"/>
                    </a14:imgEffect>
                  </a14:imgLayer>
                </a14:imgProps>
              </a:ext>
            </a:extLst>
          </a:blip>
          <a:stretch>
            <a:fillRect/>
          </a:stretch>
        </p:blipFill>
        <p:spPr>
          <a:xfrm>
            <a:off x="611560" y="1187233"/>
            <a:ext cx="8185224" cy="5194095"/>
          </a:xfrm>
          <a:prstGeom prst="rect">
            <a:avLst/>
          </a:prstGeom>
        </p:spPr>
      </p:pic>
      <p:sp>
        <p:nvSpPr>
          <p:cNvPr id="6" name="1 Título"/>
          <p:cNvSpPr txBox="1">
            <a:spLocks/>
          </p:cNvSpPr>
          <p:nvPr/>
        </p:nvSpPr>
        <p:spPr>
          <a:xfrm>
            <a:off x="3779912" y="260648"/>
            <a:ext cx="4906888" cy="578495"/>
          </a:xfrm>
          <a:prstGeom prst="rect">
            <a:avLst/>
          </a:prstGeom>
        </p:spPr>
        <p:txBody>
          <a:bodyPr/>
          <a:lstStyle>
            <a:lvl1pPr algn="r" rtl="0" eaLnBrk="1" fontAlgn="base" hangingPunct="1">
              <a:spcBef>
                <a:spcPct val="0"/>
              </a:spcBef>
              <a:spcAft>
                <a:spcPct val="0"/>
              </a:spcAft>
              <a:defRPr sz="3000" b="1" kern="1200">
                <a:solidFill>
                  <a:srgbClr val="00A0BA"/>
                </a:solidFill>
                <a:latin typeface="Arial Black" pitchFamily="34" charset="0"/>
                <a:ea typeface="+mj-ea"/>
                <a:cs typeface="Arial" pitchFamily="34" charset="0"/>
              </a:defRPr>
            </a:lvl1pPr>
            <a:lvl2pPr algn="r" rtl="0" eaLnBrk="1" fontAlgn="base" hangingPunct="1">
              <a:spcBef>
                <a:spcPct val="0"/>
              </a:spcBef>
              <a:spcAft>
                <a:spcPct val="0"/>
              </a:spcAft>
              <a:defRPr sz="3000" b="1">
                <a:solidFill>
                  <a:srgbClr val="00A0BA"/>
                </a:solidFill>
                <a:latin typeface="Arial Black" pitchFamily="34" charset="0"/>
                <a:cs typeface="Arial" charset="0"/>
              </a:defRPr>
            </a:lvl2pPr>
            <a:lvl3pPr algn="r" rtl="0" eaLnBrk="1" fontAlgn="base" hangingPunct="1">
              <a:spcBef>
                <a:spcPct val="0"/>
              </a:spcBef>
              <a:spcAft>
                <a:spcPct val="0"/>
              </a:spcAft>
              <a:defRPr sz="3000" b="1">
                <a:solidFill>
                  <a:srgbClr val="00A0BA"/>
                </a:solidFill>
                <a:latin typeface="Arial Black" pitchFamily="34" charset="0"/>
                <a:cs typeface="Arial" charset="0"/>
              </a:defRPr>
            </a:lvl3pPr>
            <a:lvl4pPr algn="r" rtl="0" eaLnBrk="1" fontAlgn="base" hangingPunct="1">
              <a:spcBef>
                <a:spcPct val="0"/>
              </a:spcBef>
              <a:spcAft>
                <a:spcPct val="0"/>
              </a:spcAft>
              <a:defRPr sz="3000" b="1">
                <a:solidFill>
                  <a:srgbClr val="00A0BA"/>
                </a:solidFill>
                <a:latin typeface="Arial Black" pitchFamily="34" charset="0"/>
                <a:cs typeface="Arial" charset="0"/>
              </a:defRPr>
            </a:lvl4pPr>
            <a:lvl5pPr algn="r" rtl="0" eaLnBrk="1" fontAlgn="base" hangingPunct="1">
              <a:spcBef>
                <a:spcPct val="0"/>
              </a:spcBef>
              <a:spcAft>
                <a:spcPct val="0"/>
              </a:spcAft>
              <a:defRPr sz="3000" b="1">
                <a:solidFill>
                  <a:srgbClr val="00A0BA"/>
                </a:solidFill>
                <a:latin typeface="Arial Black" pitchFamily="34" charset="0"/>
                <a:cs typeface="Arial" charset="0"/>
              </a:defRPr>
            </a:lvl5pPr>
            <a:lvl6pPr marL="457200" algn="r" rtl="0" eaLnBrk="1" fontAlgn="base" hangingPunct="1">
              <a:spcBef>
                <a:spcPct val="0"/>
              </a:spcBef>
              <a:spcAft>
                <a:spcPct val="0"/>
              </a:spcAft>
              <a:defRPr sz="3000" b="1">
                <a:solidFill>
                  <a:srgbClr val="00A0BA"/>
                </a:solidFill>
                <a:latin typeface="Arial Black" pitchFamily="34" charset="0"/>
                <a:cs typeface="Arial" charset="0"/>
              </a:defRPr>
            </a:lvl6pPr>
            <a:lvl7pPr marL="914400" algn="r" rtl="0" eaLnBrk="1" fontAlgn="base" hangingPunct="1">
              <a:spcBef>
                <a:spcPct val="0"/>
              </a:spcBef>
              <a:spcAft>
                <a:spcPct val="0"/>
              </a:spcAft>
              <a:defRPr sz="3000" b="1">
                <a:solidFill>
                  <a:srgbClr val="00A0BA"/>
                </a:solidFill>
                <a:latin typeface="Arial Black" pitchFamily="34" charset="0"/>
                <a:cs typeface="Arial" charset="0"/>
              </a:defRPr>
            </a:lvl7pPr>
            <a:lvl8pPr marL="1371600" algn="r" rtl="0" eaLnBrk="1" fontAlgn="base" hangingPunct="1">
              <a:spcBef>
                <a:spcPct val="0"/>
              </a:spcBef>
              <a:spcAft>
                <a:spcPct val="0"/>
              </a:spcAft>
              <a:defRPr sz="3000" b="1">
                <a:solidFill>
                  <a:srgbClr val="00A0BA"/>
                </a:solidFill>
                <a:latin typeface="Arial Black" pitchFamily="34" charset="0"/>
                <a:cs typeface="Arial" charset="0"/>
              </a:defRPr>
            </a:lvl8pPr>
            <a:lvl9pPr marL="1828800" algn="r" rtl="0" eaLnBrk="1" fontAlgn="base" hangingPunct="1">
              <a:spcBef>
                <a:spcPct val="0"/>
              </a:spcBef>
              <a:spcAft>
                <a:spcPct val="0"/>
              </a:spcAft>
              <a:defRPr sz="3000" b="1">
                <a:solidFill>
                  <a:srgbClr val="00A0BA"/>
                </a:solidFill>
                <a:latin typeface="Arial Black" pitchFamily="34" charset="0"/>
                <a:cs typeface="Arial" charset="0"/>
              </a:defRPr>
            </a:lvl9pPr>
          </a:lstStyle>
          <a:p>
            <a:r>
              <a:rPr lang="es-MX" dirty="0" smtClean="0"/>
              <a:t>Temáticas SABE</a:t>
            </a:r>
            <a:endParaRPr lang="es-CO" dirty="0"/>
          </a:p>
        </p:txBody>
      </p:sp>
    </p:spTree>
    <p:extLst>
      <p:ext uri="{BB962C8B-B14F-4D97-AF65-F5344CB8AC3E}">
        <p14:creationId xmlns="" xmlns:p14="http://schemas.microsoft.com/office/powerpoint/2010/main" val="22800526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cstate="print">
            <a:lum bright="70000" contrast="-70000"/>
            <a:extLst>
              <a:ext uri="{BEBA8EAE-BF5A-486C-A8C5-ECC9F3942E4B}">
                <a14:imgProps xmlns:a14="http://schemas.microsoft.com/office/drawing/2010/main" xmlns="">
                  <a14:imgLayer r:embed="rId4">
                    <a14:imgEffect>
                      <a14:colorTemperature colorTemp="7200"/>
                    </a14:imgEffect>
                  </a14:imgLayer>
                </a14:imgProps>
              </a:ext>
              <a:ext uri="{28A0092B-C50C-407E-A947-70E740481C1C}">
                <a14:useLocalDpi xmlns:a14="http://schemas.microsoft.com/office/drawing/2010/main" xmlns="" val="0"/>
              </a:ext>
            </a:extLst>
          </a:blip>
          <a:stretch>
            <a:fillRect/>
          </a:stretch>
        </p:blipFill>
        <p:spPr>
          <a:xfrm>
            <a:off x="3785378" y="1772642"/>
            <a:ext cx="5358622" cy="4421414"/>
          </a:xfrm>
          <a:prstGeom prst="rect">
            <a:avLst/>
          </a:prstGeom>
        </p:spPr>
      </p:pic>
      <p:pic>
        <p:nvPicPr>
          <p:cNvPr id="2" name="Imagen 1"/>
          <p:cNvPicPr>
            <a:picLocks noChangeAspect="1"/>
          </p:cNvPicPr>
          <p:nvPr/>
        </p:nvPicPr>
        <p:blipFill>
          <a:blip r:embed="rId3" cstate="print">
            <a:lum bright="70000" contrast="-70000"/>
            <a:extLst>
              <a:ext uri="{BEBA8EAE-BF5A-486C-A8C5-ECC9F3942E4B}">
                <a14:imgProps xmlns:a14="http://schemas.microsoft.com/office/drawing/2010/main" xmlns="">
                  <a14:imgLayer r:embed="rId4">
                    <a14:imgEffect>
                      <a14:colorTemperature colorTemp="7200"/>
                    </a14:imgEffect>
                  </a14:imgLayer>
                </a14:imgProps>
              </a:ext>
              <a:ext uri="{28A0092B-C50C-407E-A947-70E740481C1C}">
                <a14:useLocalDpi xmlns:a14="http://schemas.microsoft.com/office/drawing/2010/main" xmlns="" val="0"/>
              </a:ext>
            </a:extLst>
          </a:blip>
          <a:stretch>
            <a:fillRect/>
          </a:stretch>
        </p:blipFill>
        <p:spPr>
          <a:xfrm>
            <a:off x="5466" y="1772642"/>
            <a:ext cx="5718662" cy="4421414"/>
          </a:xfrm>
          <a:prstGeom prst="rect">
            <a:avLst/>
          </a:prstGeom>
        </p:spPr>
      </p:pic>
      <p:sp>
        <p:nvSpPr>
          <p:cNvPr id="12" name="1 Título"/>
          <p:cNvSpPr>
            <a:spLocks noGrp="1"/>
          </p:cNvSpPr>
          <p:nvPr>
            <p:ph type="ctrTitle"/>
          </p:nvPr>
        </p:nvSpPr>
        <p:spPr>
          <a:xfrm>
            <a:off x="467544" y="1340768"/>
            <a:ext cx="8280920" cy="1223962"/>
          </a:xfrm>
        </p:spPr>
        <p:txBody>
          <a:bodyPr/>
          <a:lstStyle/>
          <a:p>
            <a:pPr algn="l" eaLnBrk="1" hangingPunct="1">
              <a:defRPr/>
            </a:pPr>
            <a:r>
              <a:rPr lang="es-CO" sz="3600" b="1" dirty="0" smtClean="0">
                <a:solidFill>
                  <a:srgbClr val="C00000"/>
                </a:solidFill>
                <a:latin typeface="Arial Narrow" pitchFamily="34" charset="0"/>
              </a:rPr>
              <a:t>El concepto de salud en la SABE Colombia</a:t>
            </a:r>
            <a:endParaRPr lang="es-CO" sz="3600" b="1" dirty="0">
              <a:solidFill>
                <a:srgbClr val="C00000"/>
              </a:solidFill>
              <a:latin typeface="Arial Narrow" pitchFamily="34" charset="0"/>
            </a:endParaRPr>
          </a:p>
        </p:txBody>
      </p:sp>
      <p:graphicFrame>
        <p:nvGraphicFramePr>
          <p:cNvPr id="3" name="Diagram 2"/>
          <p:cNvGraphicFramePr/>
          <p:nvPr>
            <p:extLst>
              <p:ext uri="{D42A27DB-BD31-4B8C-83A1-F6EECF244321}">
                <p14:modId xmlns:p14="http://schemas.microsoft.com/office/powerpoint/2010/main" xmlns="" val="3858318158"/>
              </p:ext>
            </p:extLst>
          </p:nvPr>
        </p:nvGraphicFramePr>
        <p:xfrm>
          <a:off x="755576" y="2173312"/>
          <a:ext cx="8208912"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 Título"/>
          <p:cNvSpPr>
            <a:spLocks noGrp="1"/>
          </p:cNvSpPr>
          <p:nvPr>
            <p:ph type="ctrTitle"/>
          </p:nvPr>
        </p:nvSpPr>
        <p:spPr>
          <a:xfrm>
            <a:off x="539552" y="1196752"/>
            <a:ext cx="8137153" cy="1223963"/>
          </a:xfrm>
        </p:spPr>
        <p:txBody>
          <a:bodyPr/>
          <a:lstStyle/>
          <a:p>
            <a:pPr algn="l" eaLnBrk="1" hangingPunct="1">
              <a:defRPr/>
            </a:pPr>
            <a:r>
              <a:rPr lang="es-CO" sz="3200" b="1" dirty="0" smtClean="0">
                <a:solidFill>
                  <a:srgbClr val="C00000"/>
                </a:solidFill>
                <a:latin typeface="Arial Narrow" pitchFamily="34" charset="0"/>
              </a:rPr>
              <a:t>Concepto de Bienestar en la SABE Colombia</a:t>
            </a:r>
            <a:endParaRPr lang="es-CO" sz="3200" b="1" dirty="0">
              <a:solidFill>
                <a:srgbClr val="C00000"/>
              </a:solidFill>
              <a:latin typeface="Arial Narrow" pitchFamily="34" charset="0"/>
            </a:endParaRPr>
          </a:p>
        </p:txBody>
      </p:sp>
      <p:graphicFrame>
        <p:nvGraphicFramePr>
          <p:cNvPr id="7" name="Diagram 6"/>
          <p:cNvGraphicFramePr/>
          <p:nvPr>
            <p:extLst>
              <p:ext uri="{D42A27DB-BD31-4B8C-83A1-F6EECF244321}">
                <p14:modId xmlns:p14="http://schemas.microsoft.com/office/powerpoint/2010/main" xmlns="" val="697985629"/>
              </p:ext>
            </p:extLst>
          </p:nvPr>
        </p:nvGraphicFramePr>
        <p:xfrm>
          <a:off x="395536" y="2348880"/>
          <a:ext cx="8352929"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 Título"/>
          <p:cNvSpPr>
            <a:spLocks noGrp="1"/>
          </p:cNvSpPr>
          <p:nvPr>
            <p:ph type="ctrTitle"/>
          </p:nvPr>
        </p:nvSpPr>
        <p:spPr>
          <a:xfrm>
            <a:off x="467544" y="1412776"/>
            <a:ext cx="8137153" cy="1223963"/>
          </a:xfrm>
        </p:spPr>
        <p:txBody>
          <a:bodyPr/>
          <a:lstStyle/>
          <a:p>
            <a:pPr algn="l" eaLnBrk="1" hangingPunct="1">
              <a:defRPr/>
            </a:pPr>
            <a:r>
              <a:rPr lang="es-CO" sz="2800" b="1" dirty="0" smtClean="0">
                <a:solidFill>
                  <a:srgbClr val="C00000"/>
                </a:solidFill>
                <a:latin typeface="Arial Narrow" pitchFamily="34" charset="0"/>
              </a:rPr>
              <a:t>El Envejecimiento Activo y las teorías del envejecimiento</a:t>
            </a:r>
            <a:endParaRPr lang="es-CO" sz="2800" b="1" dirty="0">
              <a:solidFill>
                <a:srgbClr val="C00000"/>
              </a:solidFill>
              <a:latin typeface="Arial Narrow" pitchFamily="34" charset="0"/>
            </a:endParaRPr>
          </a:p>
        </p:txBody>
      </p:sp>
      <p:graphicFrame>
        <p:nvGraphicFramePr>
          <p:cNvPr id="7" name="Diagram 6"/>
          <p:cNvGraphicFramePr/>
          <p:nvPr>
            <p:extLst>
              <p:ext uri="{D42A27DB-BD31-4B8C-83A1-F6EECF244321}">
                <p14:modId xmlns:p14="http://schemas.microsoft.com/office/powerpoint/2010/main" xmlns="" val="3506289348"/>
              </p:ext>
            </p:extLst>
          </p:nvPr>
        </p:nvGraphicFramePr>
        <p:xfrm>
          <a:off x="611560" y="2276872"/>
          <a:ext cx="8064896" cy="36724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ext uri="{D42A27DB-BD31-4B8C-83A1-F6EECF244321}">
                <p14:modId xmlns:p14="http://schemas.microsoft.com/office/powerpoint/2010/main" xmlns="" val="375360767"/>
              </p:ext>
            </p:extLst>
          </p:nvPr>
        </p:nvGraphicFramePr>
        <p:xfrm>
          <a:off x="1691680" y="4797152"/>
          <a:ext cx="6840760" cy="108012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2" name="Group 12"/>
          <p:cNvGrpSpPr/>
          <p:nvPr/>
        </p:nvGrpSpPr>
        <p:grpSpPr>
          <a:xfrm>
            <a:off x="467544" y="4725144"/>
            <a:ext cx="1656184" cy="1224136"/>
            <a:chOff x="2756" y="1101722"/>
            <a:chExt cx="1790973" cy="1468963"/>
          </a:xfrm>
          <a:scene3d>
            <a:camera prst="orthographicFront"/>
            <a:lightRig rig="threePt" dir="t">
              <a:rot lat="0" lon="0" rev="7500000"/>
            </a:lightRig>
          </a:scene3d>
        </p:grpSpPr>
        <p:sp>
          <p:nvSpPr>
            <p:cNvPr id="14" name="Rounded Rectangle 13"/>
            <p:cNvSpPr/>
            <p:nvPr/>
          </p:nvSpPr>
          <p:spPr>
            <a:xfrm>
              <a:off x="2756" y="1101722"/>
              <a:ext cx="1790973" cy="1468963"/>
            </a:xfrm>
            <a:prstGeom prst="roundRect">
              <a:avLst/>
            </a:prstGeom>
          </p:spPr>
          <p:style>
            <a:lnRef idx="1">
              <a:schemeClr val="accent5"/>
            </a:lnRef>
            <a:fillRef idx="2">
              <a:schemeClr val="accent5"/>
            </a:fillRef>
            <a:effectRef idx="1">
              <a:schemeClr val="accent5"/>
            </a:effectRef>
            <a:fontRef idx="minor">
              <a:schemeClr val="dk1"/>
            </a:fontRef>
          </p:style>
        </p:sp>
        <p:sp>
          <p:nvSpPr>
            <p:cNvPr id="15" name="Rounded Rectangle 4"/>
            <p:cNvSpPr/>
            <p:nvPr/>
          </p:nvSpPr>
          <p:spPr>
            <a:xfrm>
              <a:off x="74465" y="1173431"/>
              <a:ext cx="1647555" cy="1325545"/>
            </a:xfrm>
            <a:prstGeom prst="rect">
              <a:avLst/>
            </a:prstGeom>
          </p:spPr>
          <p:style>
            <a:lnRef idx="1">
              <a:schemeClr val="accent5"/>
            </a:lnRef>
            <a:fillRef idx="3">
              <a:schemeClr val="accent5"/>
            </a:fillRef>
            <a:effectRef idx="2">
              <a:schemeClr val="accent5"/>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 sz="1800" kern="1200" noProof="0" dirty="0" smtClean="0"/>
                <a:t>Biológicos, Psicológicos </a:t>
              </a:r>
            </a:p>
            <a:p>
              <a:pPr lvl="0" algn="ctr" defTabSz="800100">
                <a:lnSpc>
                  <a:spcPct val="90000"/>
                </a:lnSpc>
                <a:spcBef>
                  <a:spcPct val="0"/>
                </a:spcBef>
                <a:spcAft>
                  <a:spcPct val="35000"/>
                </a:spcAft>
              </a:pPr>
              <a:r>
                <a:rPr lang="es-ES" sz="1800" kern="1200" noProof="0" dirty="0" smtClean="0"/>
                <a:t>y Sociales</a:t>
              </a:r>
              <a:endParaRPr lang="es-ES" sz="1800" kern="1200" noProof="0" dirty="0"/>
            </a:p>
          </p:txBody>
        </p:sp>
      </p:grpSp>
    </p:spTree>
    <p:extLst>
      <p:ext uri="{BB962C8B-B14F-4D97-AF65-F5344CB8AC3E}">
        <p14:creationId xmlns:p14="http://schemas.microsoft.com/office/powerpoint/2010/main" xmlns="" val="9745266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ítulo 1"/>
          <p:cNvSpPr txBox="1">
            <a:spLocks/>
          </p:cNvSpPr>
          <p:nvPr/>
        </p:nvSpPr>
        <p:spPr>
          <a:xfrm>
            <a:off x="2483768" y="476672"/>
            <a:ext cx="6192837" cy="731838"/>
          </a:xfrm>
          <a:prstGeom prst="rect">
            <a:avLst/>
          </a:prstGeom>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defRPr/>
            </a:pPr>
            <a:r>
              <a:rPr lang="en-US" sz="3800" b="1" dirty="0" smtClean="0">
                <a:solidFill>
                  <a:srgbClr val="C00000"/>
                </a:solidFill>
                <a:latin typeface="Arial Narrow" charset="0"/>
                <a:ea typeface="MS PGothic" charset="0"/>
              </a:rPr>
              <a:t> </a:t>
            </a:r>
            <a:r>
              <a:rPr lang="es-ES_tradnl" sz="3800" b="1" dirty="0" smtClean="0">
                <a:solidFill>
                  <a:srgbClr val="C00000"/>
                </a:solidFill>
                <a:latin typeface="Arial Narrow" charset="0"/>
                <a:ea typeface="MS PGothic" charset="0"/>
              </a:rPr>
              <a:t>Biomarcadores</a:t>
            </a:r>
            <a:endParaRPr lang="es-CO" sz="3800" b="1" dirty="0">
              <a:solidFill>
                <a:srgbClr val="C00000"/>
              </a:solidFill>
              <a:latin typeface="Arial Narrow" charset="0"/>
              <a:ea typeface="MS PGothic" charset="0"/>
            </a:endParaRPr>
          </a:p>
        </p:txBody>
      </p:sp>
      <p:graphicFrame>
        <p:nvGraphicFramePr>
          <p:cNvPr id="20" name="Table 19"/>
          <p:cNvGraphicFramePr>
            <a:graphicFrameLocks noGrp="1"/>
          </p:cNvGraphicFramePr>
          <p:nvPr>
            <p:extLst>
              <p:ext uri="{D42A27DB-BD31-4B8C-83A1-F6EECF244321}">
                <p14:modId xmlns:p14="http://schemas.microsoft.com/office/powerpoint/2010/main" xmlns="" val="2498224851"/>
              </p:ext>
            </p:extLst>
          </p:nvPr>
        </p:nvGraphicFramePr>
        <p:xfrm>
          <a:off x="395534" y="1916113"/>
          <a:ext cx="8568954" cy="2957480"/>
        </p:xfrm>
        <a:graphic>
          <a:graphicData uri="http://schemas.openxmlformats.org/drawingml/2006/table">
            <a:tbl>
              <a:tblPr/>
              <a:tblGrid>
                <a:gridCol w="2986009"/>
                <a:gridCol w="5582945"/>
              </a:tblGrid>
              <a:tr h="7533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2400" b="1" i="0" u="none" strike="noStrike" cap="none" normalizeH="0" baseline="0" noProof="0" dirty="0" smtClean="0">
                          <a:ln>
                            <a:noFill/>
                          </a:ln>
                          <a:solidFill>
                            <a:srgbClr val="FFFFFF"/>
                          </a:solidFill>
                          <a:effectLst/>
                          <a:latin typeface="Arial Narrow"/>
                          <a:ea typeface="MS PGothic" pitchFamily="34" charset="-128"/>
                          <a:cs typeface="Arial Narrow"/>
                        </a:rPr>
                        <a:t>Esquema</a:t>
                      </a:r>
                    </a:p>
                  </a:txBody>
                  <a:tcPr marL="91433" marR="91433"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2400" b="1" i="0" u="none" strike="noStrike" cap="none" normalizeH="0" baseline="0" noProof="0" dirty="0" smtClean="0">
                          <a:ln>
                            <a:noFill/>
                          </a:ln>
                          <a:solidFill>
                            <a:srgbClr val="FFFFFF"/>
                          </a:solidFill>
                          <a:effectLst/>
                          <a:latin typeface="Arial Narrow"/>
                          <a:ea typeface="MS PGothic" pitchFamily="34" charset="-128"/>
                          <a:cs typeface="Arial Narrow"/>
                        </a:rPr>
                        <a:t>SABE Colombia 2013</a:t>
                      </a:r>
                    </a:p>
                  </a:txBody>
                  <a:tcPr marL="91433" marR="91433"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70C0"/>
                    </a:solidFill>
                  </a:tcPr>
                </a:tc>
              </a:tr>
              <a:tr h="2055643">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s-ES" sz="2400" b="1" i="0" u="none" strike="noStrike" cap="none" normalizeH="0" baseline="0" noProof="0" dirty="0" smtClean="0">
                          <a:ln>
                            <a:noFill/>
                          </a:ln>
                          <a:solidFill>
                            <a:srgbClr val="000000"/>
                          </a:solidFill>
                          <a:effectLst/>
                          <a:latin typeface="Arial Narrow"/>
                          <a:ea typeface="MS PGothic" pitchFamily="34" charset="-128"/>
                          <a:cs typeface="Arial Narrow"/>
                        </a:rPr>
                        <a:t>Temáticas</a:t>
                      </a:r>
                    </a:p>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2400" b="1" i="0" u="none" strike="noStrike" cap="none" normalizeH="0" baseline="0" noProof="0" dirty="0" smtClean="0">
                        <a:ln>
                          <a:noFill/>
                        </a:ln>
                        <a:solidFill>
                          <a:srgbClr val="000000"/>
                        </a:solidFill>
                        <a:effectLst/>
                        <a:latin typeface="Arial Narrow"/>
                        <a:ea typeface="MS PGothic" pitchFamily="34" charset="-128"/>
                        <a:cs typeface="Arial Narrow"/>
                      </a:endParaRPr>
                    </a:p>
                  </a:txBody>
                  <a:tcPr marL="91433" marR="91433"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457200" indent="-457200">
                        <a:buFont typeface="Arial"/>
                        <a:buAutoNum type="arabicPeriod"/>
                      </a:pPr>
                      <a:r>
                        <a:rPr lang="es-ES" sz="2400" b="1" noProof="0" dirty="0" smtClean="0">
                          <a:latin typeface="Arial Narrow"/>
                          <a:cs typeface="Arial Narrow"/>
                        </a:rPr>
                        <a:t>Biomarcadores para ECNT:</a:t>
                      </a:r>
                    </a:p>
                    <a:p>
                      <a:pPr marL="342900" indent="-342900">
                        <a:buFont typeface="Wingdings" charset="2"/>
                        <a:buChar char="§"/>
                      </a:pPr>
                      <a:r>
                        <a:rPr lang="es-ES" sz="2400" b="0" noProof="0" dirty="0" smtClean="0">
                          <a:latin typeface="Arial Narrow"/>
                          <a:cs typeface="Arial Narrow"/>
                        </a:rPr>
                        <a:t>Glicemia,</a:t>
                      </a:r>
                    </a:p>
                    <a:p>
                      <a:pPr marL="342900" indent="-342900">
                        <a:buFont typeface="Wingdings" charset="2"/>
                        <a:buChar char="§"/>
                      </a:pPr>
                      <a:r>
                        <a:rPr lang="es-ES" sz="2400" b="0" noProof="0" dirty="0" smtClean="0">
                          <a:latin typeface="Arial Narrow"/>
                          <a:cs typeface="Arial Narrow"/>
                        </a:rPr>
                        <a:t>Colesterol</a:t>
                      </a:r>
                      <a:r>
                        <a:rPr lang="es-ES" sz="2400" b="0" baseline="0" noProof="0" dirty="0" smtClean="0">
                          <a:latin typeface="Arial Narrow"/>
                          <a:cs typeface="Arial Narrow"/>
                        </a:rPr>
                        <a:t> total</a:t>
                      </a:r>
                      <a:endParaRPr lang="es-ES" sz="2400" b="0" noProof="0" dirty="0" smtClean="0">
                        <a:latin typeface="Arial Narrow"/>
                        <a:cs typeface="Arial Narrow"/>
                      </a:endParaRPr>
                    </a:p>
                    <a:p>
                      <a:pPr marL="342900" marR="0" indent="-342900" algn="l" defTabSz="914400" rtl="0" eaLnBrk="1" fontAlgn="auto" latinLnBrk="0" hangingPunct="1">
                        <a:lnSpc>
                          <a:spcPct val="100000"/>
                        </a:lnSpc>
                        <a:spcBef>
                          <a:spcPts val="0"/>
                        </a:spcBef>
                        <a:spcAft>
                          <a:spcPts val="0"/>
                        </a:spcAft>
                        <a:buClrTx/>
                        <a:buSzTx/>
                        <a:buFont typeface="Wingdings" charset="2"/>
                        <a:buChar char="§"/>
                        <a:tabLst/>
                        <a:defRPr/>
                      </a:pPr>
                      <a:r>
                        <a:rPr lang="es-CO" sz="2400" u="none" strike="noStrike" dirty="0" smtClean="0">
                          <a:effectLst/>
                          <a:latin typeface="Arial Narrow"/>
                          <a:cs typeface="Arial Narrow"/>
                        </a:rPr>
                        <a:t>HDL</a:t>
                      </a:r>
                    </a:p>
                    <a:p>
                      <a:pPr marL="342900" marR="0" indent="-342900" algn="l" defTabSz="914400" rtl="0" eaLnBrk="1" fontAlgn="auto" latinLnBrk="0" hangingPunct="1">
                        <a:lnSpc>
                          <a:spcPct val="100000"/>
                        </a:lnSpc>
                        <a:spcBef>
                          <a:spcPts val="0"/>
                        </a:spcBef>
                        <a:spcAft>
                          <a:spcPts val="0"/>
                        </a:spcAft>
                        <a:buClrTx/>
                        <a:buSzTx/>
                        <a:buFont typeface="Wingdings" charset="2"/>
                        <a:buChar char="§"/>
                        <a:tabLst/>
                        <a:defRPr/>
                      </a:pPr>
                      <a:r>
                        <a:rPr lang="es-CO" sz="2400" b="0" i="0" u="none" strike="noStrike" dirty="0" smtClean="0">
                          <a:solidFill>
                            <a:srgbClr val="000000"/>
                          </a:solidFill>
                          <a:effectLst/>
                          <a:latin typeface="Arial Narrow"/>
                          <a:cs typeface="Arial Narrow"/>
                        </a:rPr>
                        <a:t>Trigliceridos</a:t>
                      </a:r>
                    </a:p>
                    <a:p>
                      <a:pPr marL="342900" marR="0" indent="-342900" algn="l" defTabSz="914400" rtl="0" eaLnBrk="1" fontAlgn="auto" latinLnBrk="0" hangingPunct="1">
                        <a:lnSpc>
                          <a:spcPct val="100000"/>
                        </a:lnSpc>
                        <a:spcBef>
                          <a:spcPts val="0"/>
                        </a:spcBef>
                        <a:spcAft>
                          <a:spcPts val="0"/>
                        </a:spcAft>
                        <a:buClrTx/>
                        <a:buSzTx/>
                        <a:buFont typeface="Wingdings" charset="2"/>
                        <a:buChar char="§"/>
                        <a:tabLst/>
                        <a:defRPr/>
                      </a:pPr>
                      <a:r>
                        <a:rPr lang="es-CO" sz="2400" b="0" i="0" u="none" strike="noStrike" dirty="0" smtClean="0">
                          <a:solidFill>
                            <a:srgbClr val="000000"/>
                          </a:solidFill>
                          <a:effectLst/>
                          <a:latin typeface="Arial Narrow"/>
                          <a:cs typeface="Arial Narrow"/>
                        </a:rPr>
                        <a:t>TSH</a:t>
                      </a:r>
                      <a:r>
                        <a:rPr lang="es-ES" sz="2400" b="0" baseline="0" noProof="0" dirty="0" smtClean="0">
                          <a:latin typeface="Arial Narrow"/>
                          <a:cs typeface="Arial Narrow"/>
                        </a:rPr>
                        <a:t> </a:t>
                      </a:r>
                      <a:endParaRPr lang="es-ES" sz="2400" b="1" noProof="0" dirty="0">
                        <a:latin typeface="Arial Narrow"/>
                        <a:cs typeface="Arial Narrow"/>
                      </a:endParaRPr>
                    </a:p>
                  </a:txBody>
                  <a:tcPr marL="9524" marR="9524" marT="9532"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Uso de la información</a:t>
            </a:r>
            <a:endParaRPr lang="es-CO" dirty="0"/>
          </a:p>
        </p:txBody>
      </p:sp>
      <p:sp>
        <p:nvSpPr>
          <p:cNvPr id="3" name="2 Marcador de contenido"/>
          <p:cNvSpPr>
            <a:spLocks noGrp="1"/>
          </p:cNvSpPr>
          <p:nvPr>
            <p:ph idx="1"/>
          </p:nvPr>
        </p:nvSpPr>
        <p:spPr/>
        <p:txBody>
          <a:bodyPr/>
          <a:lstStyle/>
          <a:p>
            <a:endParaRPr lang="es-CO" dirty="0"/>
          </a:p>
        </p:txBody>
      </p:sp>
      <p:sp>
        <p:nvSpPr>
          <p:cNvPr id="4" name="3 Flecha derecha"/>
          <p:cNvSpPr/>
          <p:nvPr/>
        </p:nvSpPr>
        <p:spPr>
          <a:xfrm>
            <a:off x="611562" y="1397000"/>
            <a:ext cx="7920876" cy="4064000"/>
          </a:xfrm>
          <a:prstGeom prst="rightArrow">
            <a:avLst/>
          </a:prstGeom>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sp>
      <p:graphicFrame>
        <p:nvGraphicFramePr>
          <p:cNvPr id="5" name="4 Diagrama"/>
          <p:cNvGraphicFramePr/>
          <p:nvPr>
            <p:extLst>
              <p:ext uri="{D42A27DB-BD31-4B8C-83A1-F6EECF244321}">
                <p14:modId xmlns:p14="http://schemas.microsoft.com/office/powerpoint/2010/main" xmlns="" val="489655811"/>
              </p:ext>
            </p:extLst>
          </p:nvPr>
        </p:nvGraphicFramePr>
        <p:xfrm>
          <a:off x="611560" y="1340768"/>
          <a:ext cx="792088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6 Rectángulo redondeado"/>
          <p:cNvSpPr/>
          <p:nvPr/>
        </p:nvSpPr>
        <p:spPr>
          <a:xfrm>
            <a:off x="179512" y="5229200"/>
            <a:ext cx="8784975" cy="1224136"/>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s-MX" sz="2400" b="1" dirty="0" smtClean="0"/>
              <a:t>Usuarios:</a:t>
            </a:r>
          </a:p>
          <a:p>
            <a:pPr algn="ctr"/>
            <a:r>
              <a:rPr lang="es-MX" sz="2400" b="1" dirty="0" smtClean="0"/>
              <a:t> </a:t>
            </a:r>
            <a:r>
              <a:rPr lang="es-MX" sz="2400" dirty="0" smtClean="0"/>
              <a:t>Instituciones , Academia , Entes Territoriales, Investigadores, Ciudadanos, entre otros.</a:t>
            </a:r>
            <a:endParaRPr lang="es-CO" sz="2400" dirty="0"/>
          </a:p>
        </p:txBody>
      </p:sp>
      <p:sp>
        <p:nvSpPr>
          <p:cNvPr id="9" name="8 Flecha izquierda y derecha"/>
          <p:cNvSpPr/>
          <p:nvPr/>
        </p:nvSpPr>
        <p:spPr>
          <a:xfrm rot="5400000">
            <a:off x="4067944" y="4581128"/>
            <a:ext cx="725800" cy="282312"/>
          </a:xfrm>
          <a:prstGeom prst="lef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a:p>
        </p:txBody>
      </p:sp>
      <p:sp>
        <p:nvSpPr>
          <p:cNvPr id="8" name="7 Elipse"/>
          <p:cNvSpPr/>
          <p:nvPr/>
        </p:nvSpPr>
        <p:spPr>
          <a:xfrm>
            <a:off x="1187624" y="1412776"/>
            <a:ext cx="1008112" cy="86409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CO" sz="2000" dirty="0" smtClean="0"/>
              <a:t>2012</a:t>
            </a:r>
            <a:endParaRPr lang="es-CO" sz="2000" dirty="0"/>
          </a:p>
        </p:txBody>
      </p:sp>
      <p:sp>
        <p:nvSpPr>
          <p:cNvPr id="10" name="9 Flecha arriba"/>
          <p:cNvSpPr/>
          <p:nvPr/>
        </p:nvSpPr>
        <p:spPr>
          <a:xfrm rot="5400000">
            <a:off x="2175390" y="1505130"/>
            <a:ext cx="904788" cy="576064"/>
          </a:xfrm>
          <a:prstGeom prst="up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AutoShape 2" descr="data:image/jpeg;base64,/9j/4AAQSkZJRgABAQAAAQABAAD/2wCEAAkGBxQTEhUUExQVFBUWFx8aGBcYGBgXGBwYGhcXFxgXHBcYHCggGBwlHBgVITEhJSksLi4uGB8zODMsNygtLiwBCgoKDg0OGhAQGiwkHCQsLSwtLCwsLCwsLCwsLCwsLCwsLCwsLCwsLCwsLCwsLCwsLCwsLCwsLCwsLCwsLCwsLP/AABEIAM4A9QMBIgACEQEDEQH/xAAbAAABBQEBAAAAAAAAAAAAAAADAQIEBQYAB//EAEkQAAIBAgMEBwQGBwcCBgMAAAECAwARBBIhBTFBUQYTImFxgZEyQlKhYnKSorHBBxQjM4Ky8BVDU2NzwtEksxaDo9Lh8RdEk//EABkBAAMBAQEAAAAAAAAAAAAAAAABAgMEBf/EACsRAAICAQMDAwMEAwAAAAAAAAABAhEDEiExBEFREyIyYXGBBSPB8EKRsf/aAAwDAQACEQMRAD8AQU40htSV6B0HE1wpbUlqAHEU2uppoAJakApAaaaACAUjNTQaQ0ALmpb0ylWgAiinotKBRAlJsQ0LS5aKFrgKmwBha61EK0Nt1FgNtTxTL013A3m3nTAezU1nJqDLtWEGxlQHlmBPoK5MYH0RZJPqRSP/ACrRaCyWK4imR4LEN7OFxRH+ky/z2pzYPFD/APTxR/gH/upa4+RakcRTdKccFi+OCxNvqqflmoE5mT28JiwOfUOR929GuPkNSDXrsxqug2rGzZblW+F1KN9lgDU69NNMYRXrmIpgpSKYxb11NrqAOvXWoQNPzUwHiuofWUuagAldTb0tAHGuyUoNKRQA0rXbq40oF6AENOVacEoqjupNiFjotqVEoiJWbYDVW1cRRToKd0d2YmJTr5x1iMT1cRJEeUGwZwPbJtfU2sRpU2Juir/XQ7FYledxpliUvY8iw7K+ZFS4NhY5z2o4sOvOVw7fYiv8zWrm2nDh4+0Y4YwPZGWNAO4CwrPz9N49epSWU/RWy/aaw/Gj3Myc2Gi6FKdZsTO3dGEiT1sW+dWOG6MYFDphlc/FIzyn75/KsxL0kxkl8sUUXK7NI3ooAvQDHj5PbxDqDwRVQerXNX6Un2/2ZvIvJvYFij0jSOPlkRV/AU99pkb30462/GvO26PljeSeU/WnkPyBtTf7Ag3Mym/PM38xqlgf0/v4I9VG5fb8Q9qaMa63dR+JoLdKMMb2niv9dax39jYUf4f/APMVx2bhdwyeJiUCq9B/2xeqjcYXbUL+zNGf4h/zUuPHMdzX7wTXl+M2REDYxR+IUC/fcVdfo5mI/WIDciJwVub2VwSAL8LhqieNw3ZUZqQz9IeGV58O0gzBw0ZPG9s6G++4Km3jVDgZ2VjDIbsNUb415/WHGtN+kJbRwtYdmdNeWYlf91Z7amHLJmQduLtr329pfMaVC23NouietOApmGYMoYbiAR5i9FFaG5wSupDS0hERBxNLlp7CkUVYxuW1JSysBcmwA1PcOdW3Rzo2+KAllZoMPvUDSWUc7n92h52ue6ssuaGJXICpMgHtEDxNqekqt7JB8DejbYxuHztFs7C4clOy2KmXre0N6pnvmI4sdAedZqDCRuzZlImv2/cYE8RksADwK6Vk+ppanF0JW2aILTkQ1URzvF7RMkY3k+2vfp7a/Pxq0jlBAIIIOoI1BHO9bY8sciuI+AhWnpXWoipVNgItGWmhaeBUtgPSjIKGlHMigakCs2xFZ0hkywMB7TkRr4yMEH41q8NEsUSqNFRQPAAVitpbUg/WcMrSxhUcyMSy27KnKDrvud3dVn0i2/G+HkTDdZNIy5R1UUjjtaE3VbbiTRdGU+TOQKcVJ10gDtIx6sHVVS9kCg6A2sSau80cWlg5HPUeQqHgdm4vQRYLE6CwzJ1QsBbfIVpm0MLiYFz4jDSwpfVzkdR9Yxs2Ud50rshlxRqOpHJKMm7olvtRuFl8Bao0mNY6kmo16oMfOZNbkR3IUbs1jYse697DzrTJNQVkxjqZov1q59q58aVZKw0uXgLeGh+VXPRzHsxMTkkgXUnfYb1J4251nj6jVKmqKlipWX5NIaWkNdRkFea6hTrY6f8AFSehT5cdKPjgB80c/wDuqBRtgNbaEX0oZB6FTWHUL2GmL5F5+kSO+EJ+Fkb0dTVTAe1V303TNgpx/lsfQXqgwbXynmAfkDXGuTqQHYR/ZKPhJX7LMo/AVPtVdsP2D/qSD/1Gq0tTXCN1wMtXU8CuoGRQKUR0URU/JaqsRDwWB/WcUsJ/dRgSTcm1PVx+ZFz3C3Gr7pztVlRMNExV57hiumSFbZz3X0Aqv6FexNLxlmb7KdhR4dk+tQ8W5kx0xPuRxoPMuT+A9K8fV6/V0+F/BVVGwmEwgRQqDKALADkKj7QwGcZksJU9g8+aHuPyOtWirXCKvUlTVMkqdnuJEDAb9CDwINiD3g1GEi4aQxtmyN2owAWsffSyi/EEeJ5VLw46vFOm5ZV6wfXFlcefZPrUvE4kwyQTqSCkqgm/uv8As2Ho3yryVOWDM0i/khuGWZxePCYpxz6oxj1kK1PTZWNIuMMif6s6L/Lmqyn6TsR7R9aqpdrg79T5mqfXZXxEfp+WSIthYrfLNhIvqmWb/agp46PX9vHm/wDkwov/AHCxqCuOYjsoW8ia5ppvhK+PZHztWcupzvvQ/TiWDbAwg/eTYqXxl6v5RKK7+ydnLb/pg3+rJLL6h5LfKqOTHgaNiIVPLrFY/ZS5oEu0kCkmZiBvKwzEepUCpvNL/JiqCNbHjIYgRDBDHyKxqu7wWkn6TSWADWHGx7+6sdNjkXLmTEnMbLoiXNr+81xoOVJ+tcsOPF5ifuog/Go9Nvlt/kq49kadukLW1c99NTpG5uASwynMLAjLY5r34W51lZMfMHVerw6Br2PVs5uBe3be26/DhT5Q8gtJIzr8AConmqAX87104P0+WT3R482ZZOojDZkXZYPUqO45b78tzl+7aq7EwWhjt/hj1Gh+8CKvrVEaMC8b6KxzRtwDt7UZ5XNyDzJHKvcz42or6Hn45e5mRap3Rpb4kEe6jE/IfnUbHpZrcb2t3nhWl2Ls7qUN/bb2u7ko8PxrHDBymvoaZJVEsr0jVwpTXpHKNpdlm2Pw3eso+6p/KkpdkLfHQdySn5IPzrDqPg/x/wBLx/I1vSWO+EnGmsbfymspso9iL6i/yitZ0g0ws5Gv7Jv5TWU2X7Ef1F/lFca5OtDdhDsN/qy/91jVpaq3Ywsrj/Ok/nNWNEeEbx4Opaa1dTGFXhT2TSljWi5ahsRB6HS2w1uKvIp8esY/nUGJv+slB96NW+yzqf5hS4GTqcTJEdBIetQ6b7WdR5gHzoW1pRHLHN7qnI/cj218myn1rysa9Lqnff8Aku7gaCFL0Zoq7D7qOa9JvcgzePX/AKyEcRHIfnGKTpGD1OguS6AA7iesW2o4VK2fF12Lnl92ICFTzb238rlR5Gh7VJfEQwrrkPWv3AdmMebXP8NeXk/c6pRRa2gDXCTtuGHT+B5D6swHyqQuzZjvxDL3RpFH+C3+dW8EdhRclq7/AEsa7EWyp/sUN7cs7+M0gHopFPXo5h+MSMebXc+rXq4t3UTLpT2XCFRAiwCKBlQDwAH4VX9I483UwC95ZRe3wp+0by7IHnV8NNTVNgUM20Gb3YIrfxyG5+6q+tZZsjjjk/oUlbSK3E4dXxgU3tDHc/Wkaw+SH1qwGGUHTdUXYt5WnmtpJMwH1EPVqe4HLfzq6WHW17f1evIlJrbwbIz/AEngthy6i3VMJL8eybt8rioAPEbt9a/EYQOjKbWZSPUWrDbLuIwp3oSh8UYr+ABr2v0XNeqH5OLrI8SJYNQdq9oxR8GfM31IxmPzy1PWqvEyayv8Nol8BZ5PnkH8Nev1Eqh9zkxq5Gc2m/aJ5G/pW3DXAPMA1g59Sa2eypM0ER5ot/EC35Vj0r9zReZbIl11caQ12mAlE2Ct8dH9GFz6sgoZqb0OXNjZj8EC/edj/srDqPgaYvkX3SyTLgsQf8pvwrM7OWyxj6Kj7orQdOzlwOItxS3qQPzqkwa2Kjlb8q41ydSI+xdUY85ZP+41Wi1V7A/cIeZY/akY/nVsooXCN1wJauoiCuoAnKt6aRRFW1cErGwKfbWzDKoKnLIhzI2+zDge4jQ+NUy4sSqyOtnHZkQ8OHmp4GtnlrL9Jdmh5YNchaVUzr7QVr6DnrbQ1lkxLJ9w1adweydpth7RyktF7kh1KD4X5gcG9edXuOxhsscH7WeUfs1XUAH+8cjRYxvud+4b6p4MNIsk0LCOTqXyZmLRswKhgTluL68qAqfq8gWBhhZJjYmEu7MBc6hhkA36laSWVKmt/Im0+C8lkXAxGCON52hTrJnBVQWck3YsdSzXNgN3lQdi4ZlDPIc0kjZnPC/BR9FRoPXjVfFslJW2gZC8siQI4kdiW6wXOY7huy6WtV5svtxq3MA+oBp4unWJOT5fcWvU68E6P+uVSE/+6bGulFVKpsY4rprQxuo5oZqABStYVUbBxIjwOKxe8u0jjh2VAjjHnlFvGrDaUbMjKpsWUgHfbS17VT7R2gFwcGEOGlTJJEHKDrUaONg5YMuupUaEA61l1MZSgkl33GnTLnY2zxDh40OpWMXP0rDMfM3qBCcVJhWxUbpGl3yR9WWLqhIBz5hbNlPu7rVHxe25Zr4eGFo3kjYq8pVQFFlLBVJJIzDTSqvpHslcMuGWF5YwxyPlkYA9gtfLew1HKuXp+iyTtyVNvuVPKlwbXDSiSNXHsuoYHuIuNfOsHj41TFzopUhrSCxBsWGVgbbjcX86ijZqlVVi7qosAzsVAHDKNKPDh0T2VVfAAV6nQ/ps+nya3L8HJm6iM46aFllCKzHcoJPkL1SbQBSFEPtWu313OdvS9vKrTaJXsK+iNIoc8AoOY3PAGwF++gY7Z7yktbMDrdSGGuu8E119TL3JeDPEtrMm5rV9G5L4dfolh942/GqifY7Dn4GrPo3pG6Hern5gGl07/c/A8vxLi9dSUgavQOY41Z9AVu2Kl5yCMeESm/3maqtmsCeVaP8AR5hrYJH/AMRmk+2xYfK1cvUvhG2Jcjf0gvbBlfjljX1kUn5A1U58odvhRj6KTU39IJ7OGT4pwfsqzVU7Ra0E3MplHi5y/nXL5OhEjYsGWGJOSL+FWZFRsPwHLSpjU3sdB0Y0rqSuqRFlGtcoovCmDurER1U/SuO0aN8MsbeQcD8zV2q1WdKoc2Fl5hCR4r2h+FCdMT4IO35DFjMVkAZpOpZb6LdwUzHuuB4kgcazOzo5Ov6x7kLIgdyCMxYsi5dLZVbQ23etbLbEYlfCyH2MTAYGYcHF2jN+HG3faqBMWf1fqnBzyXdbXIDNMFFyPZuySPrwFLNqUlQYacdy02fpHtSThYLfwRLj8atdiQZYIweEajzyiqfEpbZMje9i5mK96s+SPhxBU1p8LDYAchpWuR+1GcOWxctGiXjTstPtXO2aHFaEwojGmBedJAMCUySK9HIrstNMZntpxZMVhH5s8Rt9NMw+afOmdPY7QRPb2J017muv51O6VpaFZP8ACkSTyVxm+6Wo/SfZzYjDPEhAZgCmY6ZlIZSfMV0Y5bGM+TLdT+zDD4rH8qgub0aXFy4YZMTG+HLCxzC8bd6yC6n1vQ8MQxBvoeI1r1Mc4yWzONprkIoNAk2fGxvlAPNbq3qtjVv+pK3syr4NpTH2bIPdzDmpuPlQ9L5Em0VH9mi37ybzlc/iaJhcGsYNiSWNySbm9rb/AAqU8ZG8EUy1JY4p2kNyb5OY6Uy1OIqVhcPcFj7Kj1PAVbdElPtaQrC5G8jKPrMQo+ZFek7Hw3VYeKMe5Gq+igflXnhj6zEYaK1w0uY+EYL/AIgV6WDYVxZ3c/sdGNbGJ6aSBsZhY/hV5PllHzJ9KgbS9hF+OZB6HOfKy0bbcmfaL/5cCr5sxY/ICh4zWWFfhVnPnZF/31ijdFlhhU0igYNdKlZaJPc3GZa6n2rqQiyVKVVpyDSi7t1czYhscdt9NxmHDIy8CLfKpBbSuXWpvuIp+imFXF7OOFc5XRuy3wvGbE7wd6ndzqZN0F6xkB6vDxBSsvUtITMlriNus0Vb3N9T2jY6mqrZMpw+NlThJaReWvZcD+IferY47bHYNtLDnrXVocqaOdvTaMl0qIfE4aBAMivfKNwWNSfxyVfxx6Vl9hsMRi5ZRqIx1anhmNmcj7o8jWwjj0udKy6iSUqXY0xr2jAnOmAUeYcBSKlc1mgErSWo7rXRRU7AEI64oALk2tUDbvSCLDWU3eRtEjUXdjyC/mai4Xo9iMZZsc3VQ8MNGxDH/VkFvsrpVxi2JyIe09sfrOfDYKI4lmujv/coD2Tmk4nfoNakxYXH4KNRKgxkaL7cWkqgC2qH2/EG/dV1j9sYbZ6pDFHdzpHh4VGZj4cB9I03F7bxYBU4RNR7mJUsO4jKBfzreK08GbdlANtR4lj1bcO1G3ZYeKNr8qVOh+HlXMVaNz70LdWfSxU+YqsG1IMS7LJgcTL1RId4o1ly235ZY3vfwN9KdE+GjP7HHYrCD4MXDJkHLWQA/fq3JCZKl6GTKP2WKVu6eOx+3Ef9tV52Rjo90AksbXglRvuuUb5GrzB4vFk/s3weMHAwz5XP/luCPvVI/th0/f4TExa63jzru35oiw/CrjmkuGS4J9jMybSnTSSPEJb44ZLeuUio46Sx7i0N+Rsp9DY1ssN0swzGwxKAn3S+U336g2NT0mjlAJ6t7i4JVH/EGtFnl4RHpIwa7ajO4QnzH/NRcZthSO3IgA3DMoHpevQpNnwNq0GHO/fFGdfHL4Gn4bCQIbpDCpPFY41+YFP134F6SMT0MwvW4h57HJGmRCQQCz9pyL7wFCi/ea3Oa3hT5sUouSwFuelVOO29hYx2p4wQN2YE+lYuVu2apVsYzrR+sYyZzlQS2zHkiKPW/Cm7ODOzTOLNJaw+FB7C/O57yarNmhpxmfSLrXkVT7zM5Idu5RYAedajAYe57hTXFs2gu5OgSwFFNLanxrWTZYJ9KWnuutdTTAs41tT0GmtEVacqWNcrYhkg/rypxSnMtz508roamxHnnSJGmxmVSoEKjeWU5n1NmU6aBadisFIykOMw+liXtb6qoCw7iaqNp4sjEYjX+9PyVRQW2sxFr3/OutcGT5NP0MPU4h4yVtKuZcoyqCllYAE/DlPrW9i8PCvIodpZSs3GJw+nFdzjT6JNex4WzKCLEW089b1z5lTKixETiabIl91Soojx/oU58qqWYgBQSSdAANSSeVYDsjdRb0rLbW6QyTSHC7PUSybnl/uoud295vojup2Ilm2oSsDtBgx7Uw0eXgVivuXfd/StPs3Z8GEiEcSrGi8Bz5nme+uiGLuxNlZ0c6KRYW8jEzYhvbme2Y9y/CvICom1OkjSSGDCEZlNpZmBaOLuAH7x+4aDjUbaO2GxsjRQuUw6HLK6kB5CNDEhGqrvBffy51n9pbJgw/7PCyYlJ5D+zw8cgca+82cEIg4sfLWuhIkk4nYqYMyYpca2Zh2mxEauznkvV2bU6BRUddmbUxkau2HCwnfEsgikkF95zG6r3XBNWOD6B47Msz4uCWXL7Do+VdPcYGw8cutTMVidrwowGGWVtweKUNp3qQDRaAZD0xTARrBLhpMOyr2IggNwBwKXU+N6gbO2sNoOJcbNGYgexhFYZARuMov2248hypej+3YYJTJimcYuTR3xEbRG27IgcWVByG/iTROkeLw+0T1EUMO+74vICYxxWOw7ch8bDUnlSANt/EbPN4IcDBiZ2HshAAvAO8gHZA7tdNKPsHosuHgzPjsTG9szGOQCNforHIHGUW40mK6JYXCxNJBjJcIVF3ZysqtYe0yuNfIjfWYXYO0sdGskgjeEHSEsYGlXgxXWwI1Ck8daNhGh2RtPHYl26pIMZhBos2JTqWc8lyghh9LJbWu2iMHEGbHbMGGt/eqiyRH/AMyLUeYFAk6bHBjq8Th5IHC9hdCpA0AUrcb/AAoew9oDaTCXFzK0aNePCq3ZB4NL8ZHfoKKAvMDsDZmJH7Aqw/ypXHqFa/rUuPoPgwfYe3+rJ+Bb+r1UdLsRg5GEOHw6y45xZGhPVNH9OSSPVVG+x37q0/R/BywYdEnmM8qjtSHeTvt4CgCu/wDBGBBuYEa3xXb+Y1hemGLikSaLCpHHhoUbOyooMkq6BFI91W0J4nS+hq46W9JTiGbC4ckKDaaZSPOJCPePE8AedZjbKBMOsaiweSONVHLNmYfZU06tDQfZkOkcYHAD5AVrniAYhRYAAW8tfnVF0bjvMDwAJ1F+BrQE3JPM1WV+6jcGFp8a8a4DWiWrIAEh1rqSYa11UgL2I3FPyUiaURVNcbJEItSSezRgKh7U2jFApaRwqjn+Hee6kt2I8j6Xo0eKmFvaYOPqsoF/tKwqgjn08Cb+eo/P0rR9M9sDFSBlXIqiwze2w39r4RfUDU1l8l2AHHffkNb+X512LghlnszFjOA3snQ+eh+Vex9AsUWwaq3tRXiPM9WcoPmuU14VE+tex/otBaGVz7LyC38MaKx+1+FZ5l7QRu113Vl/0nkjZ8ig26x40J7mkUEEcrVqtB3V55+krbqtA0ai4R0ct9R1bT0rDHFyewyb/beKwiLHJEkygWWSABXCjQZoWNr2tqp15CuwO2ExLWjkDvxQ3RgeRjYAr6VGxOILtmNtbW8OFS/7GgxCAyxhmHsyC6yL4SLZh6131XBIY9AMHJdpIQrne0ZKH1U1Xf8A43EbM2Gxc0TG182WQG265Iv86kJBj8P+5xAxEYGkWJ1a3ITr2j/ED41Jh6cqhy4zDzYQ/EQZIj4SoLAfWAqBEL9U2tBbKYMUBxBML6dzXBNOXpdNDpiMHiYeZCCZPEGMk1rcBtGGYZoZY5F5o6sPkamWoAymB6W4XEkpnifmjW5agq4uDRJOjWAlOZEOHfeWw7GI8rkDssPEGrbaWwMNiP30EUh5silvJrXHkaoZ+gqoc2FxWIw5+HN1qfYkOg8DSoCFtLoNO5jaLGdd1bZljxCDKTwuYwNRwuNKhbU6SYzBWTEYVszfuzGwljcgXIUg5hzN1FTJINrYfd1OLUb8p6mTTdZWuL686rNl9ISmKefaKSQS2yx9ajCNI/hR7ZQzb2bj5UxhOhG1MNJL100gnxjaENoYxbRFRtwHPead0vigxcow+DgT9bNi06dgQpxZmT2yeC1J6YY2DGqmHhiimxEv7uUAXhW+sxddQBwF9TpWn6M9HosHCI4xdt7yHV3bizH8uAoAb0W6NQ4GMrHcs2ryNqzHv5DurO9Nuk7OzYPCtZhpNKP7sEewp4yEem+l6X9Ki5bDYRrMNJZhuj5qvxSfhWbwmEWNcqiw3niSTvYk6kk7yaqMbBITA4RY0VEGVV3D8+81C2o2bEQpwjRpD4tZF+QarhVqkgPWSPIN0hCx/UTRT/ESW8xWndIpLc0/RxMsbtxbTcToPDQG/wCFWlqHs+AogS5sOHC/O1SLVzzdybNBqrRKS1PqQBEV1Iy11MC7UUUtQEPOm4lzlNuVctWySo270oWA9Wg6yY7kB3Dmx90eNeb7a2o0j5pG6yQbrewnco595qDJtNkUxgWZiS0h9uQEmzEnUcrd1A2fs6SZ8qKztyGgHeze6PnyFdUYqKIbsjtdtST/APJ4Abye6iHDlDJmBUqAtjvBIub8ja2leg7P6Mx4WMzTEM6qSDuVNNQqndpfU6msHtJmyhm9qQmQg7+0bgeQsPKqTsGqK+LffgNT4CvfOieGGFwcStoQt2+se03zJrxDYsAaaNTqC4uPor2m/C3nXou0tqPJvNhyG6lLG57dhxVlpt/pIX7CGy8e+snjousRlPvAg+YorGpGDwbyewpPlXTGEYRo1odsPbUeSOKe8UoAW7DsvbS6vu15HWtxhFGRQNxrD4rAEXV08QRp86h4WOSE3w8rR29w3eL7BOnkRSrwZuHg9KCm9LH2t43jXdxrE4bpnKmk8BPDPES48Sh7Q+daHZ3STDzC0cqE8VJs3mp1qTOmhuL6H4WRiwj6pz78TGJuY1S193Gkj2fjozaLGl1A0XERrJ5Z0yt6k1cLLfceVEv/AF8qnSgKiPbO0UFnwsMvfHKUJ/hkXT1p79MsgHX4PFxcyEWQDzjYkjyq1pCNLGjSBXQdO8C3tTCM8pVaP+cCpn/iHBOLfrOHYHgZEI9L0kuHU+6PMf1woLbLgIsYYj4op/KlQDcHNs2B2aJ8LGz+0VZBe3OxrOdJuljTkw4N8sY0lnHH6ERO8833DhVri9g4Yo4/V4RdTqI0vuIvu31iNhj9hFf/AAwPQW/Kmo7jRKwmHVFCqLAbh+feakIt6abAEkhQBckmwA5kndVLicWcRdUusHFtzS9w+GP8fCtPoig2MxfW3RD+y3M/x/RX6HM8d26rDYeFzOGO5fx4VGwWELkKBoNLAaAVrcBs8IBSnJQVdy0qDgaUoFEIpWrksYAUQCuy1wNMAUi611GyXrqNQFjvFPy6V0ZuN1OvXOSedbQ6F58YxOZYyAyFTuJLGRCPHX+KtrsnY8cEYVFCgcB+J5nxqzzClIuKqWRvYDF9PZ7wrCLZpnWMb/ZJux9AfWvOOkz/ALdl4L2R4DSvZNq7AjlFnXOOR589NQe+sDjP0dzlmCKAMxKu0jMcvBStt411vW0JxSJaKnothdWkPAZR52ZvllHrWkw+DklayKT31dbA6FmJAsjDTU5b7zqd5JrWYbDKgsosKuXURgqjuy06Rn9l9FlWxm7R+Hh51pYIwoAUBQOAFKFpwrknklPliGTYdWHaUHxFVWK6Pxt7Oh5cKuKcRUxnKPDAw+N2AwvYGs/tDY6t+8jDciRr5Ea16rloE2BVt4FdUeqfEkOzy7CrND+4ndR8D2lT72oHgat8N0vxCW66BZLcYmsT/A9retajE9HY2uRpVZiejLDVda1WbHLvQmosHh+nOHPtl4juIkQr55tV+dXOF23h5LZJY2vyYGsrPsdx7pqrxGxFN88KnxUf8VqknwyXA9LDX8BTWf8Ar/ivMUwZi/dvNF9SRwPQm3ypY8XiV9nFynuYI3+29Ghi0M9BxR7DG+5T+BrznZ2LSLCwNIbZkGVRqzEi9lXidfCiYjH4x1ZDiBZgVNogDY6HW/K9BwGySCLBmawXO2psBoB8I7hRplY1Fgpw8xvMAsYN1hBuLjUNIfea/u7harbAbOeU6Cwq12T0eubvfurTQYQILKLConmjDaPJS24IGA2esYsBrxNTTDyowFIwrkcm3YyO8dDYVIZaHlppjB5aaEoxWkC07A5a6iItdU2BLRNBb0pzLQYJbjTdRwazaZIEJra9GVTXXtRIzekwFtTxXFa5V/8AipAWnAU2uDUgFtSU0vTBJToAwNdegs9qUPRQBq61MDUQLQB1q61NrmNADWQHeKG2HU8AaKdaHTVgRpNnId6j0qLLsOI+7VgTTC1WpyXDArxsWIblFHiwCLuFS6Y9PXJ8sZ1qRqYWp9qVANNNNOZaGxpgKWobCuJp1qYwZWltTjTWpgPjPhXUNTXUqEf/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129027" name="Picture 3" descr="C:\Users\hrengifo\Documents\acceso-a-la-informacion.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275856" y="1091158"/>
            <a:ext cx="1402978" cy="1181455"/>
          </a:xfrm>
          <a:prstGeom prst="rect">
            <a:avLst/>
          </a:prstGeom>
          <a:noFill/>
          <a:extLst>
            <a:ext uri="{909E8E84-426E-40DD-AFC4-6F175D3DCCD1}">
              <a14:hiddenFill xmlns:a14="http://schemas.microsoft.com/office/drawing/2010/main" xmlns="">
                <a:solidFill>
                  <a:srgbClr val="FFFFFF"/>
                </a:solidFill>
              </a14:hiddenFill>
            </a:ext>
          </a:extLst>
        </p:spPr>
      </p:pic>
      <p:pic>
        <p:nvPicPr>
          <p:cNvPr id="129028" name="Picture 4" descr="C:\Users\hrengifo\Documents\contabilidad.gif"/>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b="23529"/>
          <a:stretch/>
        </p:blipFill>
        <p:spPr bwMode="auto">
          <a:xfrm>
            <a:off x="6904169" y="4359384"/>
            <a:ext cx="1924660" cy="1101616"/>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grpSp>
        <p:nvGrpSpPr>
          <p:cNvPr id="13" name="12 Grupo"/>
          <p:cNvGrpSpPr/>
          <p:nvPr/>
        </p:nvGrpSpPr>
        <p:grpSpPr>
          <a:xfrm>
            <a:off x="4716016" y="2564904"/>
            <a:ext cx="1222167" cy="1625600"/>
            <a:chOff x="4126385" y="1219199"/>
            <a:chExt cx="1222167" cy="1625600"/>
          </a:xfrm>
        </p:grpSpPr>
        <p:sp>
          <p:nvSpPr>
            <p:cNvPr id="14" name="13 Rectángulo redondeado"/>
            <p:cNvSpPr/>
            <p:nvPr/>
          </p:nvSpPr>
          <p:spPr>
            <a:xfrm>
              <a:off x="4126385" y="1219199"/>
              <a:ext cx="1222167" cy="1625600"/>
            </a:xfrm>
            <a:prstGeom prst="roundRect">
              <a:avLst/>
            </a:prstGeom>
          </p:spPr>
          <p:style>
            <a:lnRef idx="2">
              <a:schemeClr val="lt1">
                <a:hueOff val="0"/>
                <a:satOff val="0"/>
                <a:lumOff val="0"/>
                <a:alphaOff val="0"/>
              </a:schemeClr>
            </a:lnRef>
            <a:fillRef idx="1">
              <a:schemeClr val="accent5">
                <a:hueOff val="-5960326"/>
                <a:satOff val="23887"/>
                <a:lumOff val="5177"/>
                <a:alphaOff val="0"/>
              </a:schemeClr>
            </a:fillRef>
            <a:effectRef idx="0">
              <a:schemeClr val="accent5">
                <a:hueOff val="-5960326"/>
                <a:satOff val="23887"/>
                <a:lumOff val="5177"/>
                <a:alphaOff val="0"/>
              </a:schemeClr>
            </a:effectRef>
            <a:fontRef idx="minor">
              <a:schemeClr val="lt1"/>
            </a:fontRef>
          </p:style>
        </p:sp>
        <p:sp>
          <p:nvSpPr>
            <p:cNvPr id="15" name="14 Rectángulo"/>
            <p:cNvSpPr/>
            <p:nvPr/>
          </p:nvSpPr>
          <p:spPr>
            <a:xfrm>
              <a:off x="4186046" y="1278860"/>
              <a:ext cx="1102845" cy="150627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CO" sz="1600" kern="1200" dirty="0" smtClean="0">
                  <a:solidFill>
                    <a:schemeClr val="tx1"/>
                  </a:solidFill>
                </a:rPr>
                <a:t>Línea base, Monitoreo, Vigilancia</a:t>
              </a:r>
              <a:endParaRPr lang="es-CO" sz="1600" kern="1200" dirty="0">
                <a:solidFill>
                  <a:schemeClr val="tx1"/>
                </a:solidFill>
              </a:endParaRPr>
            </a:p>
          </p:txBody>
        </p:sp>
      </p:grpSp>
    </p:spTree>
    <p:extLst>
      <p:ext uri="{BB962C8B-B14F-4D97-AF65-F5344CB8AC3E}">
        <p14:creationId xmlns:p14="http://schemas.microsoft.com/office/powerpoint/2010/main" xmlns="" val="65747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sz="4000" dirty="0" smtClean="0"/>
              <a:t>Antecedentes</a:t>
            </a:r>
            <a:endParaRPr lang="es-CO" sz="4000" dirty="0"/>
          </a:p>
        </p:txBody>
      </p:sp>
      <p:sp>
        <p:nvSpPr>
          <p:cNvPr id="3" name="2 Marcador de contenido"/>
          <p:cNvSpPr>
            <a:spLocks noGrp="1"/>
          </p:cNvSpPr>
          <p:nvPr>
            <p:ph idx="1"/>
          </p:nvPr>
        </p:nvSpPr>
        <p:spPr/>
        <p:txBody>
          <a:bodyPr/>
          <a:lstStyle/>
          <a:p>
            <a:pPr>
              <a:buNone/>
            </a:pPr>
            <a:endParaRPr lang="es-CO" dirty="0" smtClean="0"/>
          </a:p>
          <a:p>
            <a:pPr>
              <a:buNone/>
            </a:pPr>
            <a:endParaRPr lang="es-CO" dirty="0"/>
          </a:p>
        </p:txBody>
      </p:sp>
      <p:sp>
        <p:nvSpPr>
          <p:cNvPr id="8" name="7 Rectángulo redondeado"/>
          <p:cNvSpPr/>
          <p:nvPr/>
        </p:nvSpPr>
        <p:spPr>
          <a:xfrm>
            <a:off x="683568" y="4221088"/>
            <a:ext cx="2088232" cy="1656184"/>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400" dirty="0" smtClean="0">
                <a:solidFill>
                  <a:schemeClr val="tx1"/>
                </a:solidFill>
              </a:rPr>
              <a:t>Experiencia en Investigación</a:t>
            </a:r>
            <a:endParaRPr lang="es-CO" sz="2400" dirty="0">
              <a:solidFill>
                <a:schemeClr val="tx1"/>
              </a:solidFill>
            </a:endParaRPr>
          </a:p>
        </p:txBody>
      </p:sp>
      <p:sp>
        <p:nvSpPr>
          <p:cNvPr id="12" name="11 Rectángulo redondeado"/>
          <p:cNvSpPr/>
          <p:nvPr/>
        </p:nvSpPr>
        <p:spPr>
          <a:xfrm>
            <a:off x="3541702" y="4292082"/>
            <a:ext cx="2088232" cy="1656184"/>
          </a:xfrm>
          <a:prstGeom prst="round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es-CO" sz="2000" dirty="0" smtClean="0"/>
              <a:t>Creación </a:t>
            </a:r>
          </a:p>
          <a:p>
            <a:pPr>
              <a:buFont typeface="Arial" pitchFamily="34" charset="0"/>
              <a:buChar char="•"/>
            </a:pPr>
            <a:r>
              <a:rPr lang="es-CO" sz="2000" dirty="0" smtClean="0"/>
              <a:t> Identificación</a:t>
            </a:r>
          </a:p>
          <a:p>
            <a:pPr>
              <a:buFont typeface="Arial" pitchFamily="34" charset="0"/>
              <a:buChar char="•"/>
            </a:pPr>
            <a:r>
              <a:rPr lang="es-CO" sz="2000" dirty="0" smtClean="0"/>
              <a:t> Diagnóstico</a:t>
            </a:r>
          </a:p>
          <a:p>
            <a:pPr>
              <a:buFont typeface="Arial" pitchFamily="34" charset="0"/>
              <a:buChar char="•"/>
            </a:pPr>
            <a:r>
              <a:rPr lang="es-CO" sz="2000" dirty="0" smtClean="0"/>
              <a:t>Planeación </a:t>
            </a:r>
            <a:endParaRPr lang="es-CO" sz="2000" dirty="0"/>
          </a:p>
        </p:txBody>
      </p:sp>
      <p:sp>
        <p:nvSpPr>
          <p:cNvPr id="13" name="12 Rectángulo redondeado"/>
          <p:cNvSpPr/>
          <p:nvPr/>
        </p:nvSpPr>
        <p:spPr>
          <a:xfrm>
            <a:off x="6228184" y="4293096"/>
            <a:ext cx="2376264" cy="1656184"/>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es-CO" sz="2000" dirty="0" smtClean="0"/>
              <a:t> Sistema Nacional</a:t>
            </a:r>
          </a:p>
          <a:p>
            <a:pPr>
              <a:buFont typeface="Arial" pitchFamily="34" charset="0"/>
              <a:buChar char="•"/>
            </a:pPr>
            <a:r>
              <a:rPr lang="es-CO" sz="2000" dirty="0" smtClean="0"/>
              <a:t> Retomar Agenda</a:t>
            </a:r>
          </a:p>
          <a:p>
            <a:pPr>
              <a:buFont typeface="Arial" pitchFamily="34" charset="0"/>
              <a:buChar char="•"/>
            </a:pPr>
            <a:r>
              <a:rPr lang="es-CO" sz="2000" dirty="0" smtClean="0"/>
              <a:t> Seguimiento</a:t>
            </a:r>
          </a:p>
          <a:p>
            <a:pPr>
              <a:buFont typeface="Arial" pitchFamily="34" charset="0"/>
              <a:buChar char="•"/>
            </a:pPr>
            <a:r>
              <a:rPr lang="es-CO" sz="2000" dirty="0" smtClean="0"/>
              <a:t> Otros</a:t>
            </a:r>
            <a:endParaRPr lang="es-CO" sz="2000" dirty="0"/>
          </a:p>
        </p:txBody>
      </p:sp>
      <p:graphicFrame>
        <p:nvGraphicFramePr>
          <p:cNvPr id="14" name="13 Diagrama"/>
          <p:cNvGraphicFramePr/>
          <p:nvPr/>
        </p:nvGraphicFramePr>
        <p:xfrm>
          <a:off x="4572000" y="5474072"/>
          <a:ext cx="2831976" cy="13839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 name="14 Rectángulo"/>
          <p:cNvSpPr/>
          <p:nvPr/>
        </p:nvSpPr>
        <p:spPr>
          <a:xfrm>
            <a:off x="4644008" y="3573016"/>
            <a:ext cx="2592288"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smtClean="0"/>
              <a:t>LIDERAZGO MSPS</a:t>
            </a:r>
            <a:endParaRPr lang="es-CO" b="1" dirty="0"/>
          </a:p>
        </p:txBody>
      </p:sp>
      <p:cxnSp>
        <p:nvCxnSpPr>
          <p:cNvPr id="20" name="19 Conector recto de flecha"/>
          <p:cNvCxnSpPr/>
          <p:nvPr/>
        </p:nvCxnSpPr>
        <p:spPr>
          <a:xfrm>
            <a:off x="6732240" y="6237312"/>
            <a:ext cx="1728192" cy="0"/>
          </a:xfrm>
          <a:prstGeom prst="straightConnector1">
            <a:avLst/>
          </a:prstGeom>
          <a:ln w="76200">
            <a:tailEnd type="arrow"/>
          </a:ln>
        </p:spPr>
        <p:style>
          <a:lnRef idx="1">
            <a:schemeClr val="dk1"/>
          </a:lnRef>
          <a:fillRef idx="0">
            <a:schemeClr val="dk1"/>
          </a:fillRef>
          <a:effectRef idx="0">
            <a:schemeClr val="dk1"/>
          </a:effectRef>
          <a:fontRef idx="minor">
            <a:schemeClr val="tx1"/>
          </a:fontRef>
        </p:style>
      </p:cxnSp>
      <p:cxnSp>
        <p:nvCxnSpPr>
          <p:cNvPr id="21" name="20 Conector recto de flecha"/>
          <p:cNvCxnSpPr/>
          <p:nvPr/>
        </p:nvCxnSpPr>
        <p:spPr>
          <a:xfrm>
            <a:off x="7415808" y="3861048"/>
            <a:ext cx="1260648" cy="0"/>
          </a:xfrm>
          <a:prstGeom prst="straightConnector1">
            <a:avLst/>
          </a:prstGeom>
          <a:ln w="76200">
            <a:tailEnd type="arrow"/>
          </a:ln>
        </p:spPr>
        <p:style>
          <a:lnRef idx="1">
            <a:schemeClr val="dk1"/>
          </a:lnRef>
          <a:fillRef idx="0">
            <a:schemeClr val="dk1"/>
          </a:fillRef>
          <a:effectRef idx="0">
            <a:schemeClr val="dk1"/>
          </a:effectRef>
          <a:fontRef idx="minor">
            <a:schemeClr val="tx1"/>
          </a:fontRef>
        </p:style>
      </p:cxnSp>
      <p:grpSp>
        <p:nvGrpSpPr>
          <p:cNvPr id="16" name="15 Grupo"/>
          <p:cNvGrpSpPr/>
          <p:nvPr/>
        </p:nvGrpSpPr>
        <p:grpSpPr>
          <a:xfrm>
            <a:off x="1187624" y="1412776"/>
            <a:ext cx="7034048" cy="1872208"/>
            <a:chOff x="971600" y="1556792"/>
            <a:chExt cx="7034048" cy="1872208"/>
          </a:xfrm>
        </p:grpSpPr>
        <p:sp>
          <p:nvSpPr>
            <p:cNvPr id="17" name="16 Elipse"/>
            <p:cNvSpPr/>
            <p:nvPr/>
          </p:nvSpPr>
          <p:spPr>
            <a:xfrm>
              <a:off x="3419872" y="1700808"/>
              <a:ext cx="2160240" cy="172819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CO" sz="2400" dirty="0" smtClean="0"/>
                <a:t>Año: 2012</a:t>
              </a:r>
              <a:endParaRPr lang="es-CO" sz="2400" dirty="0"/>
            </a:p>
          </p:txBody>
        </p:sp>
        <p:grpSp>
          <p:nvGrpSpPr>
            <p:cNvPr id="18" name="18 Grupo"/>
            <p:cNvGrpSpPr/>
            <p:nvPr/>
          </p:nvGrpSpPr>
          <p:grpSpPr>
            <a:xfrm>
              <a:off x="971600" y="1556792"/>
              <a:ext cx="7034048" cy="1624868"/>
              <a:chOff x="971600" y="1556792"/>
              <a:chExt cx="7034048" cy="1624868"/>
            </a:xfrm>
          </p:grpSpPr>
          <p:sp>
            <p:nvSpPr>
              <p:cNvPr id="19" name="18 Flecha arriba"/>
              <p:cNvSpPr/>
              <p:nvPr/>
            </p:nvSpPr>
            <p:spPr>
              <a:xfrm rot="16200000">
                <a:off x="1047898" y="1480494"/>
                <a:ext cx="1624868" cy="1777464"/>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2" name="21 Flecha arriba"/>
              <p:cNvSpPr/>
              <p:nvPr/>
            </p:nvSpPr>
            <p:spPr>
              <a:xfrm rot="5400000">
                <a:off x="6304482" y="1480494"/>
                <a:ext cx="1624868" cy="1777464"/>
              </a:xfrm>
              <a:prstGeom prst="up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grpSp>
      <p:grpSp>
        <p:nvGrpSpPr>
          <p:cNvPr id="28" name="27 Grupo"/>
          <p:cNvGrpSpPr/>
          <p:nvPr/>
        </p:nvGrpSpPr>
        <p:grpSpPr>
          <a:xfrm>
            <a:off x="5292080" y="1556792"/>
            <a:ext cx="1872208" cy="864096"/>
            <a:chOff x="5292080" y="1556792"/>
            <a:chExt cx="1872208" cy="864096"/>
          </a:xfrm>
        </p:grpSpPr>
        <p:sp>
          <p:nvSpPr>
            <p:cNvPr id="24" name="23 Elipse"/>
            <p:cNvSpPr/>
            <p:nvPr/>
          </p:nvSpPr>
          <p:spPr>
            <a:xfrm>
              <a:off x="6156176" y="1556792"/>
              <a:ext cx="1008112" cy="86409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CO" sz="2000" dirty="0" smtClean="0"/>
                <a:t>2012</a:t>
              </a:r>
              <a:endParaRPr lang="es-CO" sz="2000" dirty="0"/>
            </a:p>
          </p:txBody>
        </p:sp>
        <p:sp>
          <p:nvSpPr>
            <p:cNvPr id="25" name="24 Flecha arriba"/>
            <p:cNvSpPr/>
            <p:nvPr/>
          </p:nvSpPr>
          <p:spPr>
            <a:xfrm rot="16200000">
              <a:off x="5224362" y="1624510"/>
              <a:ext cx="832780" cy="697344"/>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27" name="26 Rectángulo redondeado"/>
          <p:cNvSpPr/>
          <p:nvPr/>
        </p:nvSpPr>
        <p:spPr>
          <a:xfrm>
            <a:off x="539552" y="4221088"/>
            <a:ext cx="2304256" cy="1656184"/>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800" b="1" dirty="0" smtClean="0">
                <a:solidFill>
                  <a:schemeClr val="tx1"/>
                </a:solidFill>
              </a:rPr>
              <a:t>Experiencia en Investigación</a:t>
            </a:r>
            <a:endParaRPr lang="es-CO" sz="2800" b="1" dirty="0">
              <a:solidFill>
                <a:schemeClr val="tx1"/>
              </a:solidFill>
            </a:endParaRPr>
          </a:p>
        </p:txBody>
      </p:sp>
      <p:pic>
        <p:nvPicPr>
          <p:cNvPr id="29" name="Picture 1" descr="C:\Users\Public\Documents\images.jpg"/>
          <p:cNvPicPr>
            <a:picLocks noChangeAspect="1" noChangeArrowheads="1"/>
          </p:cNvPicPr>
          <p:nvPr/>
        </p:nvPicPr>
        <p:blipFill>
          <a:blip r:embed="rId7" cstate="print"/>
          <a:srcRect/>
          <a:stretch>
            <a:fillRect/>
          </a:stretch>
        </p:blipFill>
        <p:spPr bwMode="auto">
          <a:xfrm>
            <a:off x="539552" y="3284984"/>
            <a:ext cx="3972326" cy="2448272"/>
          </a:xfrm>
          <a:prstGeom prst="rect">
            <a:avLst/>
          </a:prstGeom>
          <a:noFill/>
        </p:spPr>
      </p:pic>
      <p:pic>
        <p:nvPicPr>
          <p:cNvPr id="30" name="Picture 2" descr="C:\Users\Public\Documents\descarga.jpg"/>
          <p:cNvPicPr>
            <a:picLocks noChangeAspect="1" noChangeArrowheads="1"/>
          </p:cNvPicPr>
          <p:nvPr/>
        </p:nvPicPr>
        <p:blipFill>
          <a:blip r:embed="rId8" cstate="print"/>
          <a:srcRect/>
          <a:stretch>
            <a:fillRect/>
          </a:stretch>
        </p:blipFill>
        <p:spPr bwMode="auto">
          <a:xfrm>
            <a:off x="4716016" y="3284984"/>
            <a:ext cx="3816424" cy="2448272"/>
          </a:xfrm>
          <a:prstGeom prst="rect">
            <a:avLst/>
          </a:prstGeom>
          <a:noFill/>
        </p:spPr>
      </p:pic>
      <p:pic>
        <p:nvPicPr>
          <p:cNvPr id="32" name="Picture 5"/>
          <p:cNvPicPr>
            <a:picLocks noChangeAspect="1" noChangeArrowheads="1"/>
          </p:cNvPicPr>
          <p:nvPr/>
        </p:nvPicPr>
        <p:blipFill>
          <a:blip r:embed="rId9" cstate="print"/>
          <a:srcRect l="30158" t="7501" r="31101" b="13750"/>
          <a:stretch>
            <a:fillRect/>
          </a:stretch>
        </p:blipFill>
        <p:spPr bwMode="auto">
          <a:xfrm>
            <a:off x="2123728" y="3212976"/>
            <a:ext cx="1728192" cy="1975077"/>
          </a:xfrm>
          <a:prstGeom prst="rect">
            <a:avLst/>
          </a:prstGeom>
          <a:noFill/>
          <a:ln w="9525">
            <a:noFill/>
            <a:miter lim="800000"/>
            <a:headEnd/>
            <a:tailEnd/>
          </a:ln>
        </p:spPr>
      </p:pic>
      <p:pic>
        <p:nvPicPr>
          <p:cNvPr id="74754" name="Picture 2"/>
          <p:cNvPicPr>
            <a:picLocks noChangeAspect="1" noChangeArrowheads="1"/>
          </p:cNvPicPr>
          <p:nvPr/>
        </p:nvPicPr>
        <p:blipFill>
          <a:blip r:embed="rId10" cstate="print"/>
          <a:srcRect l="4700" t="13407" r="49365" b="6250"/>
          <a:stretch>
            <a:fillRect/>
          </a:stretch>
        </p:blipFill>
        <p:spPr bwMode="auto">
          <a:xfrm>
            <a:off x="5652120" y="2996952"/>
            <a:ext cx="1656185" cy="2160240"/>
          </a:xfrm>
          <a:prstGeom prst="rect">
            <a:avLst/>
          </a:prstGeom>
          <a:noFill/>
          <a:ln w="9525">
            <a:noFill/>
            <a:miter lim="800000"/>
            <a:headEnd/>
            <a:tailEnd/>
          </a:ln>
        </p:spPr>
      </p:pic>
      <p:pic>
        <p:nvPicPr>
          <p:cNvPr id="74755" name="Picture 3"/>
          <p:cNvPicPr>
            <a:picLocks noChangeAspect="1" noChangeArrowheads="1"/>
          </p:cNvPicPr>
          <p:nvPr/>
        </p:nvPicPr>
        <p:blipFill>
          <a:blip r:embed="rId11" cstate="print"/>
          <a:srcRect l="12366" t="12594" r="53321" b="8657"/>
          <a:stretch>
            <a:fillRect/>
          </a:stretch>
        </p:blipFill>
        <p:spPr bwMode="auto">
          <a:xfrm>
            <a:off x="3995936" y="3679402"/>
            <a:ext cx="1652964" cy="2132856"/>
          </a:xfrm>
          <a:prstGeom prst="rect">
            <a:avLst/>
          </a:prstGeom>
          <a:noFill/>
          <a:ln w="9525">
            <a:noFill/>
            <a:miter lim="800000"/>
            <a:headEnd/>
            <a:tailEnd/>
          </a:ln>
        </p:spPr>
      </p:pic>
      <p:sp>
        <p:nvSpPr>
          <p:cNvPr id="33" name="32 Rectángulo"/>
          <p:cNvSpPr/>
          <p:nvPr/>
        </p:nvSpPr>
        <p:spPr>
          <a:xfrm>
            <a:off x="2267744" y="6021288"/>
            <a:ext cx="6480720" cy="50405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CO" sz="2400" b="1" dirty="0" smtClean="0"/>
              <a:t>Reconocer la experiencia: aciertos – errores, </a:t>
            </a:r>
            <a:r>
              <a:rPr lang="es-CO" sz="2400" b="1" dirty="0" err="1" smtClean="0"/>
              <a:t>etc</a:t>
            </a:r>
            <a:endParaRPr lang="es-CO" sz="2400" b="1" dirty="0"/>
          </a:p>
        </p:txBody>
      </p:sp>
      <p:pic>
        <p:nvPicPr>
          <p:cNvPr id="37" name="Picture 3"/>
          <p:cNvPicPr>
            <a:picLocks noChangeAspect="1" noChangeArrowheads="1"/>
          </p:cNvPicPr>
          <p:nvPr/>
        </p:nvPicPr>
        <p:blipFill>
          <a:blip r:embed="rId12" cstate="print"/>
          <a:srcRect l="30158" t="13407" r="29722" b="22610"/>
          <a:stretch>
            <a:fillRect/>
          </a:stretch>
        </p:blipFill>
        <p:spPr bwMode="auto">
          <a:xfrm>
            <a:off x="7308305" y="3789040"/>
            <a:ext cx="1835695" cy="1944216"/>
          </a:xfrm>
          <a:prstGeom prst="rect">
            <a:avLst/>
          </a:prstGeom>
          <a:noFill/>
          <a:ln w="9525">
            <a:noFill/>
            <a:miter lim="800000"/>
            <a:headEnd/>
            <a:tailEnd/>
          </a:ln>
        </p:spPr>
      </p:pic>
      <p:pic>
        <p:nvPicPr>
          <p:cNvPr id="74756" name="Picture 4"/>
          <p:cNvPicPr>
            <a:picLocks noChangeAspect="1" noChangeArrowheads="1"/>
          </p:cNvPicPr>
          <p:nvPr/>
        </p:nvPicPr>
        <p:blipFill>
          <a:blip r:embed="rId13" cstate="print"/>
          <a:srcRect l="26284" t="26203" r="49365" b="21626"/>
          <a:stretch>
            <a:fillRect/>
          </a:stretch>
        </p:blipFill>
        <p:spPr bwMode="auto">
          <a:xfrm>
            <a:off x="323528" y="4797152"/>
            <a:ext cx="1710893" cy="2060848"/>
          </a:xfrm>
          <a:prstGeom prst="rect">
            <a:avLst/>
          </a:prstGeom>
          <a:noFill/>
          <a:ln w="9525">
            <a:noFill/>
            <a:miter lim="800000"/>
            <a:headEnd/>
            <a:tailEnd/>
          </a:ln>
        </p:spPr>
      </p:pic>
      <p:pic>
        <p:nvPicPr>
          <p:cNvPr id="38915" name="Picture 3"/>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346990" y="2438400"/>
            <a:ext cx="1524000" cy="1981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1" name="30 CuadroTexto"/>
          <p:cNvSpPr txBox="1"/>
          <p:nvPr/>
        </p:nvSpPr>
        <p:spPr>
          <a:xfrm>
            <a:off x="8748465" y="6488668"/>
            <a:ext cx="395536" cy="369332"/>
          </a:xfrm>
          <a:prstGeom prst="rect">
            <a:avLst/>
          </a:prstGeom>
          <a:noFill/>
        </p:spPr>
        <p:txBody>
          <a:bodyPr wrap="square" rtlCol="0">
            <a:spAutoFit/>
          </a:bodyPr>
          <a:lstStyle/>
          <a:p>
            <a:r>
              <a:rPr lang="es-CO" dirty="0" smtClean="0"/>
              <a:t>4</a:t>
            </a:r>
            <a:endParaRPr lang="es-CO" dirty="0"/>
          </a:p>
        </p:txBody>
      </p:sp>
    </p:spTree>
    <p:extLst>
      <p:ext uri="{BB962C8B-B14F-4D97-AF65-F5344CB8AC3E}">
        <p14:creationId xmlns:p14="http://schemas.microsoft.com/office/powerpoint/2010/main" xmlns="" val="3215209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10" dur="1000" fill="hold"/>
                                        <p:tgtEl>
                                          <p:spTgt spid="2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8"/>
                                        </p:tgtEl>
                                      </p:cBhvr>
                                    </p:animEffect>
                                  </p:childTnLst>
                                </p:cTn>
                              </p:par>
                              <p:par>
                                <p:cTn id="15" presetID="10" presetClass="exit" presetSubtype="0" fill="hold" nodeType="withEffect">
                                  <p:stCondLst>
                                    <p:cond delay="0"/>
                                  </p:stCondLst>
                                  <p:childTnLst>
                                    <p:animEffect transition="out" filter="fade">
                                      <p:cBhvr>
                                        <p:cTn id="16" dur="1000"/>
                                        <p:tgtEl>
                                          <p:spTgt spid="16"/>
                                        </p:tgtEl>
                                      </p:cBhvr>
                                    </p:animEffect>
                                    <p:set>
                                      <p:cBhvr>
                                        <p:cTn id="17" dur="1" fill="hold">
                                          <p:stCondLst>
                                            <p:cond delay="999"/>
                                          </p:stCondLst>
                                        </p:cTn>
                                        <p:tgtEl>
                                          <p:spTgt spid="16"/>
                                        </p:tgtEl>
                                        <p:attrNameLst>
                                          <p:attrName>style.visibility</p:attrName>
                                        </p:attrNameLst>
                                      </p:cBhvr>
                                      <p:to>
                                        <p:strVal val="hidden"/>
                                      </p:to>
                                    </p:set>
                                  </p:childTnLst>
                                </p:cTn>
                              </p:par>
                              <p:par>
                                <p:cTn id="18" presetID="2" presetClass="exit" presetSubtype="4" fill="hold" grpId="0" nodeType="withEffect">
                                  <p:stCondLst>
                                    <p:cond delay="0"/>
                                  </p:stCondLst>
                                  <p:childTnLst>
                                    <p:anim calcmode="lin" valueType="num">
                                      <p:cBhvr additive="base">
                                        <p:cTn id="19" dur="500"/>
                                        <p:tgtEl>
                                          <p:spTgt spid="8"/>
                                        </p:tgtEl>
                                        <p:attrNameLst>
                                          <p:attrName>ppt_x</p:attrName>
                                        </p:attrNameLst>
                                      </p:cBhvr>
                                      <p:tavLst>
                                        <p:tav tm="0">
                                          <p:val>
                                            <p:strVal val="ppt_x"/>
                                          </p:val>
                                        </p:tav>
                                        <p:tav tm="100000">
                                          <p:val>
                                            <p:strVal val="ppt_x"/>
                                          </p:val>
                                        </p:tav>
                                      </p:tavLst>
                                    </p:anim>
                                    <p:anim calcmode="lin" valueType="num">
                                      <p:cBhvr additive="base">
                                        <p:cTn id="20" dur="500"/>
                                        <p:tgtEl>
                                          <p:spTgt spid="8"/>
                                        </p:tgtEl>
                                        <p:attrNameLst>
                                          <p:attrName>ppt_y</p:attrName>
                                        </p:attrNameLst>
                                      </p:cBhvr>
                                      <p:tavLst>
                                        <p:tav tm="0">
                                          <p:val>
                                            <p:strVal val="ppt_y"/>
                                          </p:val>
                                        </p:tav>
                                        <p:tav tm="100000">
                                          <p:val>
                                            <p:strVal val="1+ppt_h/2"/>
                                          </p:val>
                                        </p:tav>
                                      </p:tavLst>
                                    </p:anim>
                                    <p:set>
                                      <p:cBhvr>
                                        <p:cTn id="21" dur="1" fill="hold">
                                          <p:stCondLst>
                                            <p:cond delay="499"/>
                                          </p:stCondLst>
                                        </p:cTn>
                                        <p:tgtEl>
                                          <p:spTgt spid="8"/>
                                        </p:tgtEl>
                                        <p:attrNameLst>
                                          <p:attrName>style.visibility</p:attrName>
                                        </p:attrNameLst>
                                      </p:cBhvr>
                                      <p:to>
                                        <p:strVal val="hidden"/>
                                      </p:to>
                                    </p:set>
                                  </p:childTnLst>
                                </p:cTn>
                              </p:par>
                              <p:par>
                                <p:cTn id="22" presetID="2" presetClass="exit" presetSubtype="4" fill="hold" grpId="0" nodeType="withEffect">
                                  <p:stCondLst>
                                    <p:cond delay="0"/>
                                  </p:stCondLst>
                                  <p:childTnLst>
                                    <p:anim calcmode="lin" valueType="num">
                                      <p:cBhvr additive="base">
                                        <p:cTn id="23" dur="500"/>
                                        <p:tgtEl>
                                          <p:spTgt spid="12"/>
                                        </p:tgtEl>
                                        <p:attrNameLst>
                                          <p:attrName>ppt_x</p:attrName>
                                        </p:attrNameLst>
                                      </p:cBhvr>
                                      <p:tavLst>
                                        <p:tav tm="0">
                                          <p:val>
                                            <p:strVal val="ppt_x"/>
                                          </p:val>
                                        </p:tav>
                                        <p:tav tm="100000">
                                          <p:val>
                                            <p:strVal val="ppt_x"/>
                                          </p:val>
                                        </p:tav>
                                      </p:tavLst>
                                    </p:anim>
                                    <p:anim calcmode="lin" valueType="num">
                                      <p:cBhvr additive="base">
                                        <p:cTn id="24" dur="500"/>
                                        <p:tgtEl>
                                          <p:spTgt spid="12"/>
                                        </p:tgtEl>
                                        <p:attrNameLst>
                                          <p:attrName>ppt_y</p:attrName>
                                        </p:attrNameLst>
                                      </p:cBhvr>
                                      <p:tavLst>
                                        <p:tav tm="0">
                                          <p:val>
                                            <p:strVal val="ppt_y"/>
                                          </p:val>
                                        </p:tav>
                                        <p:tav tm="100000">
                                          <p:val>
                                            <p:strVal val="1+ppt_h/2"/>
                                          </p:val>
                                        </p:tav>
                                      </p:tavLst>
                                    </p:anim>
                                    <p:set>
                                      <p:cBhvr>
                                        <p:cTn id="25" dur="1" fill="hold">
                                          <p:stCondLst>
                                            <p:cond delay="499"/>
                                          </p:stCondLst>
                                        </p:cTn>
                                        <p:tgtEl>
                                          <p:spTgt spid="12"/>
                                        </p:tgtEl>
                                        <p:attrNameLst>
                                          <p:attrName>style.visibility</p:attrName>
                                        </p:attrNameLst>
                                      </p:cBhvr>
                                      <p:to>
                                        <p:strVal val="hidden"/>
                                      </p:to>
                                    </p:set>
                                  </p:childTnLst>
                                </p:cTn>
                              </p:par>
                              <p:par>
                                <p:cTn id="26" presetID="2" presetClass="exit" presetSubtype="4" fill="hold" grpId="0" nodeType="withEffect">
                                  <p:stCondLst>
                                    <p:cond delay="0"/>
                                  </p:stCondLst>
                                  <p:childTnLst>
                                    <p:anim calcmode="lin" valueType="num">
                                      <p:cBhvr additive="base">
                                        <p:cTn id="27" dur="500"/>
                                        <p:tgtEl>
                                          <p:spTgt spid="15"/>
                                        </p:tgtEl>
                                        <p:attrNameLst>
                                          <p:attrName>ppt_x</p:attrName>
                                        </p:attrNameLst>
                                      </p:cBhvr>
                                      <p:tavLst>
                                        <p:tav tm="0">
                                          <p:val>
                                            <p:strVal val="ppt_x"/>
                                          </p:val>
                                        </p:tav>
                                        <p:tav tm="100000">
                                          <p:val>
                                            <p:strVal val="ppt_x"/>
                                          </p:val>
                                        </p:tav>
                                      </p:tavLst>
                                    </p:anim>
                                    <p:anim calcmode="lin" valueType="num">
                                      <p:cBhvr additive="base">
                                        <p:cTn id="28" dur="500"/>
                                        <p:tgtEl>
                                          <p:spTgt spid="15"/>
                                        </p:tgtEl>
                                        <p:attrNameLst>
                                          <p:attrName>ppt_y</p:attrName>
                                        </p:attrNameLst>
                                      </p:cBhvr>
                                      <p:tavLst>
                                        <p:tav tm="0">
                                          <p:val>
                                            <p:strVal val="ppt_y"/>
                                          </p:val>
                                        </p:tav>
                                        <p:tav tm="100000">
                                          <p:val>
                                            <p:strVal val="1+ppt_h/2"/>
                                          </p:val>
                                        </p:tav>
                                      </p:tavLst>
                                    </p:anim>
                                    <p:set>
                                      <p:cBhvr>
                                        <p:cTn id="29" dur="1" fill="hold">
                                          <p:stCondLst>
                                            <p:cond delay="499"/>
                                          </p:stCondLst>
                                        </p:cTn>
                                        <p:tgtEl>
                                          <p:spTgt spid="15"/>
                                        </p:tgtEl>
                                        <p:attrNameLst>
                                          <p:attrName>style.visibility</p:attrName>
                                        </p:attrNameLst>
                                      </p:cBhvr>
                                      <p:to>
                                        <p:strVal val="hidden"/>
                                      </p:to>
                                    </p:set>
                                  </p:childTnLst>
                                </p:cTn>
                              </p:par>
                              <p:par>
                                <p:cTn id="30" presetID="2" presetClass="exit" presetSubtype="4" fill="hold" grpId="0" nodeType="withEffect">
                                  <p:stCondLst>
                                    <p:cond delay="0"/>
                                  </p:stCondLst>
                                  <p:childTnLst>
                                    <p:anim calcmode="lin" valueType="num">
                                      <p:cBhvr additive="base">
                                        <p:cTn id="31" dur="500"/>
                                        <p:tgtEl>
                                          <p:spTgt spid="13"/>
                                        </p:tgtEl>
                                        <p:attrNameLst>
                                          <p:attrName>ppt_x</p:attrName>
                                        </p:attrNameLst>
                                      </p:cBhvr>
                                      <p:tavLst>
                                        <p:tav tm="0">
                                          <p:val>
                                            <p:strVal val="ppt_x"/>
                                          </p:val>
                                        </p:tav>
                                        <p:tav tm="100000">
                                          <p:val>
                                            <p:strVal val="ppt_x"/>
                                          </p:val>
                                        </p:tav>
                                      </p:tavLst>
                                    </p:anim>
                                    <p:anim calcmode="lin" valueType="num">
                                      <p:cBhvr additive="base">
                                        <p:cTn id="32" dur="500"/>
                                        <p:tgtEl>
                                          <p:spTgt spid="13"/>
                                        </p:tgtEl>
                                        <p:attrNameLst>
                                          <p:attrName>ppt_y</p:attrName>
                                        </p:attrNameLst>
                                      </p:cBhvr>
                                      <p:tavLst>
                                        <p:tav tm="0">
                                          <p:val>
                                            <p:strVal val="ppt_y"/>
                                          </p:val>
                                        </p:tav>
                                        <p:tav tm="100000">
                                          <p:val>
                                            <p:strVal val="1+ppt_h/2"/>
                                          </p:val>
                                        </p:tav>
                                      </p:tavLst>
                                    </p:anim>
                                    <p:set>
                                      <p:cBhvr>
                                        <p:cTn id="33" dur="1" fill="hold">
                                          <p:stCondLst>
                                            <p:cond delay="499"/>
                                          </p:stCondLst>
                                        </p:cTn>
                                        <p:tgtEl>
                                          <p:spTgt spid="13"/>
                                        </p:tgtEl>
                                        <p:attrNameLst>
                                          <p:attrName>style.visibility</p:attrName>
                                        </p:attrNameLst>
                                      </p:cBhvr>
                                      <p:to>
                                        <p:strVal val="hidden"/>
                                      </p:to>
                                    </p:set>
                                  </p:childTnLst>
                                </p:cTn>
                              </p:par>
                              <p:par>
                                <p:cTn id="34" presetID="2" presetClass="exit" presetSubtype="4" fill="hold" nodeType="withEffect">
                                  <p:stCondLst>
                                    <p:cond delay="0"/>
                                  </p:stCondLst>
                                  <p:childTnLst>
                                    <p:anim calcmode="lin" valueType="num">
                                      <p:cBhvr additive="base">
                                        <p:cTn id="35" dur="500"/>
                                        <p:tgtEl>
                                          <p:spTgt spid="21"/>
                                        </p:tgtEl>
                                        <p:attrNameLst>
                                          <p:attrName>ppt_x</p:attrName>
                                        </p:attrNameLst>
                                      </p:cBhvr>
                                      <p:tavLst>
                                        <p:tav tm="0">
                                          <p:val>
                                            <p:strVal val="ppt_x"/>
                                          </p:val>
                                        </p:tav>
                                        <p:tav tm="100000">
                                          <p:val>
                                            <p:strVal val="ppt_x"/>
                                          </p:val>
                                        </p:tav>
                                      </p:tavLst>
                                    </p:anim>
                                    <p:anim calcmode="lin" valueType="num">
                                      <p:cBhvr additive="base">
                                        <p:cTn id="36" dur="500"/>
                                        <p:tgtEl>
                                          <p:spTgt spid="21"/>
                                        </p:tgtEl>
                                        <p:attrNameLst>
                                          <p:attrName>ppt_y</p:attrName>
                                        </p:attrNameLst>
                                      </p:cBhvr>
                                      <p:tavLst>
                                        <p:tav tm="0">
                                          <p:val>
                                            <p:strVal val="ppt_y"/>
                                          </p:val>
                                        </p:tav>
                                        <p:tav tm="100000">
                                          <p:val>
                                            <p:strVal val="1+ppt_h/2"/>
                                          </p:val>
                                        </p:tav>
                                      </p:tavLst>
                                    </p:anim>
                                    <p:set>
                                      <p:cBhvr>
                                        <p:cTn id="37" dur="1" fill="hold">
                                          <p:stCondLst>
                                            <p:cond delay="499"/>
                                          </p:stCondLst>
                                        </p:cTn>
                                        <p:tgtEl>
                                          <p:spTgt spid="21"/>
                                        </p:tgtEl>
                                        <p:attrNameLst>
                                          <p:attrName>style.visibility</p:attrName>
                                        </p:attrNameLst>
                                      </p:cBhvr>
                                      <p:to>
                                        <p:strVal val="hidden"/>
                                      </p:to>
                                    </p:set>
                                  </p:childTnLst>
                                </p:cTn>
                              </p:par>
                              <p:par>
                                <p:cTn id="38" presetID="2" presetClass="exit" presetSubtype="4" fill="hold" grpId="0" nodeType="withEffect">
                                  <p:stCondLst>
                                    <p:cond delay="0"/>
                                  </p:stCondLst>
                                  <p:childTnLst>
                                    <p:anim calcmode="lin" valueType="num">
                                      <p:cBhvr additive="base">
                                        <p:cTn id="39" dur="500"/>
                                        <p:tgtEl>
                                          <p:spTgt spid="14"/>
                                        </p:tgtEl>
                                        <p:attrNameLst>
                                          <p:attrName>ppt_x</p:attrName>
                                        </p:attrNameLst>
                                      </p:cBhvr>
                                      <p:tavLst>
                                        <p:tav tm="0">
                                          <p:val>
                                            <p:strVal val="ppt_x"/>
                                          </p:val>
                                        </p:tav>
                                        <p:tav tm="100000">
                                          <p:val>
                                            <p:strVal val="ppt_x"/>
                                          </p:val>
                                        </p:tav>
                                      </p:tavLst>
                                    </p:anim>
                                    <p:anim calcmode="lin" valueType="num">
                                      <p:cBhvr additive="base">
                                        <p:cTn id="40" dur="500"/>
                                        <p:tgtEl>
                                          <p:spTgt spid="14"/>
                                        </p:tgtEl>
                                        <p:attrNameLst>
                                          <p:attrName>ppt_y</p:attrName>
                                        </p:attrNameLst>
                                      </p:cBhvr>
                                      <p:tavLst>
                                        <p:tav tm="0">
                                          <p:val>
                                            <p:strVal val="ppt_y"/>
                                          </p:val>
                                        </p:tav>
                                        <p:tav tm="100000">
                                          <p:val>
                                            <p:strVal val="1+ppt_h/2"/>
                                          </p:val>
                                        </p:tav>
                                      </p:tavLst>
                                    </p:anim>
                                    <p:set>
                                      <p:cBhvr>
                                        <p:cTn id="41" dur="1" fill="hold">
                                          <p:stCondLst>
                                            <p:cond delay="499"/>
                                          </p:stCondLst>
                                        </p:cTn>
                                        <p:tgtEl>
                                          <p:spTgt spid="14"/>
                                        </p:tgtEl>
                                        <p:attrNameLst>
                                          <p:attrName>style.visibility</p:attrName>
                                        </p:attrNameLst>
                                      </p:cBhvr>
                                      <p:to>
                                        <p:strVal val="hidden"/>
                                      </p:to>
                                    </p:set>
                                  </p:childTnLst>
                                </p:cTn>
                              </p:par>
                              <p:par>
                                <p:cTn id="42" presetID="2" presetClass="exit" presetSubtype="4" fill="hold" nodeType="withEffect">
                                  <p:stCondLst>
                                    <p:cond delay="0"/>
                                  </p:stCondLst>
                                  <p:childTnLst>
                                    <p:anim calcmode="lin" valueType="num">
                                      <p:cBhvr additive="base">
                                        <p:cTn id="43" dur="500"/>
                                        <p:tgtEl>
                                          <p:spTgt spid="20"/>
                                        </p:tgtEl>
                                        <p:attrNameLst>
                                          <p:attrName>ppt_x</p:attrName>
                                        </p:attrNameLst>
                                      </p:cBhvr>
                                      <p:tavLst>
                                        <p:tav tm="0">
                                          <p:val>
                                            <p:strVal val="ppt_x"/>
                                          </p:val>
                                        </p:tav>
                                        <p:tav tm="100000">
                                          <p:val>
                                            <p:strVal val="ppt_x"/>
                                          </p:val>
                                        </p:tav>
                                      </p:tavLst>
                                    </p:anim>
                                    <p:anim calcmode="lin" valueType="num">
                                      <p:cBhvr additive="base">
                                        <p:cTn id="44" dur="500"/>
                                        <p:tgtEl>
                                          <p:spTgt spid="20"/>
                                        </p:tgtEl>
                                        <p:attrNameLst>
                                          <p:attrName>ppt_y</p:attrName>
                                        </p:attrNameLst>
                                      </p:cBhvr>
                                      <p:tavLst>
                                        <p:tav tm="0">
                                          <p:val>
                                            <p:strVal val="ppt_y"/>
                                          </p:val>
                                        </p:tav>
                                        <p:tav tm="100000">
                                          <p:val>
                                            <p:strVal val="1+ppt_h/2"/>
                                          </p:val>
                                        </p:tav>
                                      </p:tavLst>
                                    </p:anim>
                                    <p:set>
                                      <p:cBhvr>
                                        <p:cTn id="45" dur="1" fill="hold">
                                          <p:stCondLst>
                                            <p:cond delay="499"/>
                                          </p:stCondLst>
                                        </p:cTn>
                                        <p:tgtEl>
                                          <p:spTgt spid="20"/>
                                        </p:tgtEl>
                                        <p:attrNameLst>
                                          <p:attrName>style.visibility</p:attrName>
                                        </p:attrNameLst>
                                      </p:cBhvr>
                                      <p:to>
                                        <p:strVal val="hidden"/>
                                      </p:to>
                                    </p:set>
                                  </p:childTnLst>
                                </p:cTn>
                              </p:par>
                              <p:par>
                                <p:cTn id="46" presetID="0" presetClass="path" presetSubtype="0" accel="50000" decel="50000" fill="hold" grpId="0" nodeType="withEffect">
                                  <p:stCondLst>
                                    <p:cond delay="0"/>
                                  </p:stCondLst>
                                  <p:iterate type="lt">
                                    <p:tmPct val="0"/>
                                  </p:iterate>
                                  <p:childTnLst>
                                    <p:animMotion origin="layout" path="M 0.00017 -0.0104 L 0.16562 -0.4141 " pathEditMode="relative" rAng="0" ptsTypes="AA">
                                      <p:cBhvr>
                                        <p:cTn id="47" dur="2000" fill="hold"/>
                                        <p:tgtEl>
                                          <p:spTgt spid="27"/>
                                        </p:tgtEl>
                                        <p:attrNameLst>
                                          <p:attrName>ppt_x</p:attrName>
                                          <p:attrName>ppt_y</p:attrName>
                                        </p:attrNameLst>
                                      </p:cBhvr>
                                      <p:rCtr x="8300" y="-20200"/>
                                    </p:animMotion>
                                  </p:childTnLst>
                                </p:cTn>
                              </p:par>
                              <p:par>
                                <p:cTn id="48" presetID="8" presetClass="emph" presetSubtype="0" fill="hold" grpId="1" nodeType="withEffect">
                                  <p:stCondLst>
                                    <p:cond delay="0"/>
                                  </p:stCondLst>
                                  <p:iterate type="lt">
                                    <p:tmPct val="0"/>
                                  </p:iterate>
                                  <p:childTnLst>
                                    <p:animRot by="21600000">
                                      <p:cBhvr>
                                        <p:cTn id="49" dur="2000" fill="hold"/>
                                        <p:tgtEl>
                                          <p:spTgt spid="27"/>
                                        </p:tgtEl>
                                        <p:attrNameLst>
                                          <p:attrName>r</p:attrName>
                                        </p:attrNameLst>
                                      </p:cBhvr>
                                    </p:animRot>
                                  </p:childTnLst>
                                </p:cTn>
                              </p:par>
                              <p:par>
                                <p:cTn id="50" presetID="2" presetClass="entr" presetSubtype="4" fill="hold"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ppt_x"/>
                                          </p:val>
                                        </p:tav>
                                        <p:tav tm="100000">
                                          <p:val>
                                            <p:strVal val="#ppt_x"/>
                                          </p:val>
                                        </p:tav>
                                      </p:tavLst>
                                    </p:anim>
                                    <p:anim calcmode="lin" valueType="num">
                                      <p:cBhvr additive="base">
                                        <p:cTn id="53" dur="500" fill="hold"/>
                                        <p:tgtEl>
                                          <p:spTgt spid="29"/>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additive="base">
                                        <p:cTn id="56" dur="500" fill="hold"/>
                                        <p:tgtEl>
                                          <p:spTgt spid="30"/>
                                        </p:tgtEl>
                                        <p:attrNameLst>
                                          <p:attrName>ppt_x</p:attrName>
                                        </p:attrNameLst>
                                      </p:cBhvr>
                                      <p:tavLst>
                                        <p:tav tm="0">
                                          <p:val>
                                            <p:strVal val="#ppt_x"/>
                                          </p:val>
                                        </p:tav>
                                        <p:tav tm="100000">
                                          <p:val>
                                            <p:strVal val="#ppt_x"/>
                                          </p:val>
                                        </p:tav>
                                      </p:tavLst>
                                    </p:anim>
                                    <p:anim calcmode="lin" valueType="num">
                                      <p:cBhvr additive="base">
                                        <p:cTn id="57" dur="500" fill="hold"/>
                                        <p:tgtEl>
                                          <p:spTgt spid="30"/>
                                        </p:tgtEl>
                                        <p:attrNameLst>
                                          <p:attrName>ppt_y</p:attrName>
                                        </p:attrNameLst>
                                      </p:cBhvr>
                                      <p:tavLst>
                                        <p:tav tm="0">
                                          <p:val>
                                            <p:strVal val="1+#ppt_h/2"/>
                                          </p:val>
                                        </p:tav>
                                        <p:tav tm="100000">
                                          <p:val>
                                            <p:strVal val="#ppt_y"/>
                                          </p:val>
                                        </p:tav>
                                      </p:tavLst>
                                    </p:anim>
                                  </p:childTnLst>
                                </p:cTn>
                              </p:par>
                              <p:par>
                                <p:cTn id="58" presetID="5" presetClass="entr" presetSubtype="1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checkerboard(across)">
                                      <p:cBhvr>
                                        <p:cTn id="60" dur="500"/>
                                        <p:tgtEl>
                                          <p:spTgt spid="33"/>
                                        </p:tgtEl>
                                      </p:cBhvr>
                                    </p:animEffect>
                                  </p:childTnLst>
                                </p:cTn>
                              </p:par>
                            </p:childTnLst>
                          </p:cTn>
                        </p:par>
                      </p:childTnLst>
                    </p:cTn>
                  </p:par>
                  <p:par>
                    <p:cTn id="61" fill="hold">
                      <p:stCondLst>
                        <p:cond delay="indefinite"/>
                      </p:stCondLst>
                      <p:childTnLst>
                        <p:par>
                          <p:cTn id="62" fill="hold">
                            <p:stCondLst>
                              <p:cond delay="0"/>
                            </p:stCondLst>
                            <p:childTnLst>
                              <p:par>
                                <p:cTn id="63" presetID="55" presetClass="exit" presetSubtype="0" fill="hold" nodeType="clickEffect">
                                  <p:stCondLst>
                                    <p:cond delay="0"/>
                                  </p:stCondLst>
                                  <p:childTnLst>
                                    <p:anim calcmode="lin" valueType="num">
                                      <p:cBhvr>
                                        <p:cTn id="64" dur="1000"/>
                                        <p:tgtEl>
                                          <p:spTgt spid="29"/>
                                        </p:tgtEl>
                                        <p:attrNameLst>
                                          <p:attrName>ppt_w</p:attrName>
                                        </p:attrNameLst>
                                      </p:cBhvr>
                                      <p:tavLst>
                                        <p:tav tm="0">
                                          <p:val>
                                            <p:strVal val="ppt_w"/>
                                          </p:val>
                                        </p:tav>
                                        <p:tav tm="100000">
                                          <p:val>
                                            <p:strVal val="ppt_w*0.70"/>
                                          </p:val>
                                        </p:tav>
                                      </p:tavLst>
                                    </p:anim>
                                    <p:anim calcmode="lin" valueType="num">
                                      <p:cBhvr>
                                        <p:cTn id="65" dur="1000"/>
                                        <p:tgtEl>
                                          <p:spTgt spid="29"/>
                                        </p:tgtEl>
                                        <p:attrNameLst>
                                          <p:attrName>ppt_h</p:attrName>
                                        </p:attrNameLst>
                                      </p:cBhvr>
                                      <p:tavLst>
                                        <p:tav tm="0">
                                          <p:val>
                                            <p:strVal val="ppt_h"/>
                                          </p:val>
                                        </p:tav>
                                        <p:tav tm="100000">
                                          <p:val>
                                            <p:strVal val="ppt_h"/>
                                          </p:val>
                                        </p:tav>
                                      </p:tavLst>
                                    </p:anim>
                                    <p:animEffect transition="out" filter="fade">
                                      <p:cBhvr>
                                        <p:cTn id="66" dur="1000"/>
                                        <p:tgtEl>
                                          <p:spTgt spid="29"/>
                                        </p:tgtEl>
                                      </p:cBhvr>
                                    </p:animEffect>
                                    <p:set>
                                      <p:cBhvr>
                                        <p:cTn id="67" dur="1" fill="hold">
                                          <p:stCondLst>
                                            <p:cond delay="999"/>
                                          </p:stCondLst>
                                        </p:cTn>
                                        <p:tgtEl>
                                          <p:spTgt spid="29"/>
                                        </p:tgtEl>
                                        <p:attrNameLst>
                                          <p:attrName>style.visibility</p:attrName>
                                        </p:attrNameLst>
                                      </p:cBhvr>
                                      <p:to>
                                        <p:strVal val="hidden"/>
                                      </p:to>
                                    </p:set>
                                  </p:childTnLst>
                                </p:cTn>
                              </p:par>
                              <p:par>
                                <p:cTn id="68" presetID="55" presetClass="exit" presetSubtype="0" fill="hold" nodeType="withEffect">
                                  <p:stCondLst>
                                    <p:cond delay="0"/>
                                  </p:stCondLst>
                                  <p:childTnLst>
                                    <p:anim calcmode="lin" valueType="num">
                                      <p:cBhvr>
                                        <p:cTn id="69" dur="1000"/>
                                        <p:tgtEl>
                                          <p:spTgt spid="30"/>
                                        </p:tgtEl>
                                        <p:attrNameLst>
                                          <p:attrName>ppt_w</p:attrName>
                                        </p:attrNameLst>
                                      </p:cBhvr>
                                      <p:tavLst>
                                        <p:tav tm="0">
                                          <p:val>
                                            <p:strVal val="ppt_w"/>
                                          </p:val>
                                        </p:tav>
                                        <p:tav tm="100000">
                                          <p:val>
                                            <p:strVal val="ppt_w*0.70"/>
                                          </p:val>
                                        </p:tav>
                                      </p:tavLst>
                                    </p:anim>
                                    <p:anim calcmode="lin" valueType="num">
                                      <p:cBhvr>
                                        <p:cTn id="70" dur="1000"/>
                                        <p:tgtEl>
                                          <p:spTgt spid="30"/>
                                        </p:tgtEl>
                                        <p:attrNameLst>
                                          <p:attrName>ppt_h</p:attrName>
                                        </p:attrNameLst>
                                      </p:cBhvr>
                                      <p:tavLst>
                                        <p:tav tm="0">
                                          <p:val>
                                            <p:strVal val="ppt_h"/>
                                          </p:val>
                                        </p:tav>
                                        <p:tav tm="100000">
                                          <p:val>
                                            <p:strVal val="ppt_h"/>
                                          </p:val>
                                        </p:tav>
                                      </p:tavLst>
                                    </p:anim>
                                    <p:animEffect transition="out" filter="fade">
                                      <p:cBhvr>
                                        <p:cTn id="71" dur="1000"/>
                                        <p:tgtEl>
                                          <p:spTgt spid="30"/>
                                        </p:tgtEl>
                                      </p:cBhvr>
                                    </p:animEffect>
                                    <p:set>
                                      <p:cBhvr>
                                        <p:cTn id="72" dur="1" fill="hold">
                                          <p:stCondLst>
                                            <p:cond delay="999"/>
                                          </p:stCondLst>
                                        </p:cTn>
                                        <p:tgtEl>
                                          <p:spTgt spid="30"/>
                                        </p:tgtEl>
                                        <p:attrNameLst>
                                          <p:attrName>style.visibility</p:attrName>
                                        </p:attrNameLst>
                                      </p:cBhvr>
                                      <p:to>
                                        <p:strVal val="hidden"/>
                                      </p:to>
                                    </p:set>
                                  </p:childTnLst>
                                </p:cTn>
                              </p:par>
                              <p:par>
                                <p:cTn id="73" presetID="3" presetClass="entr" presetSubtype="10" fill="hold" nodeType="with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blinds(horizontal)">
                                      <p:cBhvr>
                                        <p:cTn id="75" dur="500"/>
                                        <p:tgtEl>
                                          <p:spTgt spid="32"/>
                                        </p:tgtEl>
                                      </p:cBhvr>
                                    </p:animEffect>
                                  </p:childTnLst>
                                </p:cTn>
                              </p:par>
                              <p:par>
                                <p:cTn id="76" presetID="3" presetClass="entr" presetSubtype="10" fill="hold" nodeType="withEffect">
                                  <p:stCondLst>
                                    <p:cond delay="0"/>
                                  </p:stCondLst>
                                  <p:childTnLst>
                                    <p:set>
                                      <p:cBhvr>
                                        <p:cTn id="77" dur="1" fill="hold">
                                          <p:stCondLst>
                                            <p:cond delay="0"/>
                                          </p:stCondLst>
                                        </p:cTn>
                                        <p:tgtEl>
                                          <p:spTgt spid="74755"/>
                                        </p:tgtEl>
                                        <p:attrNameLst>
                                          <p:attrName>style.visibility</p:attrName>
                                        </p:attrNameLst>
                                      </p:cBhvr>
                                      <p:to>
                                        <p:strVal val="visible"/>
                                      </p:to>
                                    </p:set>
                                    <p:animEffect transition="in" filter="blinds(horizontal)">
                                      <p:cBhvr>
                                        <p:cTn id="78" dur="500"/>
                                        <p:tgtEl>
                                          <p:spTgt spid="74755"/>
                                        </p:tgtEl>
                                      </p:cBhvr>
                                    </p:animEffect>
                                  </p:childTnLst>
                                </p:cTn>
                              </p:par>
                              <p:par>
                                <p:cTn id="79" presetID="3" presetClass="entr" presetSubtype="10" fill="hold" nodeType="withEffect">
                                  <p:stCondLst>
                                    <p:cond delay="0"/>
                                  </p:stCondLst>
                                  <p:childTnLst>
                                    <p:set>
                                      <p:cBhvr>
                                        <p:cTn id="80" dur="1" fill="hold">
                                          <p:stCondLst>
                                            <p:cond delay="0"/>
                                          </p:stCondLst>
                                        </p:cTn>
                                        <p:tgtEl>
                                          <p:spTgt spid="74754"/>
                                        </p:tgtEl>
                                        <p:attrNameLst>
                                          <p:attrName>style.visibility</p:attrName>
                                        </p:attrNameLst>
                                      </p:cBhvr>
                                      <p:to>
                                        <p:strVal val="visible"/>
                                      </p:to>
                                    </p:set>
                                    <p:animEffect transition="in" filter="blinds(horizontal)">
                                      <p:cBhvr>
                                        <p:cTn id="81" dur="500"/>
                                        <p:tgtEl>
                                          <p:spTgt spid="74754"/>
                                        </p:tgtEl>
                                      </p:cBhvr>
                                    </p:animEffect>
                                  </p:childTnLst>
                                </p:cTn>
                              </p:par>
                              <p:par>
                                <p:cTn id="82" presetID="4" presetClass="entr" presetSubtype="16" fill="hold" nodeType="withEffect">
                                  <p:stCondLst>
                                    <p:cond delay="0"/>
                                  </p:stCondLst>
                                  <p:childTnLst>
                                    <p:set>
                                      <p:cBhvr>
                                        <p:cTn id="83" dur="1" fill="hold">
                                          <p:stCondLst>
                                            <p:cond delay="0"/>
                                          </p:stCondLst>
                                        </p:cTn>
                                        <p:tgtEl>
                                          <p:spTgt spid="74756"/>
                                        </p:tgtEl>
                                        <p:attrNameLst>
                                          <p:attrName>style.visibility</p:attrName>
                                        </p:attrNameLst>
                                      </p:cBhvr>
                                      <p:to>
                                        <p:strVal val="visible"/>
                                      </p:to>
                                    </p:set>
                                    <p:animEffect transition="in" filter="box(in)">
                                      <p:cBhvr>
                                        <p:cTn id="84" dur="500"/>
                                        <p:tgtEl>
                                          <p:spTgt spid="74756"/>
                                        </p:tgtEl>
                                      </p:cBhvr>
                                    </p:animEffect>
                                  </p:childTnLst>
                                </p:cTn>
                              </p:par>
                              <p:par>
                                <p:cTn id="85" presetID="4" presetClass="entr" presetSubtype="16" fill="hold"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box(in)">
                                      <p:cBhvr>
                                        <p:cTn id="87" dur="500"/>
                                        <p:tgtEl>
                                          <p:spTgt spid="37"/>
                                        </p:tgtEl>
                                      </p:cBhvr>
                                    </p:animEffect>
                                  </p:childTnLst>
                                </p:cTn>
                              </p:par>
                              <p:par>
                                <p:cTn id="88" presetID="1" presetClass="entr" presetSubtype="0" fill="hold" nodeType="withEffect">
                                  <p:stCondLst>
                                    <p:cond delay="0"/>
                                  </p:stCondLst>
                                  <p:childTnLst>
                                    <p:set>
                                      <p:cBhvr>
                                        <p:cTn id="89" dur="1" fill="hold">
                                          <p:stCondLst>
                                            <p:cond delay="0"/>
                                          </p:stCondLst>
                                        </p:cTn>
                                        <p:tgtEl>
                                          <p:spTgt spid="389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Graphic spid="14" grpId="0">
        <p:bldAsOne/>
      </p:bldGraphic>
      <p:bldP spid="15" grpId="0" animBg="1"/>
      <p:bldP spid="27" grpId="0" animBg="1"/>
      <p:bldP spid="27" grpId="1" animBg="1"/>
      <p:bldP spid="3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2627784" y="260648"/>
            <a:ext cx="6516216" cy="1156990"/>
          </a:xfrm>
        </p:spPr>
        <p:txBody>
          <a:bodyPr>
            <a:noAutofit/>
          </a:bodyPr>
          <a:lstStyle/>
          <a:p>
            <a:r>
              <a:rPr lang="es-CO" sz="3200" dirty="0" smtClean="0"/>
              <a:t>ENSAB IV  en Sistema Nacional de Encuesta y Estudios Poblacionales</a:t>
            </a:r>
            <a:endParaRPr lang="es-CO" sz="3200" dirty="0"/>
          </a:p>
        </p:txBody>
      </p:sp>
      <p:sp>
        <p:nvSpPr>
          <p:cNvPr id="5" name="4 Marcador de contenido"/>
          <p:cNvSpPr>
            <a:spLocks noGrp="1"/>
          </p:cNvSpPr>
          <p:nvPr>
            <p:ph sz="half" idx="1"/>
          </p:nvPr>
        </p:nvSpPr>
        <p:spPr/>
        <p:txBody>
          <a:bodyPr/>
          <a:lstStyle/>
          <a:p>
            <a:endParaRPr lang="es-CO"/>
          </a:p>
        </p:txBody>
      </p:sp>
      <p:sp>
        <p:nvSpPr>
          <p:cNvPr id="6" name="5 Marcador de contenido"/>
          <p:cNvSpPr>
            <a:spLocks noGrp="1"/>
          </p:cNvSpPr>
          <p:nvPr>
            <p:ph sz="half" idx="2"/>
          </p:nvPr>
        </p:nvSpPr>
        <p:spPr/>
        <p:txBody>
          <a:bodyPr/>
          <a:lstStyle/>
          <a:p>
            <a:pPr algn="ctr">
              <a:buNone/>
            </a:pPr>
            <a:r>
              <a:rPr lang="es-CO" sz="5400" b="1" dirty="0" smtClean="0"/>
              <a:t>ESTUDIO</a:t>
            </a:r>
          </a:p>
          <a:p>
            <a:r>
              <a:rPr lang="es-CO" dirty="0" smtClean="0"/>
              <a:t>Protocolo</a:t>
            </a:r>
          </a:p>
          <a:p>
            <a:r>
              <a:rPr lang="es-CO" dirty="0" smtClean="0"/>
              <a:t>Recursos : </a:t>
            </a:r>
          </a:p>
          <a:p>
            <a:pPr>
              <a:buNone/>
            </a:pPr>
            <a:r>
              <a:rPr lang="es-CO" dirty="0" smtClean="0"/>
              <a:t>    Humanos</a:t>
            </a:r>
          </a:p>
          <a:p>
            <a:pPr>
              <a:buNone/>
            </a:pPr>
            <a:r>
              <a:rPr lang="es-CO" dirty="0" smtClean="0"/>
              <a:t>	Económicos</a:t>
            </a:r>
          </a:p>
          <a:p>
            <a:pPr>
              <a:buNone/>
            </a:pPr>
            <a:r>
              <a:rPr lang="es-CO" dirty="0" smtClean="0"/>
              <a:t>	Tiempo</a:t>
            </a:r>
          </a:p>
          <a:p>
            <a:r>
              <a:rPr lang="es-CO" dirty="0" smtClean="0"/>
              <a:t>Políticos</a:t>
            </a:r>
          </a:p>
          <a:p>
            <a:r>
              <a:rPr lang="es-CO" dirty="0" smtClean="0"/>
              <a:t>Muchos mas….</a:t>
            </a:r>
          </a:p>
          <a:p>
            <a:endParaRPr lang="es-CO" dirty="0"/>
          </a:p>
        </p:txBody>
      </p:sp>
      <p:pic>
        <p:nvPicPr>
          <p:cNvPr id="7" name="Imagen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83568" y="1628800"/>
            <a:ext cx="3600400" cy="4427912"/>
          </a:xfrm>
          <a:prstGeom prst="rect">
            <a:avLst/>
          </a:prstGeom>
        </p:spPr>
      </p:pic>
      <p:sp>
        <p:nvSpPr>
          <p:cNvPr id="8" name="7 Rectángulo"/>
          <p:cNvSpPr/>
          <p:nvPr/>
        </p:nvSpPr>
        <p:spPr>
          <a:xfrm>
            <a:off x="1835696" y="4869160"/>
            <a:ext cx="1368152" cy="28803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s-CO" dirty="0" smtClean="0"/>
              <a:t>1998</a:t>
            </a:r>
            <a:endParaRPr lang="es-CO" dirty="0"/>
          </a:p>
        </p:txBody>
      </p:sp>
      <p:sp>
        <p:nvSpPr>
          <p:cNvPr id="9" name="8 Rectángulo"/>
          <p:cNvSpPr/>
          <p:nvPr/>
        </p:nvSpPr>
        <p:spPr>
          <a:xfrm>
            <a:off x="1835696" y="4221088"/>
            <a:ext cx="1368152" cy="28803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CO" dirty="0" smtClean="0"/>
              <a:t>2008 -09</a:t>
            </a:r>
            <a:endParaRPr lang="es-CO" dirty="0"/>
          </a:p>
        </p:txBody>
      </p:sp>
      <p:sp>
        <p:nvSpPr>
          <p:cNvPr id="10" name="9 Rectángulo"/>
          <p:cNvSpPr/>
          <p:nvPr/>
        </p:nvSpPr>
        <p:spPr>
          <a:xfrm>
            <a:off x="1835696" y="3573016"/>
            <a:ext cx="1368152" cy="288032"/>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s-CO" dirty="0" smtClean="0"/>
              <a:t>2009 - 12</a:t>
            </a:r>
            <a:endParaRPr lang="es-CO" dirty="0"/>
          </a:p>
        </p:txBody>
      </p:sp>
      <p:sp>
        <p:nvSpPr>
          <p:cNvPr id="11" name="10 Llamada de flecha hacia arriba"/>
          <p:cNvSpPr/>
          <p:nvPr/>
        </p:nvSpPr>
        <p:spPr>
          <a:xfrm>
            <a:off x="1763688" y="2780928"/>
            <a:ext cx="1512168" cy="432048"/>
          </a:xfrm>
          <a:prstGeom prst="upArrowCallou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CO" dirty="0" smtClean="0"/>
              <a:t>2012 -2013</a:t>
            </a:r>
            <a:endParaRPr lang="es-CO"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p:txBody>
          <a:bodyPr/>
          <a:lstStyle/>
          <a:p>
            <a:r>
              <a:rPr lang="es-CO" dirty="0" smtClean="0"/>
              <a:t>Acompañamiento</a:t>
            </a:r>
            <a:endParaRPr lang="es-CO" dirty="0"/>
          </a:p>
        </p:txBody>
      </p:sp>
      <p:pic>
        <p:nvPicPr>
          <p:cNvPr id="1027" name="Picture 3" descr="G:\MINISTERIO DE SALUD - HARR\ENSAB\Fotos ENSAB IV\Estandarización Teorica\DSC04319.JPG"/>
          <p:cNvPicPr>
            <a:picLocks noGrp="1" noChangeAspect="1" noChangeArrowheads="1"/>
          </p:cNvPicPr>
          <p:nvPr>
            <p:ph sz="half" idx="1"/>
          </p:nvPr>
        </p:nvPicPr>
        <p:blipFill>
          <a:blip r:embed="rId2" cstate="print"/>
          <a:stretch>
            <a:fillRect/>
          </a:stretch>
        </p:blipFill>
        <p:spPr bwMode="auto">
          <a:xfrm>
            <a:off x="251520" y="1196752"/>
            <a:ext cx="2376264" cy="1782198"/>
          </a:xfrm>
          <a:prstGeom prst="rect">
            <a:avLst/>
          </a:prstGeom>
          <a:noFill/>
        </p:spPr>
      </p:pic>
      <p:pic>
        <p:nvPicPr>
          <p:cNvPr id="1029" name="Picture 5" descr="G:\MINISTERIO DE SALUD - HARR\ENSAB\Fotos ENSAB IV\Calibración ENSAB IV\DSC03987.JPG"/>
          <p:cNvPicPr>
            <a:picLocks noGrp="1" noChangeAspect="1" noChangeArrowheads="1"/>
          </p:cNvPicPr>
          <p:nvPr>
            <p:ph sz="half" idx="2"/>
          </p:nvPr>
        </p:nvPicPr>
        <p:blipFill>
          <a:blip r:embed="rId3" cstate="print"/>
          <a:srcRect/>
          <a:stretch>
            <a:fillRect/>
          </a:stretch>
        </p:blipFill>
        <p:spPr bwMode="auto">
          <a:xfrm>
            <a:off x="2915816" y="1412776"/>
            <a:ext cx="2242592" cy="1681944"/>
          </a:xfrm>
          <a:prstGeom prst="rect">
            <a:avLst/>
          </a:prstGeom>
          <a:noFill/>
        </p:spPr>
      </p:pic>
      <p:pic>
        <p:nvPicPr>
          <p:cNvPr id="12" name="Picture 2" descr="G:\MINISTERIO DE SALUD - HARR\ENSAB\Fotos ENSAB IV\Calibración ENSAB IV\DSC03932.JPG"/>
          <p:cNvPicPr>
            <a:picLocks noChangeAspect="1" noChangeArrowheads="1"/>
          </p:cNvPicPr>
          <p:nvPr/>
        </p:nvPicPr>
        <p:blipFill>
          <a:blip r:embed="rId4" cstate="print"/>
          <a:srcRect/>
          <a:stretch>
            <a:fillRect/>
          </a:stretch>
        </p:blipFill>
        <p:spPr bwMode="auto">
          <a:xfrm>
            <a:off x="0" y="5085184"/>
            <a:ext cx="6876256" cy="17728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4" descr="G:\MINISTERIO DE SALUD - HARR\ENSAB\Fotos ENSAB IV\Calibración ENSAB IV\DSC03935.JPG"/>
          <p:cNvPicPr>
            <a:picLocks noChangeAspect="1" noChangeArrowheads="1"/>
          </p:cNvPicPr>
          <p:nvPr/>
        </p:nvPicPr>
        <p:blipFill>
          <a:blip r:embed="rId5" cstate="print"/>
          <a:srcRect/>
          <a:stretch>
            <a:fillRect/>
          </a:stretch>
        </p:blipFill>
        <p:spPr bwMode="auto">
          <a:xfrm>
            <a:off x="5868144" y="1484784"/>
            <a:ext cx="2372072" cy="17790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5" descr="G:\MINISTERIO DE SALUD - HARR\ENSAB\Nueva carpeta\DSC04843.JPG"/>
          <p:cNvPicPr>
            <a:picLocks noChangeAspect="1" noChangeArrowheads="1"/>
          </p:cNvPicPr>
          <p:nvPr/>
        </p:nvPicPr>
        <p:blipFill>
          <a:blip r:embed="rId6" cstate="print"/>
          <a:srcRect/>
          <a:stretch>
            <a:fillRect/>
          </a:stretch>
        </p:blipFill>
        <p:spPr bwMode="auto">
          <a:xfrm>
            <a:off x="467544" y="3140968"/>
            <a:ext cx="2444080" cy="18330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6" descr="G:\MINISTERIO DE SALUD - HARR\ENSAB\Nueva carpeta\DSC04869.JPG"/>
          <p:cNvPicPr>
            <a:picLocks noChangeAspect="1" noChangeArrowheads="1"/>
          </p:cNvPicPr>
          <p:nvPr/>
        </p:nvPicPr>
        <p:blipFill>
          <a:blip r:embed="rId7" cstate="print"/>
          <a:srcRect/>
          <a:stretch>
            <a:fillRect/>
          </a:stretch>
        </p:blipFill>
        <p:spPr bwMode="auto">
          <a:xfrm>
            <a:off x="3419872" y="3284984"/>
            <a:ext cx="2170584" cy="1627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G:\MINISTERIO DE SALUD - HARR\ENSAB\Nueva carpeta\DSC04870.JPG"/>
          <p:cNvPicPr>
            <a:picLocks noChangeAspect="1" noChangeArrowheads="1"/>
          </p:cNvPicPr>
          <p:nvPr/>
        </p:nvPicPr>
        <p:blipFill>
          <a:blip r:embed="rId8" cstate="print"/>
          <a:srcRect l="7388" t="4760" r="5245" b="4901"/>
          <a:stretch>
            <a:fillRect/>
          </a:stretch>
        </p:blipFill>
        <p:spPr bwMode="auto">
          <a:xfrm>
            <a:off x="7020272" y="5157192"/>
            <a:ext cx="1949901" cy="15121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9" descr="G:\MINISTERIO DE SALUD - HARR\ENSAB\Revisados Herney\37 Calibración Bogota\IMG_0749.JPG"/>
          <p:cNvPicPr>
            <a:picLocks noChangeAspect="1" noChangeArrowheads="1"/>
          </p:cNvPicPr>
          <p:nvPr/>
        </p:nvPicPr>
        <p:blipFill>
          <a:blip r:embed="rId9" cstate="print"/>
          <a:srcRect/>
          <a:stretch>
            <a:fillRect/>
          </a:stretch>
        </p:blipFill>
        <p:spPr bwMode="auto">
          <a:xfrm>
            <a:off x="5940152" y="3429000"/>
            <a:ext cx="2112037" cy="15840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11" descr="G:\MINISTERIO DE SALUD - HARR\ENSAB\Fotos ENSAB IV\Calibración ENSAB IV\DSC04094.JPG"/>
          <p:cNvPicPr>
            <a:picLocks noChangeAspect="1" noChangeArrowheads="1"/>
          </p:cNvPicPr>
          <p:nvPr/>
        </p:nvPicPr>
        <p:blipFill>
          <a:blip r:embed="rId2" cstate="print"/>
          <a:srcRect l="16615" r="15502"/>
          <a:stretch>
            <a:fillRect/>
          </a:stretch>
        </p:blipFill>
        <p:spPr bwMode="auto">
          <a:xfrm>
            <a:off x="1115616" y="5013176"/>
            <a:ext cx="1316643" cy="14546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7" descr="G:\MINISTERIO DE SALUD - HARR\ENSAB\Revisados Herney\38 Calibracion Espinal\IMG_1011.JPG"/>
          <p:cNvPicPr>
            <a:picLocks noChangeAspect="1" noChangeArrowheads="1"/>
          </p:cNvPicPr>
          <p:nvPr/>
        </p:nvPicPr>
        <p:blipFill>
          <a:blip r:embed="rId3" cstate="print"/>
          <a:srcRect/>
          <a:stretch>
            <a:fillRect/>
          </a:stretch>
        </p:blipFill>
        <p:spPr bwMode="auto">
          <a:xfrm>
            <a:off x="395536" y="3645024"/>
            <a:ext cx="1343952" cy="10079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14" name="Picture 2" descr="https://encrypted-tbn1.gstatic.com/images?q=tbn:ANd9GcQPX9iJ8PU3qRQh7Da0mZ2E5KQFOWaQEs_7UBtGZ08jGzqdja_H"/>
          <p:cNvPicPr>
            <a:picLocks noChangeAspect="1" noChangeArrowheads="1"/>
          </p:cNvPicPr>
          <p:nvPr/>
        </p:nvPicPr>
        <p:blipFill>
          <a:blip r:embed="rId4" cstate="print"/>
          <a:srcRect/>
          <a:stretch>
            <a:fillRect/>
          </a:stretch>
        </p:blipFill>
        <p:spPr bwMode="auto">
          <a:xfrm>
            <a:off x="323528" y="1124744"/>
            <a:ext cx="1127398" cy="878838"/>
          </a:xfrm>
          <a:prstGeom prst="rect">
            <a:avLst/>
          </a:prstGeom>
          <a:noFill/>
        </p:spPr>
      </p:pic>
      <p:sp>
        <p:nvSpPr>
          <p:cNvPr id="5" name="4 Rectángulo redondeado"/>
          <p:cNvSpPr/>
          <p:nvPr/>
        </p:nvSpPr>
        <p:spPr>
          <a:xfrm>
            <a:off x="2627784" y="1772816"/>
            <a:ext cx="2088232" cy="5760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CO" dirty="0" smtClean="0"/>
              <a:t>INFANCIA </a:t>
            </a:r>
            <a:endParaRPr lang="es-CO" dirty="0"/>
          </a:p>
        </p:txBody>
      </p:sp>
      <p:sp>
        <p:nvSpPr>
          <p:cNvPr id="6" name="5 Rectángulo"/>
          <p:cNvSpPr/>
          <p:nvPr/>
        </p:nvSpPr>
        <p:spPr>
          <a:xfrm>
            <a:off x="4932040" y="1124744"/>
            <a:ext cx="1800200" cy="43204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CO" dirty="0" smtClean="0"/>
              <a:t>1 año</a:t>
            </a:r>
            <a:endParaRPr lang="es-CO" dirty="0"/>
          </a:p>
        </p:txBody>
      </p:sp>
      <p:sp>
        <p:nvSpPr>
          <p:cNvPr id="7" name="6 Rectángulo"/>
          <p:cNvSpPr/>
          <p:nvPr/>
        </p:nvSpPr>
        <p:spPr>
          <a:xfrm>
            <a:off x="4932040" y="1628800"/>
            <a:ext cx="1800200" cy="43204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CO" dirty="0" smtClean="0"/>
              <a:t>3 años</a:t>
            </a:r>
            <a:endParaRPr lang="es-CO" dirty="0"/>
          </a:p>
        </p:txBody>
      </p:sp>
      <p:sp>
        <p:nvSpPr>
          <p:cNvPr id="8" name="7 Rectángulo"/>
          <p:cNvSpPr/>
          <p:nvPr/>
        </p:nvSpPr>
        <p:spPr>
          <a:xfrm>
            <a:off x="4932040" y="2132856"/>
            <a:ext cx="1800200" cy="43204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CO" dirty="0" smtClean="0"/>
              <a:t>5 años</a:t>
            </a:r>
            <a:endParaRPr lang="es-CO" dirty="0"/>
          </a:p>
        </p:txBody>
      </p:sp>
      <p:sp>
        <p:nvSpPr>
          <p:cNvPr id="9" name="8 Elipse"/>
          <p:cNvSpPr/>
          <p:nvPr/>
        </p:nvSpPr>
        <p:spPr>
          <a:xfrm>
            <a:off x="7236296" y="1412776"/>
            <a:ext cx="1440160" cy="9144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CO" dirty="0" smtClean="0"/>
              <a:t>ENSAB </a:t>
            </a:r>
            <a:endParaRPr lang="es-CO" dirty="0"/>
          </a:p>
        </p:txBody>
      </p:sp>
      <p:sp>
        <p:nvSpPr>
          <p:cNvPr id="10" name="9 Rectángulo redondeado"/>
          <p:cNvSpPr/>
          <p:nvPr/>
        </p:nvSpPr>
        <p:spPr>
          <a:xfrm>
            <a:off x="2627784" y="3501008"/>
            <a:ext cx="2088232" cy="576064"/>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CO" dirty="0" smtClean="0"/>
              <a:t>ADOLESCENTES </a:t>
            </a:r>
            <a:endParaRPr lang="es-CO" dirty="0"/>
          </a:p>
        </p:txBody>
      </p:sp>
      <p:sp>
        <p:nvSpPr>
          <p:cNvPr id="11" name="10 Rectángulo"/>
          <p:cNvSpPr/>
          <p:nvPr/>
        </p:nvSpPr>
        <p:spPr>
          <a:xfrm>
            <a:off x="4932040" y="2636912"/>
            <a:ext cx="1800200" cy="43204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CO" dirty="0" smtClean="0">
                <a:solidFill>
                  <a:schemeClr val="tx1"/>
                </a:solidFill>
              </a:rPr>
              <a:t>+ 6 años</a:t>
            </a:r>
            <a:endParaRPr lang="es-CO" dirty="0">
              <a:solidFill>
                <a:schemeClr val="tx1"/>
              </a:solidFill>
            </a:endParaRPr>
          </a:p>
        </p:txBody>
      </p:sp>
      <p:sp>
        <p:nvSpPr>
          <p:cNvPr id="12" name="11 Elipse"/>
          <p:cNvSpPr/>
          <p:nvPr/>
        </p:nvSpPr>
        <p:spPr>
          <a:xfrm>
            <a:off x="7236296" y="2132856"/>
            <a:ext cx="1440160" cy="914400"/>
          </a:xfrm>
          <a:prstGeom prst="ellipse">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r>
              <a:rPr lang="es-CO" dirty="0" smtClean="0"/>
              <a:t>ENS </a:t>
            </a:r>
            <a:endParaRPr lang="es-CO" dirty="0"/>
          </a:p>
        </p:txBody>
      </p:sp>
      <p:sp>
        <p:nvSpPr>
          <p:cNvPr id="13" name="12 Rectángulo redondeado"/>
          <p:cNvSpPr/>
          <p:nvPr/>
        </p:nvSpPr>
        <p:spPr>
          <a:xfrm>
            <a:off x="2627784" y="4581128"/>
            <a:ext cx="2088232" cy="576064"/>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CO" dirty="0" smtClean="0"/>
              <a:t>ADULTOS</a:t>
            </a:r>
            <a:endParaRPr lang="es-CO" dirty="0"/>
          </a:p>
        </p:txBody>
      </p:sp>
      <p:sp>
        <p:nvSpPr>
          <p:cNvPr id="14" name="13 Rectángulo redondeado"/>
          <p:cNvSpPr/>
          <p:nvPr/>
        </p:nvSpPr>
        <p:spPr>
          <a:xfrm>
            <a:off x="2627784" y="5589240"/>
            <a:ext cx="2088232" cy="576064"/>
          </a:xfrm>
          <a:prstGeom prst="round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s-CO" dirty="0" smtClean="0"/>
              <a:t>PERSONAS MAYORES</a:t>
            </a:r>
            <a:endParaRPr lang="es-CO" dirty="0"/>
          </a:p>
        </p:txBody>
      </p:sp>
      <p:sp>
        <p:nvSpPr>
          <p:cNvPr id="15" name="14 Rectángulo"/>
          <p:cNvSpPr/>
          <p:nvPr/>
        </p:nvSpPr>
        <p:spPr>
          <a:xfrm>
            <a:off x="4932040" y="3284984"/>
            <a:ext cx="1800200" cy="43204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CO" dirty="0" smtClean="0">
                <a:solidFill>
                  <a:schemeClr val="tx1"/>
                </a:solidFill>
              </a:rPr>
              <a:t>12 y 15 años</a:t>
            </a:r>
            <a:endParaRPr lang="es-CO" dirty="0">
              <a:solidFill>
                <a:schemeClr val="tx1"/>
              </a:solidFill>
            </a:endParaRPr>
          </a:p>
        </p:txBody>
      </p:sp>
      <p:sp>
        <p:nvSpPr>
          <p:cNvPr id="16" name="15 Rectángulo"/>
          <p:cNvSpPr/>
          <p:nvPr/>
        </p:nvSpPr>
        <p:spPr>
          <a:xfrm>
            <a:off x="4932040" y="5661248"/>
            <a:ext cx="1800200" cy="432048"/>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s-CO" dirty="0" smtClean="0"/>
              <a:t> 60 y + años</a:t>
            </a:r>
            <a:endParaRPr lang="es-CO" dirty="0"/>
          </a:p>
        </p:txBody>
      </p:sp>
      <p:sp>
        <p:nvSpPr>
          <p:cNvPr id="17" name="16 Rectángulo"/>
          <p:cNvSpPr/>
          <p:nvPr/>
        </p:nvSpPr>
        <p:spPr>
          <a:xfrm>
            <a:off x="4932040" y="4653136"/>
            <a:ext cx="1800200" cy="43204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CO" dirty="0" smtClean="0"/>
              <a:t>18 y + años</a:t>
            </a:r>
            <a:endParaRPr lang="es-CO" dirty="0"/>
          </a:p>
        </p:txBody>
      </p:sp>
      <p:sp>
        <p:nvSpPr>
          <p:cNvPr id="19" name="18 Rectángulo"/>
          <p:cNvSpPr/>
          <p:nvPr/>
        </p:nvSpPr>
        <p:spPr>
          <a:xfrm>
            <a:off x="4932040" y="3861048"/>
            <a:ext cx="1800200"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CO" dirty="0" smtClean="0"/>
              <a:t>13 - 17 años</a:t>
            </a:r>
            <a:endParaRPr lang="es-CO" dirty="0"/>
          </a:p>
        </p:txBody>
      </p:sp>
      <p:sp>
        <p:nvSpPr>
          <p:cNvPr id="20" name="19 Elipse"/>
          <p:cNvSpPr/>
          <p:nvPr/>
        </p:nvSpPr>
        <p:spPr>
          <a:xfrm>
            <a:off x="7308304" y="2852936"/>
            <a:ext cx="1296144" cy="914400"/>
          </a:xfrm>
          <a:prstGeom prst="ellipse">
            <a:avLst/>
          </a:prstGeom>
          <a:noFill/>
        </p:spPr>
        <p:style>
          <a:lnRef idx="2">
            <a:schemeClr val="accent3"/>
          </a:lnRef>
          <a:fillRef idx="1">
            <a:schemeClr val="lt1"/>
          </a:fillRef>
          <a:effectRef idx="0">
            <a:schemeClr val="accent3"/>
          </a:effectRef>
          <a:fontRef idx="minor">
            <a:schemeClr val="dk1"/>
          </a:fontRef>
        </p:style>
        <p:txBody>
          <a:bodyPr rtlCol="0" anchor="ctr"/>
          <a:lstStyle/>
          <a:p>
            <a:pPr algn="ctr"/>
            <a:r>
              <a:rPr lang="es-CO" dirty="0" smtClean="0"/>
              <a:t>Flúor </a:t>
            </a:r>
            <a:endParaRPr lang="es-CO" dirty="0"/>
          </a:p>
        </p:txBody>
      </p:sp>
      <p:sp>
        <p:nvSpPr>
          <p:cNvPr id="21" name="20 Elipse"/>
          <p:cNvSpPr/>
          <p:nvPr/>
        </p:nvSpPr>
        <p:spPr>
          <a:xfrm>
            <a:off x="7380312" y="4365104"/>
            <a:ext cx="1296144" cy="914400"/>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s-CO" dirty="0" smtClean="0"/>
              <a:t>SABE </a:t>
            </a:r>
            <a:endParaRPr lang="es-CO" dirty="0"/>
          </a:p>
        </p:txBody>
      </p:sp>
      <p:sp>
        <p:nvSpPr>
          <p:cNvPr id="22" name="21 Elipse"/>
          <p:cNvSpPr/>
          <p:nvPr/>
        </p:nvSpPr>
        <p:spPr>
          <a:xfrm>
            <a:off x="7308304" y="3645024"/>
            <a:ext cx="1368152" cy="914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600" dirty="0" smtClean="0">
                <a:solidFill>
                  <a:schemeClr val="tx1"/>
                </a:solidFill>
              </a:rPr>
              <a:t>Escolares </a:t>
            </a:r>
            <a:endParaRPr lang="es-CO" sz="1600" dirty="0">
              <a:solidFill>
                <a:schemeClr val="tx1"/>
              </a:solidFill>
            </a:endParaRPr>
          </a:p>
        </p:txBody>
      </p:sp>
      <p:pic>
        <p:nvPicPr>
          <p:cNvPr id="24" name="Picture 2"/>
          <p:cNvPicPr>
            <a:picLocks noChangeAspect="1" noChangeArrowheads="1"/>
          </p:cNvPicPr>
          <p:nvPr/>
        </p:nvPicPr>
        <p:blipFill>
          <a:blip r:embed="rId5" cstate="print"/>
          <a:srcRect/>
          <a:stretch>
            <a:fillRect/>
          </a:stretch>
        </p:blipFill>
        <p:spPr bwMode="auto">
          <a:xfrm>
            <a:off x="395536" y="2276872"/>
            <a:ext cx="1080120" cy="1233731"/>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Picture 4" descr="G:\MINISTERIO DE SALUD - HARR\ENSAB\Revisados Herney\38 Calibracion Espinal\IMG_0997.JPG"/>
          <p:cNvPicPr>
            <a:picLocks noChangeAspect="1" noChangeArrowheads="1"/>
          </p:cNvPicPr>
          <p:nvPr/>
        </p:nvPicPr>
        <p:blipFill>
          <a:blip r:embed="rId6" cstate="print"/>
          <a:srcRect/>
          <a:stretch>
            <a:fillRect/>
          </a:stretch>
        </p:blipFill>
        <p:spPr bwMode="auto">
          <a:xfrm>
            <a:off x="1115616" y="1844824"/>
            <a:ext cx="1391958" cy="10439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10"/>
          <p:cNvPicPr>
            <a:picLocks noChangeAspect="1" noChangeArrowheads="1"/>
          </p:cNvPicPr>
          <p:nvPr/>
        </p:nvPicPr>
        <p:blipFill>
          <a:blip r:embed="rId7" cstate="print"/>
          <a:srcRect/>
          <a:stretch>
            <a:fillRect/>
          </a:stretch>
        </p:blipFill>
        <p:spPr bwMode="auto">
          <a:xfrm>
            <a:off x="395536" y="4581128"/>
            <a:ext cx="987247" cy="1606346"/>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 name="Picture 13" descr="G:\MINISTERIO DE SALUD - HARR\ENSAB\Fotos ENSAB IV\Calibración ENSAB IV\DSC04232.JPG"/>
          <p:cNvPicPr>
            <a:picLocks noGrp="1" noChangeAspect="1" noChangeArrowheads="1"/>
          </p:cNvPicPr>
          <p:nvPr>
            <p:ph idx="1"/>
          </p:nvPr>
        </p:nvPicPr>
        <p:blipFill>
          <a:blip r:embed="rId8" cstate="print"/>
          <a:srcRect/>
          <a:stretch>
            <a:fillRect/>
          </a:stretch>
        </p:blipFill>
        <p:spPr bwMode="auto">
          <a:xfrm>
            <a:off x="1331640" y="3068960"/>
            <a:ext cx="1027782" cy="1370376"/>
          </a:xfrm>
          <a:prstGeom prst="rect">
            <a:avLst/>
          </a:prstGeom>
          <a:noFill/>
        </p:spPr>
      </p:pic>
      <p:sp>
        <p:nvSpPr>
          <p:cNvPr id="31" name="30 Llamada de flecha hacia arriba"/>
          <p:cNvSpPr/>
          <p:nvPr/>
        </p:nvSpPr>
        <p:spPr>
          <a:xfrm>
            <a:off x="7236296" y="5445224"/>
            <a:ext cx="1584176" cy="864096"/>
          </a:xfrm>
          <a:prstGeom prst="upArrowCallou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CO" b="1" dirty="0" smtClean="0">
                <a:solidFill>
                  <a:schemeClr val="tx1"/>
                </a:solidFill>
              </a:rPr>
              <a:t>ESTUDIO</a:t>
            </a:r>
            <a:endParaRPr lang="es-CO" b="1" dirty="0">
              <a:solidFill>
                <a:schemeClr val="tx1"/>
              </a:solidFill>
            </a:endParaRPr>
          </a:p>
        </p:txBody>
      </p:sp>
      <p:sp>
        <p:nvSpPr>
          <p:cNvPr id="32" name="31 Llamada de flecha hacia abajo"/>
          <p:cNvSpPr/>
          <p:nvPr/>
        </p:nvSpPr>
        <p:spPr>
          <a:xfrm>
            <a:off x="3923928" y="188640"/>
            <a:ext cx="1512168" cy="792088"/>
          </a:xfrm>
          <a:prstGeom prst="downArrowCallou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s-CO" dirty="0" smtClean="0"/>
              <a:t>Morbilidad</a:t>
            </a:r>
            <a:endParaRPr lang="es-CO" dirty="0"/>
          </a:p>
        </p:txBody>
      </p:sp>
      <p:sp>
        <p:nvSpPr>
          <p:cNvPr id="33" name="32 Llamada de flecha hacia abajo"/>
          <p:cNvSpPr/>
          <p:nvPr/>
        </p:nvSpPr>
        <p:spPr>
          <a:xfrm>
            <a:off x="5580112" y="188640"/>
            <a:ext cx="1440160" cy="792088"/>
          </a:xfrm>
          <a:prstGeom prst="downArrow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CO" dirty="0" smtClean="0"/>
              <a:t>Servicios</a:t>
            </a:r>
            <a:endParaRPr lang="es-CO" dirty="0"/>
          </a:p>
        </p:txBody>
      </p:sp>
      <p:sp>
        <p:nvSpPr>
          <p:cNvPr id="37" name="36 Llamada de flecha hacia abajo"/>
          <p:cNvSpPr/>
          <p:nvPr/>
        </p:nvSpPr>
        <p:spPr>
          <a:xfrm>
            <a:off x="7164288" y="188640"/>
            <a:ext cx="1656184" cy="792088"/>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Estado de Salud</a:t>
            </a:r>
            <a:endParaRPr lang="es-CO" dirty="0"/>
          </a:p>
        </p:txBody>
      </p:sp>
      <p:sp>
        <p:nvSpPr>
          <p:cNvPr id="38" name="37 Rectángulo"/>
          <p:cNvSpPr/>
          <p:nvPr/>
        </p:nvSpPr>
        <p:spPr>
          <a:xfrm>
            <a:off x="2483768" y="980728"/>
            <a:ext cx="4392488" cy="2232248"/>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s-CO"/>
          </a:p>
        </p:txBody>
      </p:sp>
      <p:sp>
        <p:nvSpPr>
          <p:cNvPr id="39" name="38 Rectángulo"/>
          <p:cNvSpPr/>
          <p:nvPr/>
        </p:nvSpPr>
        <p:spPr>
          <a:xfrm>
            <a:off x="2483768" y="3212976"/>
            <a:ext cx="4392488" cy="1224136"/>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s-CO"/>
          </a:p>
        </p:txBody>
      </p:sp>
      <p:sp>
        <p:nvSpPr>
          <p:cNvPr id="40" name="39 Rectángulo"/>
          <p:cNvSpPr/>
          <p:nvPr/>
        </p:nvSpPr>
        <p:spPr>
          <a:xfrm>
            <a:off x="2483768" y="4437112"/>
            <a:ext cx="4392488" cy="936104"/>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s-CO"/>
          </a:p>
        </p:txBody>
      </p:sp>
      <p:sp>
        <p:nvSpPr>
          <p:cNvPr id="41" name="40 Rectángulo"/>
          <p:cNvSpPr/>
          <p:nvPr/>
        </p:nvSpPr>
        <p:spPr>
          <a:xfrm>
            <a:off x="2483768" y="5373216"/>
            <a:ext cx="4392488" cy="936104"/>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s-CO"/>
          </a:p>
        </p:txBody>
      </p:sp>
      <p:sp>
        <p:nvSpPr>
          <p:cNvPr id="43" name="42 Rectángulo redondeado"/>
          <p:cNvSpPr/>
          <p:nvPr/>
        </p:nvSpPr>
        <p:spPr>
          <a:xfrm>
            <a:off x="7092280" y="1196752"/>
            <a:ext cx="1728192" cy="4176464"/>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lang="es-CO"/>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endParaRPr lang="es-CO" dirty="0"/>
          </a:p>
        </p:txBody>
      </p:sp>
      <p:pic>
        <p:nvPicPr>
          <p:cNvPr id="4" name="Picture 2" descr="http://2.bp.blogspot.com/-nny7FpE8JzA/Ta2ZcwjbXgI/AAAAAAAAAIE/ucJl2q17mxk/s1600/1258059903.jpg"/>
          <p:cNvPicPr>
            <a:picLocks noChangeAspect="1" noChangeArrowheads="1"/>
          </p:cNvPicPr>
          <p:nvPr/>
        </p:nvPicPr>
        <p:blipFill>
          <a:blip r:embed="rId2" cstate="print"/>
          <a:srcRect t="21295" b="12966"/>
          <a:stretch>
            <a:fillRect/>
          </a:stretch>
        </p:blipFill>
        <p:spPr bwMode="auto">
          <a:xfrm>
            <a:off x="251520" y="1412776"/>
            <a:ext cx="2439168" cy="2267685"/>
          </a:xfrm>
          <a:prstGeom prst="rect">
            <a:avLst/>
          </a:prstGeom>
          <a:noFill/>
        </p:spPr>
      </p:pic>
      <p:pic>
        <p:nvPicPr>
          <p:cNvPr id="6" name="Picture 2" descr="http://www.santillana.com.co/portadas/portada_las_piezas_del_rompecabezas.jpg"/>
          <p:cNvPicPr>
            <a:picLocks noChangeAspect="1" noChangeArrowheads="1"/>
          </p:cNvPicPr>
          <p:nvPr/>
        </p:nvPicPr>
        <p:blipFill>
          <a:blip r:embed="rId3" cstate="print"/>
          <a:srcRect t="31500"/>
          <a:stretch>
            <a:fillRect/>
          </a:stretch>
        </p:blipFill>
        <p:spPr bwMode="auto">
          <a:xfrm>
            <a:off x="3203848" y="3861048"/>
            <a:ext cx="2160240" cy="2367639"/>
          </a:xfrm>
          <a:prstGeom prst="rect">
            <a:avLst/>
          </a:prstGeom>
          <a:noFill/>
        </p:spPr>
      </p:pic>
      <p:pic>
        <p:nvPicPr>
          <p:cNvPr id="52226" name="Picture 2" descr="http://t3.gstatic.com/images?q=tbn:ANd9GcQ0KJqH6l6M9fZDiIZxN4CUPrxV8RryGHNK0VzB1MQvyLMyDvLM"/>
          <p:cNvPicPr>
            <a:picLocks noChangeAspect="1" noChangeArrowheads="1"/>
          </p:cNvPicPr>
          <p:nvPr/>
        </p:nvPicPr>
        <p:blipFill>
          <a:blip r:embed="rId4" cstate="print"/>
          <a:srcRect/>
          <a:stretch>
            <a:fillRect/>
          </a:stretch>
        </p:blipFill>
        <p:spPr bwMode="auto">
          <a:xfrm>
            <a:off x="3131840" y="1988840"/>
            <a:ext cx="2457450" cy="1866901"/>
          </a:xfrm>
          <a:prstGeom prst="rect">
            <a:avLst/>
          </a:prstGeom>
          <a:noFill/>
        </p:spPr>
      </p:pic>
      <p:pic>
        <p:nvPicPr>
          <p:cNvPr id="52228" name="Picture 4" descr="http://t0.gstatic.com/images?q=tbn:ANd9GcTSOoIeS6p53UTN-uDcjEhJ-jMyKzZZ1nV1RdC7H-qqI4GBskgcLw"/>
          <p:cNvPicPr>
            <a:picLocks noChangeAspect="1" noChangeArrowheads="1"/>
          </p:cNvPicPr>
          <p:nvPr/>
        </p:nvPicPr>
        <p:blipFill>
          <a:blip r:embed="rId5" cstate="print"/>
          <a:srcRect/>
          <a:stretch>
            <a:fillRect/>
          </a:stretch>
        </p:blipFill>
        <p:spPr bwMode="auto">
          <a:xfrm>
            <a:off x="6300192" y="1844824"/>
            <a:ext cx="2190750" cy="2085976"/>
          </a:xfrm>
          <a:prstGeom prst="rect">
            <a:avLst/>
          </a:prstGeom>
          <a:noFill/>
        </p:spPr>
      </p:pic>
      <p:sp>
        <p:nvSpPr>
          <p:cNvPr id="9" name="8 Flecha derecha"/>
          <p:cNvSpPr/>
          <p:nvPr/>
        </p:nvSpPr>
        <p:spPr>
          <a:xfrm>
            <a:off x="2555776" y="2780928"/>
            <a:ext cx="504056"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10 Flecha derecha"/>
          <p:cNvSpPr/>
          <p:nvPr/>
        </p:nvSpPr>
        <p:spPr>
          <a:xfrm>
            <a:off x="5796136" y="2924944"/>
            <a:ext cx="504056"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 name="11 Flecha doblada hacia arriba"/>
          <p:cNvSpPr/>
          <p:nvPr/>
        </p:nvSpPr>
        <p:spPr>
          <a:xfrm rot="5400000" flipV="1">
            <a:off x="6660232" y="4437112"/>
            <a:ext cx="1152128" cy="1008112"/>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xmlns="" val="19801089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a:xfrm>
            <a:off x="755576" y="1658211"/>
            <a:ext cx="5616624" cy="906693"/>
          </a:xfrm>
        </p:spPr>
        <p:txBody>
          <a:bodyPr/>
          <a:lstStyle/>
          <a:p>
            <a:pPr marL="0" indent="0">
              <a:buNone/>
            </a:pPr>
            <a:r>
              <a:rPr lang="es-MX" sz="6000" b="1" dirty="0" smtClean="0">
                <a:solidFill>
                  <a:srgbClr val="00B0F0"/>
                </a:solidFill>
              </a:rPr>
              <a:t>GRACIAS…</a:t>
            </a:r>
          </a:p>
          <a:p>
            <a:pPr marL="0" indent="0">
              <a:buNone/>
            </a:pPr>
            <a:endParaRPr lang="es-MX" sz="1800" dirty="0" smtClean="0">
              <a:solidFill>
                <a:srgbClr val="00B0F0"/>
              </a:solidFill>
            </a:endParaRPr>
          </a:p>
          <a:p>
            <a:pPr marL="0" indent="0">
              <a:buNone/>
            </a:pPr>
            <a:r>
              <a:rPr lang="es-MX" sz="1800" dirty="0" smtClean="0">
                <a:solidFill>
                  <a:srgbClr val="00B0F0"/>
                </a:solidFill>
              </a:rPr>
              <a:t>Angelica Fonseca R. - </a:t>
            </a:r>
            <a:r>
              <a:rPr lang="es-MX" sz="1800" dirty="0" smtClean="0">
                <a:solidFill>
                  <a:schemeClr val="tx1"/>
                </a:solidFill>
                <a:hlinkClick r:id="rId2"/>
              </a:rPr>
              <a:t>afonseca@minsalud.gov.co</a:t>
            </a:r>
            <a:endParaRPr lang="es-MX" sz="1800" dirty="0">
              <a:solidFill>
                <a:schemeClr val="tx1"/>
              </a:solidFill>
            </a:endParaRPr>
          </a:p>
          <a:p>
            <a:pPr marL="0" indent="0">
              <a:buNone/>
            </a:pPr>
            <a:r>
              <a:rPr lang="es-MX" sz="1800" dirty="0" smtClean="0">
                <a:solidFill>
                  <a:srgbClr val="00B0F0"/>
                </a:solidFill>
              </a:rPr>
              <a:t>Claudia M Cuellar S. - </a:t>
            </a:r>
            <a:r>
              <a:rPr lang="es-MX" sz="1800" dirty="0" smtClean="0">
                <a:solidFill>
                  <a:schemeClr val="tx1"/>
                </a:solidFill>
                <a:hlinkClick r:id="rId2"/>
              </a:rPr>
              <a:t>ccuellar@minsalud.gov.co</a:t>
            </a:r>
            <a:endParaRPr lang="es-MX" sz="1800" dirty="0" smtClean="0">
              <a:solidFill>
                <a:schemeClr val="tx1"/>
              </a:solidFill>
            </a:endParaRPr>
          </a:p>
          <a:p>
            <a:pPr marL="0" indent="0">
              <a:buNone/>
            </a:pPr>
            <a:r>
              <a:rPr lang="es-MX" sz="1800" dirty="0">
                <a:solidFill>
                  <a:srgbClr val="00B0F0"/>
                </a:solidFill>
              </a:rPr>
              <a:t>Eugenia Ramírez </a:t>
            </a:r>
            <a:r>
              <a:rPr lang="es-MX" sz="1800" dirty="0" smtClean="0">
                <a:solidFill>
                  <a:srgbClr val="00B0F0"/>
                </a:solidFill>
              </a:rPr>
              <a:t>B. -  </a:t>
            </a:r>
            <a:r>
              <a:rPr lang="es-MX" sz="1800" dirty="0">
                <a:solidFill>
                  <a:srgbClr val="00B0F0"/>
                </a:solidFill>
                <a:hlinkClick r:id="rId3"/>
              </a:rPr>
              <a:t>eramirez@minsalud.gov.co</a:t>
            </a:r>
            <a:endParaRPr lang="es-MX" sz="1800" dirty="0">
              <a:solidFill>
                <a:srgbClr val="00B0F0"/>
              </a:solidFill>
            </a:endParaRPr>
          </a:p>
          <a:p>
            <a:pPr marL="0" indent="0">
              <a:buNone/>
            </a:pPr>
            <a:r>
              <a:rPr lang="es-MX" sz="1800" dirty="0">
                <a:solidFill>
                  <a:srgbClr val="00B0F0"/>
                </a:solidFill>
              </a:rPr>
              <a:t>Herney </a:t>
            </a:r>
            <a:r>
              <a:rPr lang="es-MX" sz="1800" dirty="0" smtClean="0">
                <a:solidFill>
                  <a:srgbClr val="00B0F0"/>
                </a:solidFill>
              </a:rPr>
              <a:t>A. Rengifo R. - </a:t>
            </a:r>
            <a:r>
              <a:rPr lang="es-MX" sz="1800" dirty="0" smtClean="0">
                <a:solidFill>
                  <a:srgbClr val="00B0F0"/>
                </a:solidFill>
                <a:hlinkClick r:id="rId4"/>
              </a:rPr>
              <a:t>hrengifo@minsalud.gov.co</a:t>
            </a:r>
            <a:endParaRPr lang="es-MX" sz="1800" dirty="0">
              <a:solidFill>
                <a:srgbClr val="00B0F0"/>
              </a:solidFill>
            </a:endParaRPr>
          </a:p>
          <a:p>
            <a:pPr marL="0" indent="0">
              <a:buNone/>
            </a:pPr>
            <a:r>
              <a:rPr lang="es-MX" sz="1800" dirty="0" err="1" smtClean="0">
                <a:solidFill>
                  <a:srgbClr val="00B0F0"/>
                </a:solidFill>
              </a:rPr>
              <a:t>Ivet</a:t>
            </a:r>
            <a:r>
              <a:rPr lang="es-MX" sz="1800" dirty="0" smtClean="0">
                <a:solidFill>
                  <a:srgbClr val="00B0F0"/>
                </a:solidFill>
              </a:rPr>
              <a:t>  C. Pernett B. -      </a:t>
            </a:r>
            <a:r>
              <a:rPr lang="es-MX" sz="1800" dirty="0" smtClean="0">
                <a:solidFill>
                  <a:srgbClr val="00B0F0"/>
                </a:solidFill>
                <a:hlinkClick r:id="rId5"/>
              </a:rPr>
              <a:t>Ipernett@minsalud.gov.co</a:t>
            </a:r>
            <a:endParaRPr lang="es-MX" sz="1800" dirty="0">
              <a:solidFill>
                <a:srgbClr val="00B0F0"/>
              </a:solidFill>
            </a:endParaRPr>
          </a:p>
          <a:p>
            <a:pPr marL="0" indent="0">
              <a:buNone/>
            </a:pPr>
            <a:r>
              <a:rPr lang="es-MX" sz="1800" dirty="0" smtClean="0">
                <a:solidFill>
                  <a:srgbClr val="00B0F0"/>
                </a:solidFill>
              </a:rPr>
              <a:t>Luis C. Forero B. -       </a:t>
            </a:r>
            <a:r>
              <a:rPr lang="es-MX" sz="1800" dirty="0" smtClean="0">
                <a:solidFill>
                  <a:srgbClr val="00B0F0"/>
                </a:solidFill>
                <a:hlinkClick r:id="rId6"/>
              </a:rPr>
              <a:t>lforero@minsalud.gov.co</a:t>
            </a:r>
            <a:endParaRPr lang="es-MX" sz="1800" dirty="0" smtClean="0">
              <a:solidFill>
                <a:srgbClr val="00B0F0"/>
              </a:solidFill>
            </a:endParaRPr>
          </a:p>
          <a:p>
            <a:pPr marL="0" indent="0">
              <a:buNone/>
            </a:pPr>
            <a:endParaRPr lang="es-MX" sz="1800" dirty="0" smtClean="0">
              <a:solidFill>
                <a:srgbClr val="00B0F0"/>
              </a:solidFill>
            </a:endParaRPr>
          </a:p>
          <a:p>
            <a:pPr marL="0" indent="0">
              <a:buNone/>
            </a:pPr>
            <a:endParaRPr lang="es-MX" sz="1800" dirty="0" smtClean="0">
              <a:solidFill>
                <a:srgbClr val="00B0F0"/>
              </a:solidFill>
            </a:endParaRPr>
          </a:p>
          <a:p>
            <a:pPr marL="0" indent="0">
              <a:buNone/>
            </a:pPr>
            <a:endParaRPr lang="es-CO" sz="1800" dirty="0">
              <a:solidFill>
                <a:srgbClr val="00B0F0"/>
              </a:solidFill>
            </a:endParaRPr>
          </a:p>
        </p:txBody>
      </p:sp>
      <p:pic>
        <p:nvPicPr>
          <p:cNvPr id="4" name="Picture 4" descr="construccion"/>
          <p:cNvPicPr>
            <a:picLocks noChangeAspect="1" noChangeArrowheads="1"/>
          </p:cNvPicPr>
          <p:nvPr/>
        </p:nvPicPr>
        <p:blipFill>
          <a:blip r:embed="rId7" cstate="print"/>
          <a:srcRect/>
          <a:stretch>
            <a:fillRect/>
          </a:stretch>
        </p:blipFill>
        <p:spPr bwMode="auto">
          <a:xfrm>
            <a:off x="6228184" y="1772816"/>
            <a:ext cx="2762772" cy="2448272"/>
          </a:xfrm>
          <a:prstGeom prst="rect">
            <a:avLst/>
          </a:prstGeom>
          <a:noFill/>
        </p:spPr>
      </p:pic>
      <p:pic>
        <p:nvPicPr>
          <p:cNvPr id="5" name="Picture 5" descr="C:\Users\Public\Documents\cartagena.jpg"/>
          <p:cNvPicPr>
            <a:picLocks noChangeAspect="1" noChangeArrowheads="1"/>
          </p:cNvPicPr>
          <p:nvPr/>
        </p:nvPicPr>
        <p:blipFill>
          <a:blip r:embed="rId8" cstate="print"/>
          <a:srcRect/>
          <a:stretch>
            <a:fillRect/>
          </a:stretch>
        </p:blipFill>
        <p:spPr bwMode="auto">
          <a:xfrm>
            <a:off x="0" y="5343213"/>
            <a:ext cx="2466975" cy="1556792"/>
          </a:xfrm>
          <a:prstGeom prst="rect">
            <a:avLst/>
          </a:prstGeom>
          <a:noFill/>
        </p:spPr>
      </p:pic>
      <p:pic>
        <p:nvPicPr>
          <p:cNvPr id="6" name="Picture 10" descr="C:\Users\Public\Documents\images (2).jpg"/>
          <p:cNvPicPr>
            <a:picLocks noChangeAspect="1" noChangeArrowheads="1"/>
          </p:cNvPicPr>
          <p:nvPr/>
        </p:nvPicPr>
        <p:blipFill>
          <a:blip r:embed="rId9" cstate="print"/>
          <a:srcRect/>
          <a:stretch>
            <a:fillRect/>
          </a:stretch>
        </p:blipFill>
        <p:spPr bwMode="auto">
          <a:xfrm>
            <a:off x="2401813" y="5343213"/>
            <a:ext cx="2962275" cy="1543050"/>
          </a:xfrm>
          <a:prstGeom prst="rect">
            <a:avLst/>
          </a:prstGeom>
          <a:noFill/>
        </p:spPr>
      </p:pic>
      <p:pic>
        <p:nvPicPr>
          <p:cNvPr id="7" name="Picture 11" descr="C:\Users\Public\Documents\images (1).jpg"/>
          <p:cNvPicPr>
            <a:picLocks noChangeAspect="1" noChangeArrowheads="1"/>
          </p:cNvPicPr>
          <p:nvPr/>
        </p:nvPicPr>
        <p:blipFill>
          <a:blip r:embed="rId10" cstate="print"/>
          <a:srcRect/>
          <a:stretch>
            <a:fillRect/>
          </a:stretch>
        </p:blipFill>
        <p:spPr bwMode="auto">
          <a:xfrm>
            <a:off x="5364088" y="5301208"/>
            <a:ext cx="3779912" cy="1556792"/>
          </a:xfrm>
          <a:prstGeom prst="rect">
            <a:avLst/>
          </a:prstGeom>
          <a:noFill/>
        </p:spPr>
      </p:pic>
    </p:spTree>
    <p:extLst>
      <p:ext uri="{BB962C8B-B14F-4D97-AF65-F5344CB8AC3E}">
        <p14:creationId xmlns:p14="http://schemas.microsoft.com/office/powerpoint/2010/main" xmlns="" val="19173605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 Título"/>
          <p:cNvSpPr>
            <a:spLocks noGrp="1"/>
          </p:cNvSpPr>
          <p:nvPr>
            <p:ph type="ctrTitle"/>
          </p:nvPr>
        </p:nvSpPr>
        <p:spPr>
          <a:xfrm>
            <a:off x="2555776" y="404837"/>
            <a:ext cx="6264275" cy="1223963"/>
          </a:xfrm>
        </p:spPr>
        <p:txBody>
          <a:bodyPr/>
          <a:lstStyle/>
          <a:p>
            <a:pPr algn="l" eaLnBrk="1" hangingPunct="1">
              <a:defRPr/>
            </a:pPr>
            <a:r>
              <a:rPr lang="es-CO" sz="4600" b="1" dirty="0" smtClean="0">
                <a:solidFill>
                  <a:schemeClr val="accent5">
                    <a:lumMod val="75000"/>
                  </a:schemeClr>
                </a:solidFill>
                <a:latin typeface="Arial Narrow" pitchFamily="34" charset="0"/>
              </a:rPr>
              <a:t>SABE Colombia 2013</a:t>
            </a:r>
            <a:endParaRPr lang="es-CO" sz="4600" b="1" dirty="0">
              <a:solidFill>
                <a:schemeClr val="accent5">
                  <a:lumMod val="75000"/>
                </a:schemeClr>
              </a:solidFill>
              <a:latin typeface="Arial Narrow" pitchFamily="34" charset="0"/>
            </a:endParaRPr>
          </a:p>
        </p:txBody>
      </p:sp>
      <p:graphicFrame>
        <p:nvGraphicFramePr>
          <p:cNvPr id="18" name="15 Tabla"/>
          <p:cNvGraphicFramePr>
            <a:graphicFrameLocks noGrp="1"/>
          </p:cNvGraphicFramePr>
          <p:nvPr>
            <p:extLst>
              <p:ext uri="{D42A27DB-BD31-4B8C-83A1-F6EECF244321}">
                <p14:modId xmlns:p14="http://schemas.microsoft.com/office/powerpoint/2010/main" xmlns="" val="3584148458"/>
              </p:ext>
            </p:extLst>
          </p:nvPr>
        </p:nvGraphicFramePr>
        <p:xfrm>
          <a:off x="467544" y="1510514"/>
          <a:ext cx="8207376" cy="4319587"/>
        </p:xfrm>
        <a:graphic>
          <a:graphicData uri="http://schemas.openxmlformats.org/drawingml/2006/table">
            <a:tbl>
              <a:tblPr/>
              <a:tblGrid>
                <a:gridCol w="4103688"/>
                <a:gridCol w="4103688"/>
              </a:tblGrid>
              <a:tr h="649313">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s-CO" sz="1600" b="1" i="0" u="none" strike="noStrike" cap="none" normalizeH="0" baseline="0" dirty="0" smtClean="0">
                          <a:ln>
                            <a:noFill/>
                          </a:ln>
                          <a:solidFill>
                            <a:schemeClr val="bg1"/>
                          </a:solidFill>
                          <a:effectLst/>
                          <a:latin typeface="Arial Narrow"/>
                          <a:ea typeface="MS PGothic" charset="0"/>
                          <a:cs typeface="Arial Narrow"/>
                        </a:rPr>
                        <a:t>SABE Original</a:t>
                      </a:r>
                    </a:p>
                    <a:p>
                      <a:pPr marL="0" marR="0" lvl="0" indent="0" algn="ctr" defTabSz="914400" rtl="0" eaLnBrk="1" fontAlgn="b" latinLnBrk="0" hangingPunct="1">
                        <a:lnSpc>
                          <a:spcPct val="100000"/>
                        </a:lnSpc>
                        <a:spcBef>
                          <a:spcPct val="0"/>
                        </a:spcBef>
                        <a:spcAft>
                          <a:spcPct val="0"/>
                        </a:spcAft>
                        <a:buClrTx/>
                        <a:buSzTx/>
                        <a:buFontTx/>
                        <a:buNone/>
                        <a:tabLst/>
                      </a:pPr>
                      <a:endParaRPr kumimoji="0" lang="es-CO" sz="1600" b="1" i="0" u="none" strike="noStrike" cap="none" normalizeH="0" baseline="0" dirty="0">
                        <a:ln>
                          <a:noFill/>
                        </a:ln>
                        <a:solidFill>
                          <a:srgbClr val="000000"/>
                        </a:solidFill>
                        <a:effectLst/>
                        <a:latin typeface="Arial Narrow"/>
                        <a:ea typeface="MS PGothic" charset="0"/>
                        <a:cs typeface="Arial Narrow"/>
                      </a:endParaRPr>
                    </a:p>
                  </a:txBody>
                  <a:tcPr marL="6897" marR="6897" marT="6893" marB="0" anchor="b"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a:noFill/>
                    </a:lnTlToBr>
                    <a:lnBlToTr>
                      <a:noFill/>
                    </a:lnBlToTr>
                    <a:solidFill>
                      <a:schemeClr val="bg2">
                        <a:lumMod val="50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s-CO" sz="1600" b="1" i="0" u="none" strike="noStrike" cap="none" normalizeH="0" baseline="0" dirty="0" smtClean="0">
                          <a:ln>
                            <a:noFill/>
                          </a:ln>
                          <a:solidFill>
                            <a:schemeClr val="bg1"/>
                          </a:solidFill>
                          <a:effectLst/>
                          <a:latin typeface="Arial Narrow"/>
                          <a:ea typeface="MS PGothic" charset="0"/>
                          <a:cs typeface="Arial Narrow"/>
                        </a:rPr>
                        <a:t>SABE COLOMBIA 2013</a:t>
                      </a:r>
                    </a:p>
                    <a:p>
                      <a:pPr marL="0" marR="0" lvl="0" indent="0" algn="ctr" defTabSz="914400" rtl="0" eaLnBrk="1" fontAlgn="b" latinLnBrk="0" hangingPunct="1">
                        <a:lnSpc>
                          <a:spcPct val="100000"/>
                        </a:lnSpc>
                        <a:spcBef>
                          <a:spcPct val="0"/>
                        </a:spcBef>
                        <a:spcAft>
                          <a:spcPct val="0"/>
                        </a:spcAft>
                        <a:buClrTx/>
                        <a:buSzTx/>
                        <a:buFontTx/>
                        <a:buNone/>
                        <a:tabLst/>
                      </a:pPr>
                      <a:endParaRPr kumimoji="0" lang="es-CO" sz="1600" b="1" i="0" u="none" strike="noStrike" cap="none" normalizeH="0" baseline="0" dirty="0">
                        <a:ln>
                          <a:noFill/>
                        </a:ln>
                        <a:solidFill>
                          <a:srgbClr val="000000"/>
                        </a:solidFill>
                        <a:effectLst/>
                        <a:latin typeface="Arial Narrow"/>
                        <a:ea typeface="MS PGothic" charset="0"/>
                        <a:cs typeface="Arial Narrow"/>
                      </a:endParaRPr>
                    </a:p>
                  </a:txBody>
                  <a:tcPr marL="6897" marR="6897" marT="6893" marB="0" anchor="b"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solidFill>
                      <a:srgbClr val="0070C0"/>
                    </a:solidFill>
                  </a:tcPr>
                </a:tc>
              </a:tr>
              <a:tr h="83230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CO" sz="1600" b="1" i="0" u="none" strike="noStrike" cap="none" normalizeH="0" baseline="0" dirty="0" smtClean="0">
                          <a:ln>
                            <a:noFill/>
                          </a:ln>
                          <a:solidFill>
                            <a:schemeClr val="bg2">
                              <a:lumMod val="25000"/>
                            </a:schemeClr>
                          </a:solidFill>
                          <a:effectLst/>
                          <a:latin typeface="Arial Narrow"/>
                          <a:ea typeface="MS PGothic" charset="0"/>
                          <a:cs typeface="Arial Narrow"/>
                        </a:rPr>
                        <a:t>Datos personales, Historia laboral e ingresos, Red de apoyo familiar y social</a:t>
                      </a:r>
                      <a:endParaRPr kumimoji="0" lang="es-CO" sz="1600" b="1" i="0" u="none" strike="noStrike" cap="none" normalizeH="0" baseline="0" dirty="0">
                        <a:ln>
                          <a:noFill/>
                        </a:ln>
                        <a:solidFill>
                          <a:schemeClr val="bg2">
                            <a:lumMod val="25000"/>
                          </a:schemeClr>
                        </a:solidFill>
                        <a:effectLst/>
                        <a:latin typeface="Arial Narrow"/>
                        <a:ea typeface="MS PGothic" charset="0"/>
                        <a:cs typeface="Arial Narrow"/>
                      </a:endParaRPr>
                    </a:p>
                  </a:txBody>
                  <a:tcPr marL="6897" marR="6897" marT="6893" marB="0" anchor="b"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a:noFill/>
                    </a:lnTlToBr>
                    <a:lnBlToTr>
                      <a:noFill/>
                    </a:lnBlToTr>
                    <a:solidFill>
                      <a:srgbClr val="DCE6F2"/>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CO" sz="1600" b="1" i="0" u="none" strike="noStrike" cap="none" normalizeH="0" baseline="0" dirty="0" smtClean="0">
                          <a:ln>
                            <a:noFill/>
                          </a:ln>
                          <a:solidFill>
                            <a:srgbClr val="0070C0"/>
                          </a:solidFill>
                          <a:effectLst/>
                          <a:latin typeface="Arial Narrow"/>
                          <a:ea typeface="MS PGothic" charset="0"/>
                          <a:cs typeface="Arial Narrow"/>
                        </a:rPr>
                        <a:t>Determinantes sociales de la Salud: </a:t>
                      </a:r>
                      <a:r>
                        <a:rPr lang="es-CO" sz="1600" kern="1200" dirty="0" smtClean="0">
                          <a:solidFill>
                            <a:srgbClr val="0070C0"/>
                          </a:solidFill>
                          <a:effectLst/>
                          <a:latin typeface="Arial Narrow"/>
                          <a:ea typeface="+mn-ea"/>
                          <a:cs typeface="Arial Narrow"/>
                        </a:rPr>
                        <a:t>Educación, cultura, historia laboral, ocupación e ingresos, apoyo y redes sociales</a:t>
                      </a:r>
                      <a:r>
                        <a:rPr lang="es-ES_tradnl" sz="1600" dirty="0" smtClean="0">
                          <a:solidFill>
                            <a:srgbClr val="0070C0"/>
                          </a:solidFill>
                          <a:effectLst/>
                          <a:latin typeface="Arial Narrow"/>
                          <a:cs typeface="Arial Narrow"/>
                        </a:rPr>
                        <a:t> </a:t>
                      </a:r>
                      <a:endParaRPr kumimoji="0" lang="es-CO" sz="1600" b="0" i="0" u="none" strike="noStrike" cap="none" normalizeH="0" baseline="0" dirty="0">
                        <a:ln>
                          <a:noFill/>
                        </a:ln>
                        <a:solidFill>
                          <a:srgbClr val="0070C0"/>
                        </a:solidFill>
                        <a:effectLst/>
                        <a:latin typeface="Arial Narrow"/>
                        <a:ea typeface="MS PGothic" charset="0"/>
                        <a:cs typeface="Arial Narrow"/>
                      </a:endParaRPr>
                    </a:p>
                  </a:txBody>
                  <a:tcPr marL="6897" marR="6897" marT="6893" marB="0" anchor="b"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solidFill>
                      <a:srgbClr val="DCE6F2"/>
                    </a:solidFill>
                  </a:tcPr>
                </a:tc>
              </a:tr>
              <a:tr h="62864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CO" sz="1600" b="1" i="0" u="none" strike="noStrike" cap="none" normalizeH="0" baseline="0" dirty="0" smtClean="0">
                          <a:ln>
                            <a:noFill/>
                          </a:ln>
                          <a:solidFill>
                            <a:schemeClr val="bg2">
                              <a:lumMod val="25000"/>
                            </a:schemeClr>
                          </a:solidFill>
                          <a:effectLst/>
                          <a:latin typeface="Arial Narrow"/>
                          <a:ea typeface="MS PGothic" charset="0"/>
                          <a:cs typeface="Arial Narrow"/>
                        </a:rPr>
                        <a:t>Evaluación cognitiva</a:t>
                      </a:r>
                      <a:endParaRPr kumimoji="0" lang="es-CO" sz="1600" b="1" i="0" u="none" strike="noStrike" cap="none" normalizeH="0" baseline="0" dirty="0">
                        <a:ln>
                          <a:noFill/>
                        </a:ln>
                        <a:solidFill>
                          <a:schemeClr val="bg2">
                            <a:lumMod val="25000"/>
                          </a:schemeClr>
                        </a:solidFill>
                        <a:effectLst/>
                        <a:latin typeface="Arial Narrow"/>
                        <a:ea typeface="MS PGothic" charset="0"/>
                        <a:cs typeface="Arial Narrow"/>
                      </a:endParaRPr>
                    </a:p>
                  </a:txBody>
                  <a:tcPr marL="6897" marR="6897" marT="6893" marB="0" anchor="b"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a:noFill/>
                    </a:lnTlToBr>
                    <a:lnBlToTr>
                      <a:noFill/>
                    </a:lnBlToTr>
                    <a:solidFill>
                      <a:srgbClr val="DCE6F2"/>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CO" sz="1600" b="1" i="0" u="none" strike="noStrike" cap="none" normalizeH="0" baseline="0" dirty="0" smtClean="0">
                          <a:ln>
                            <a:noFill/>
                          </a:ln>
                          <a:solidFill>
                            <a:srgbClr val="0070C0"/>
                          </a:solidFill>
                          <a:effectLst/>
                          <a:latin typeface="Arial Narrow"/>
                          <a:ea typeface="MS PGothic" charset="0"/>
                          <a:cs typeface="Arial Narrow"/>
                        </a:rPr>
                        <a:t>Determinantes personales: </a:t>
                      </a:r>
                      <a:r>
                        <a:rPr kumimoji="0" lang="es-CO" sz="1600" b="0" i="0" u="none" strike="noStrike" cap="none" normalizeH="0" baseline="0" dirty="0" smtClean="0">
                          <a:ln>
                            <a:noFill/>
                          </a:ln>
                          <a:solidFill>
                            <a:srgbClr val="0070C0"/>
                          </a:solidFill>
                          <a:effectLst/>
                          <a:latin typeface="Arial Narrow"/>
                          <a:ea typeface="MS PGothic" charset="0"/>
                          <a:cs typeface="Arial Narrow"/>
                        </a:rPr>
                        <a:t>Cognición, Emoción, Bienestar Mental</a:t>
                      </a:r>
                      <a:endParaRPr kumimoji="0" lang="es-CO" sz="1600" b="0" i="0" u="none" strike="noStrike" cap="none" normalizeH="0" baseline="0" dirty="0">
                        <a:ln>
                          <a:noFill/>
                        </a:ln>
                        <a:solidFill>
                          <a:srgbClr val="0070C0"/>
                        </a:solidFill>
                        <a:effectLst/>
                        <a:latin typeface="Arial Narrow"/>
                        <a:ea typeface="MS PGothic" charset="0"/>
                        <a:cs typeface="Arial Narrow"/>
                      </a:endParaRPr>
                    </a:p>
                  </a:txBody>
                  <a:tcPr marL="6897" marR="6897" marT="6893" marB="0" anchor="b"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solidFill>
                      <a:srgbClr val="DCE6F2"/>
                    </a:solidFill>
                  </a:tcPr>
                </a:tc>
              </a:tr>
              <a:tr h="5860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CO" sz="1600" b="1" i="0" u="none" strike="noStrike" cap="none" normalizeH="0" baseline="0" dirty="0" smtClean="0">
                          <a:ln>
                            <a:noFill/>
                          </a:ln>
                          <a:solidFill>
                            <a:schemeClr val="bg2">
                              <a:lumMod val="25000"/>
                            </a:schemeClr>
                          </a:solidFill>
                          <a:effectLst/>
                          <a:latin typeface="Arial Narrow"/>
                          <a:ea typeface="MS PGothic" charset="0"/>
                          <a:cs typeface="Arial Narrow"/>
                        </a:rPr>
                        <a:t>Flexibilidad y morbilidad , Antropometría</a:t>
                      </a:r>
                      <a:endParaRPr kumimoji="0" lang="es-CO" sz="1600" b="1" i="0" u="none" strike="noStrike" cap="none" normalizeH="0" baseline="0" dirty="0">
                        <a:ln>
                          <a:noFill/>
                        </a:ln>
                        <a:solidFill>
                          <a:schemeClr val="bg2">
                            <a:lumMod val="25000"/>
                          </a:schemeClr>
                        </a:solidFill>
                        <a:effectLst/>
                        <a:latin typeface="Arial Narrow"/>
                        <a:ea typeface="MS PGothic" charset="0"/>
                        <a:cs typeface="Arial Narrow"/>
                      </a:endParaRPr>
                    </a:p>
                  </a:txBody>
                  <a:tcPr marL="6897" marR="6897" marT="6893" marB="0" anchor="b"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a:noFill/>
                    </a:lnTlToBr>
                    <a:lnBlToTr>
                      <a:noFill/>
                    </a:lnBlToTr>
                    <a:solidFill>
                      <a:srgbClr val="DCE6F2"/>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CO" sz="1600" b="1" i="0" u="none" strike="noStrike" cap="none" normalizeH="0" baseline="0" dirty="0" smtClean="0">
                          <a:ln>
                            <a:noFill/>
                          </a:ln>
                          <a:solidFill>
                            <a:srgbClr val="0070C0"/>
                          </a:solidFill>
                          <a:effectLst/>
                          <a:latin typeface="Arial Narrow"/>
                          <a:ea typeface="MS PGothic" charset="0"/>
                          <a:cs typeface="Arial Narrow"/>
                        </a:rPr>
                        <a:t>Determinantes personales: </a:t>
                      </a:r>
                      <a:r>
                        <a:rPr kumimoji="0" lang="es-CO" sz="1600" b="0" i="0" u="none" strike="noStrike" cap="none" normalizeH="0" baseline="0" dirty="0" smtClean="0">
                          <a:ln>
                            <a:noFill/>
                          </a:ln>
                          <a:solidFill>
                            <a:srgbClr val="0070C0"/>
                          </a:solidFill>
                          <a:effectLst/>
                          <a:latin typeface="Arial Narrow"/>
                          <a:ea typeface="MS PGothic" charset="0"/>
                          <a:cs typeface="Arial Narrow"/>
                        </a:rPr>
                        <a:t>Funcionalidad y Antropometría</a:t>
                      </a:r>
                      <a:r>
                        <a:rPr kumimoji="0" lang="es-CO" sz="1600" b="1" i="0" u="none" strike="noStrike" cap="none" normalizeH="0" baseline="0" dirty="0" smtClean="0">
                          <a:ln>
                            <a:noFill/>
                          </a:ln>
                          <a:solidFill>
                            <a:srgbClr val="0070C0"/>
                          </a:solidFill>
                          <a:effectLst/>
                          <a:latin typeface="Arial Narrow"/>
                          <a:ea typeface="MS PGothic" charset="0"/>
                          <a:cs typeface="Arial Narrow"/>
                        </a:rPr>
                        <a:t> </a:t>
                      </a:r>
                      <a:endParaRPr kumimoji="0" lang="es-CO" sz="1600" b="0" i="0" u="none" strike="noStrike" cap="none" normalizeH="0" baseline="0" dirty="0">
                        <a:ln>
                          <a:noFill/>
                        </a:ln>
                        <a:solidFill>
                          <a:srgbClr val="0070C0"/>
                        </a:solidFill>
                        <a:effectLst/>
                        <a:latin typeface="Arial Narrow"/>
                        <a:ea typeface="MS PGothic" charset="0"/>
                        <a:cs typeface="Arial Narrow"/>
                      </a:endParaRPr>
                    </a:p>
                  </a:txBody>
                  <a:tcPr marL="6897" marR="6897" marT="6893" marB="0" anchor="b"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solidFill>
                      <a:srgbClr val="DCE6F2"/>
                    </a:solidFill>
                  </a:tcPr>
                </a:tc>
              </a:tr>
              <a:tr h="631424">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CO" sz="1600" b="1" i="0" u="none" strike="noStrike" cap="none" normalizeH="0" baseline="0" dirty="0" smtClean="0">
                          <a:ln>
                            <a:noFill/>
                          </a:ln>
                          <a:solidFill>
                            <a:schemeClr val="bg2">
                              <a:lumMod val="25000"/>
                            </a:schemeClr>
                          </a:solidFill>
                          <a:effectLst/>
                          <a:latin typeface="Arial Narrow"/>
                          <a:ea typeface="MS PGothic" charset="0"/>
                          <a:cs typeface="Arial Narrow"/>
                        </a:rPr>
                        <a:t>Estado de salud y medicamentos</a:t>
                      </a:r>
                      <a:endParaRPr kumimoji="0" lang="es-CO" sz="1600" b="1" i="0" u="none" strike="noStrike" cap="none" normalizeH="0" baseline="0" dirty="0">
                        <a:ln>
                          <a:noFill/>
                        </a:ln>
                        <a:solidFill>
                          <a:schemeClr val="bg2">
                            <a:lumMod val="25000"/>
                          </a:schemeClr>
                        </a:solidFill>
                        <a:effectLst/>
                        <a:latin typeface="Arial Narrow"/>
                        <a:ea typeface="MS PGothic" charset="0"/>
                        <a:cs typeface="Arial Narrow"/>
                      </a:endParaRPr>
                    </a:p>
                  </a:txBody>
                  <a:tcPr marL="6897" marR="6897" marT="6893" marB="0" anchor="b"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a:noFill/>
                    </a:lnTlToBr>
                    <a:lnBlToTr>
                      <a:noFill/>
                    </a:lnBlToTr>
                    <a:solidFill>
                      <a:srgbClr val="DCE6F2"/>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CO" sz="1600" b="1" i="0" u="none" strike="noStrike" cap="none" normalizeH="0" baseline="0" dirty="0" smtClean="0">
                          <a:ln>
                            <a:noFill/>
                          </a:ln>
                          <a:solidFill>
                            <a:srgbClr val="0070C0"/>
                          </a:solidFill>
                          <a:effectLst/>
                          <a:latin typeface="Arial Narrow"/>
                          <a:ea typeface="MS PGothic" charset="0"/>
                          <a:cs typeface="Arial Narrow"/>
                        </a:rPr>
                        <a:t>Determinantes comportamentales, Estado de Salud y Medicamentos</a:t>
                      </a:r>
                      <a:endParaRPr kumimoji="0" lang="es-CO" sz="1600" b="1" i="0" u="none" strike="noStrike" cap="none" normalizeH="0" baseline="0" dirty="0">
                        <a:ln>
                          <a:noFill/>
                        </a:ln>
                        <a:solidFill>
                          <a:srgbClr val="0070C0"/>
                        </a:solidFill>
                        <a:effectLst/>
                        <a:latin typeface="Arial Narrow"/>
                        <a:ea typeface="MS PGothic" charset="0"/>
                        <a:cs typeface="Arial Narrow"/>
                      </a:endParaRPr>
                    </a:p>
                  </a:txBody>
                  <a:tcPr marL="6897" marR="6897" marT="6893" marB="0" anchor="b"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solidFill>
                      <a:srgbClr val="DCE6F2"/>
                    </a:solidFill>
                  </a:tcPr>
                </a:tc>
              </a:tr>
              <a:tr h="40582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CO" sz="1600" b="1" i="0" u="none" strike="noStrike" cap="none" normalizeH="0" baseline="0" dirty="0" smtClean="0">
                          <a:ln>
                            <a:noFill/>
                          </a:ln>
                          <a:solidFill>
                            <a:schemeClr val="bg2">
                              <a:lumMod val="25000"/>
                            </a:schemeClr>
                          </a:solidFill>
                          <a:effectLst/>
                          <a:latin typeface="Arial Narrow"/>
                          <a:ea typeface="MS PGothic" charset="0"/>
                          <a:cs typeface="Arial Narrow"/>
                        </a:rPr>
                        <a:t>Carácterísticas de la vivienda</a:t>
                      </a:r>
                      <a:endParaRPr kumimoji="0" lang="es-CO" sz="1600" b="1" i="0" u="none" strike="noStrike" cap="none" normalizeH="0" baseline="0" dirty="0">
                        <a:ln>
                          <a:noFill/>
                        </a:ln>
                        <a:solidFill>
                          <a:schemeClr val="bg2">
                            <a:lumMod val="25000"/>
                          </a:schemeClr>
                        </a:solidFill>
                        <a:effectLst/>
                        <a:latin typeface="Arial Narrow"/>
                        <a:ea typeface="MS PGothic" charset="0"/>
                        <a:cs typeface="Arial Narrow"/>
                      </a:endParaRPr>
                    </a:p>
                  </a:txBody>
                  <a:tcPr marL="6897" marR="6897" marT="6893" marB="0" anchor="b"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a:noFill/>
                    </a:lnTlToBr>
                    <a:lnBlToTr>
                      <a:noFill/>
                    </a:lnBlToTr>
                    <a:solidFill>
                      <a:srgbClr val="DCE6F2"/>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CO" sz="1600" b="1" i="0" u="none" strike="noStrike" cap="none" normalizeH="0" baseline="0" dirty="0" smtClean="0">
                          <a:ln>
                            <a:noFill/>
                          </a:ln>
                          <a:solidFill>
                            <a:srgbClr val="0070C0"/>
                          </a:solidFill>
                          <a:effectLst/>
                          <a:latin typeface="Arial Narrow"/>
                          <a:ea typeface="MS PGothic" charset="0"/>
                          <a:cs typeface="Arial Narrow"/>
                        </a:rPr>
                        <a:t>Ambiente físico</a:t>
                      </a:r>
                      <a:endParaRPr kumimoji="0" lang="es-CO" sz="1600" b="1" i="0" u="none" strike="noStrike" cap="none" normalizeH="0" baseline="0" dirty="0">
                        <a:ln>
                          <a:noFill/>
                        </a:ln>
                        <a:solidFill>
                          <a:srgbClr val="0070C0"/>
                        </a:solidFill>
                        <a:effectLst/>
                        <a:latin typeface="Arial Narrow"/>
                        <a:ea typeface="MS PGothic" charset="0"/>
                        <a:cs typeface="Arial Narrow"/>
                      </a:endParaRPr>
                    </a:p>
                  </a:txBody>
                  <a:tcPr marL="6897" marR="6897" marT="6893" marB="0" anchor="b"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solidFill>
                      <a:srgbClr val="DCE6F2"/>
                    </a:solidFill>
                  </a:tcPr>
                </a:tc>
              </a:tr>
              <a:tr h="5860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CO" sz="1600" b="1" i="0" u="none" strike="noStrike" cap="none" normalizeH="0" baseline="0" dirty="0" smtClean="0">
                          <a:ln>
                            <a:noFill/>
                          </a:ln>
                          <a:solidFill>
                            <a:schemeClr val="bg2">
                              <a:lumMod val="25000"/>
                            </a:schemeClr>
                          </a:solidFill>
                          <a:effectLst/>
                          <a:latin typeface="Arial Narrow"/>
                          <a:ea typeface="MS PGothic" charset="0"/>
                          <a:cs typeface="Arial Narrow"/>
                        </a:rPr>
                        <a:t>Uso y accesibilidad a servicios de salud</a:t>
                      </a:r>
                      <a:endParaRPr kumimoji="0" lang="es-CO" sz="1600" b="1" i="0" u="none" strike="noStrike" cap="none" normalizeH="0" baseline="0" dirty="0">
                        <a:ln>
                          <a:noFill/>
                        </a:ln>
                        <a:solidFill>
                          <a:schemeClr val="bg2">
                            <a:lumMod val="25000"/>
                          </a:schemeClr>
                        </a:solidFill>
                        <a:effectLst/>
                        <a:latin typeface="Arial Narrow"/>
                        <a:ea typeface="MS PGothic" charset="0"/>
                        <a:cs typeface="Arial Narrow"/>
                      </a:endParaRPr>
                    </a:p>
                  </a:txBody>
                  <a:tcPr marL="6897" marR="6897" marT="6893" marB="0" anchor="b"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solidFill>
                      <a:srgbClr val="DCE6F2"/>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CO" sz="1600" b="1" i="0" u="none" strike="noStrike" cap="none" normalizeH="0" baseline="0" dirty="0" smtClean="0">
                          <a:ln>
                            <a:noFill/>
                          </a:ln>
                          <a:solidFill>
                            <a:srgbClr val="0070C0"/>
                          </a:solidFill>
                          <a:effectLst/>
                          <a:latin typeface="Arial Narrow"/>
                          <a:ea typeface="MS PGothic" charset="0"/>
                          <a:cs typeface="Arial Narrow"/>
                        </a:rPr>
                        <a:t>Determinantes de servicios:</a:t>
                      </a:r>
                      <a:r>
                        <a:rPr kumimoji="0" lang="es-CO" sz="1600" b="0" i="0" u="none" strike="noStrike" cap="none" normalizeH="0" baseline="0" dirty="0" smtClean="0">
                          <a:ln>
                            <a:noFill/>
                          </a:ln>
                          <a:solidFill>
                            <a:srgbClr val="0070C0"/>
                          </a:solidFill>
                          <a:effectLst/>
                          <a:latin typeface="Arial Narrow"/>
                          <a:ea typeface="MS PGothic" charset="0"/>
                          <a:cs typeface="Arial Narrow"/>
                        </a:rPr>
                        <a:t> Uso y accesibilidad a servicios de salud</a:t>
                      </a:r>
                      <a:endParaRPr kumimoji="0" lang="es-CO" sz="1600" b="0" i="0" u="none" strike="noStrike" cap="none" normalizeH="0" baseline="0" dirty="0">
                        <a:ln>
                          <a:noFill/>
                        </a:ln>
                        <a:solidFill>
                          <a:srgbClr val="0070C0"/>
                        </a:solidFill>
                        <a:effectLst/>
                        <a:latin typeface="Arial Narrow"/>
                        <a:ea typeface="MS PGothic" charset="0"/>
                        <a:cs typeface="Arial Narrow"/>
                      </a:endParaRPr>
                    </a:p>
                  </a:txBody>
                  <a:tcPr marL="6897" marR="6897" marT="6893" marB="0" anchor="b" horzOverflow="overflow">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solidFill>
                      <a:srgbClr val="DCE6F2"/>
                    </a:solid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sz="4000" dirty="0" smtClean="0"/>
              <a:t>Antecedentes</a:t>
            </a:r>
            <a:endParaRPr lang="es-CO" sz="4000" dirty="0"/>
          </a:p>
        </p:txBody>
      </p:sp>
      <p:sp>
        <p:nvSpPr>
          <p:cNvPr id="3" name="2 Marcador de contenido"/>
          <p:cNvSpPr>
            <a:spLocks noGrp="1"/>
          </p:cNvSpPr>
          <p:nvPr>
            <p:ph idx="1"/>
          </p:nvPr>
        </p:nvSpPr>
        <p:spPr/>
        <p:txBody>
          <a:bodyPr/>
          <a:lstStyle/>
          <a:p>
            <a:pPr>
              <a:buNone/>
            </a:pPr>
            <a:endParaRPr lang="es-CO" dirty="0" smtClean="0"/>
          </a:p>
          <a:p>
            <a:pPr>
              <a:buNone/>
            </a:pPr>
            <a:endParaRPr lang="es-CO" dirty="0"/>
          </a:p>
        </p:txBody>
      </p:sp>
      <p:sp>
        <p:nvSpPr>
          <p:cNvPr id="9" name="8 Elipse"/>
          <p:cNvSpPr/>
          <p:nvPr/>
        </p:nvSpPr>
        <p:spPr>
          <a:xfrm>
            <a:off x="3419872" y="1700808"/>
            <a:ext cx="2160240" cy="172819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CO" sz="2400" dirty="0" smtClean="0"/>
              <a:t>Año: 2012</a:t>
            </a:r>
            <a:endParaRPr lang="es-CO" sz="2400" dirty="0"/>
          </a:p>
        </p:txBody>
      </p:sp>
      <p:sp>
        <p:nvSpPr>
          <p:cNvPr id="12" name="11 Rectángulo redondeado"/>
          <p:cNvSpPr/>
          <p:nvPr/>
        </p:nvSpPr>
        <p:spPr>
          <a:xfrm>
            <a:off x="3491880" y="4293096"/>
            <a:ext cx="2088232" cy="1656184"/>
          </a:xfrm>
          <a:prstGeom prst="round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es-CO" sz="2000" dirty="0" smtClean="0"/>
              <a:t> Creación </a:t>
            </a:r>
          </a:p>
          <a:p>
            <a:pPr>
              <a:buFont typeface="Arial" pitchFamily="34" charset="0"/>
              <a:buChar char="•"/>
            </a:pPr>
            <a:r>
              <a:rPr lang="es-CO" sz="2000" dirty="0" smtClean="0"/>
              <a:t> Identificación</a:t>
            </a:r>
          </a:p>
          <a:p>
            <a:pPr>
              <a:buFont typeface="Arial" pitchFamily="34" charset="0"/>
              <a:buChar char="•"/>
            </a:pPr>
            <a:r>
              <a:rPr lang="es-CO" sz="2000" dirty="0" smtClean="0"/>
              <a:t> Diagnóstico</a:t>
            </a:r>
          </a:p>
          <a:p>
            <a:pPr>
              <a:buFont typeface="Arial" pitchFamily="34" charset="0"/>
              <a:buChar char="•"/>
            </a:pPr>
            <a:r>
              <a:rPr lang="es-CO" sz="2000" dirty="0" smtClean="0"/>
              <a:t> Planeación </a:t>
            </a:r>
            <a:endParaRPr lang="es-CO" sz="2000" dirty="0"/>
          </a:p>
        </p:txBody>
      </p:sp>
      <p:graphicFrame>
        <p:nvGraphicFramePr>
          <p:cNvPr id="17" name="16 Diagrama"/>
          <p:cNvGraphicFramePr/>
          <p:nvPr>
            <p:extLst>
              <p:ext uri="{D42A27DB-BD31-4B8C-83A1-F6EECF244321}">
                <p14:modId xmlns:p14="http://schemas.microsoft.com/office/powerpoint/2010/main" xmlns="" val="2748841211"/>
              </p:ext>
            </p:extLst>
          </p:nvPr>
        </p:nvGraphicFramePr>
        <p:xfrm>
          <a:off x="539552" y="3212976"/>
          <a:ext cx="7920880" cy="2752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4" name="33 Rectángulo"/>
          <p:cNvSpPr/>
          <p:nvPr/>
        </p:nvSpPr>
        <p:spPr>
          <a:xfrm>
            <a:off x="611560" y="3717032"/>
            <a:ext cx="1512168" cy="288032"/>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CREACIÓN</a:t>
            </a:r>
            <a:endParaRPr lang="es-CO" dirty="0"/>
          </a:p>
        </p:txBody>
      </p:sp>
      <p:sp>
        <p:nvSpPr>
          <p:cNvPr id="35" name="34 Rectángulo"/>
          <p:cNvSpPr/>
          <p:nvPr/>
        </p:nvSpPr>
        <p:spPr>
          <a:xfrm>
            <a:off x="2699792" y="3717032"/>
            <a:ext cx="3672408" cy="2880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IDENTIFICACIÓN Y DIAGNOSTICO</a:t>
            </a:r>
            <a:endParaRPr lang="es-CO" dirty="0"/>
          </a:p>
        </p:txBody>
      </p:sp>
      <p:sp>
        <p:nvSpPr>
          <p:cNvPr id="36" name="35 Rectángulo"/>
          <p:cNvSpPr/>
          <p:nvPr/>
        </p:nvSpPr>
        <p:spPr>
          <a:xfrm>
            <a:off x="7020272" y="3717032"/>
            <a:ext cx="1512168" cy="28803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PLANEACIÓN</a:t>
            </a:r>
            <a:endParaRPr lang="es-CO" dirty="0"/>
          </a:p>
        </p:txBody>
      </p:sp>
      <p:sp>
        <p:nvSpPr>
          <p:cNvPr id="37" name="36 Elipse"/>
          <p:cNvSpPr/>
          <p:nvPr/>
        </p:nvSpPr>
        <p:spPr>
          <a:xfrm>
            <a:off x="683568" y="5445224"/>
            <a:ext cx="1440160" cy="79208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solidFill>
                  <a:schemeClr val="tx1"/>
                </a:solidFill>
              </a:rPr>
              <a:t>Talento Humano</a:t>
            </a:r>
            <a:endParaRPr lang="es-CO" dirty="0">
              <a:solidFill>
                <a:schemeClr val="tx1"/>
              </a:solidFill>
            </a:endParaRPr>
          </a:p>
        </p:txBody>
      </p:sp>
      <p:sp>
        <p:nvSpPr>
          <p:cNvPr id="38" name="37 Elipse"/>
          <p:cNvSpPr/>
          <p:nvPr/>
        </p:nvSpPr>
        <p:spPr>
          <a:xfrm>
            <a:off x="2987824" y="5445224"/>
            <a:ext cx="3312368" cy="792088"/>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solidFill>
                  <a:schemeClr val="tx1"/>
                </a:solidFill>
              </a:rPr>
              <a:t>Matrices / Duplicidad</a:t>
            </a:r>
            <a:endParaRPr lang="es-CO" dirty="0">
              <a:solidFill>
                <a:schemeClr val="tx1"/>
              </a:solidFill>
            </a:endParaRPr>
          </a:p>
        </p:txBody>
      </p:sp>
      <p:sp>
        <p:nvSpPr>
          <p:cNvPr id="39" name="38 Elipse"/>
          <p:cNvSpPr/>
          <p:nvPr/>
        </p:nvSpPr>
        <p:spPr>
          <a:xfrm>
            <a:off x="6948264" y="5445224"/>
            <a:ext cx="1728192" cy="792088"/>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solidFill>
                  <a:schemeClr val="tx1"/>
                </a:solidFill>
              </a:rPr>
              <a:t>Estándares</a:t>
            </a:r>
            <a:endParaRPr lang="es-CO" dirty="0">
              <a:solidFill>
                <a:schemeClr val="tx1"/>
              </a:solidFill>
            </a:endParaRPr>
          </a:p>
        </p:txBody>
      </p:sp>
      <p:sp>
        <p:nvSpPr>
          <p:cNvPr id="40" name="39 Flecha abajo"/>
          <p:cNvSpPr/>
          <p:nvPr/>
        </p:nvSpPr>
        <p:spPr>
          <a:xfrm>
            <a:off x="1259632" y="5157192"/>
            <a:ext cx="216024" cy="2160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1" name="40 Flecha abajo"/>
          <p:cNvSpPr/>
          <p:nvPr/>
        </p:nvSpPr>
        <p:spPr>
          <a:xfrm>
            <a:off x="4427984" y="5157192"/>
            <a:ext cx="216024" cy="216024"/>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2" name="41 Flecha abajo"/>
          <p:cNvSpPr/>
          <p:nvPr/>
        </p:nvSpPr>
        <p:spPr>
          <a:xfrm>
            <a:off x="7668344" y="5157192"/>
            <a:ext cx="216024" cy="216024"/>
          </a:xfrm>
          <a:prstGeom prst="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aphicFrame>
        <p:nvGraphicFramePr>
          <p:cNvPr id="47" name="46 Diagrama"/>
          <p:cNvGraphicFramePr/>
          <p:nvPr/>
        </p:nvGraphicFramePr>
        <p:xfrm>
          <a:off x="323528" y="1844824"/>
          <a:ext cx="2831976" cy="138392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6" name="25 CuadroTexto"/>
          <p:cNvSpPr txBox="1"/>
          <p:nvPr/>
        </p:nvSpPr>
        <p:spPr>
          <a:xfrm>
            <a:off x="8748465" y="6488668"/>
            <a:ext cx="395536" cy="369332"/>
          </a:xfrm>
          <a:prstGeom prst="rect">
            <a:avLst/>
          </a:prstGeom>
          <a:noFill/>
        </p:spPr>
        <p:txBody>
          <a:bodyPr wrap="square" rtlCol="0">
            <a:spAutoFit/>
          </a:bodyPr>
          <a:lstStyle/>
          <a:p>
            <a:r>
              <a:rPr lang="es-CO" dirty="0" smtClean="0"/>
              <a:t>6</a:t>
            </a:r>
            <a:endParaRPr lang="es-CO" dirty="0"/>
          </a:p>
        </p:txBody>
      </p:sp>
    </p:spTree>
    <p:extLst>
      <p:ext uri="{BB962C8B-B14F-4D97-AF65-F5344CB8AC3E}">
        <p14:creationId xmlns:p14="http://schemas.microsoft.com/office/powerpoint/2010/main" xmlns="" val="3310140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withEffect">
                                  <p:stCondLst>
                                    <p:cond delay="0"/>
                                  </p:stCondLst>
                                  <p:childTnLst>
                                    <p:animMotion origin="layout" path="M -0.00798 0.04186 L -0.00399 -0.37257 " pathEditMode="relative" rAng="0" ptsTypes="AA">
                                      <p:cBhvr>
                                        <p:cTn id="6" dur="2000" fill="hold"/>
                                        <p:tgtEl>
                                          <p:spTgt spid="12"/>
                                        </p:tgtEl>
                                        <p:attrNameLst>
                                          <p:attrName>ppt_x</p:attrName>
                                          <p:attrName>ppt_y</p:attrName>
                                        </p:attrNameLst>
                                      </p:cBhvr>
                                      <p:rCtr x="200" y="-20700"/>
                                    </p:animMotion>
                                  </p:childTnLst>
                                </p:cTn>
                              </p:par>
                              <p:par>
                                <p:cTn id="7" presetID="63" presetClass="path" presetSubtype="0" accel="50000" decel="50000" fill="hold" grpId="0" nodeType="withEffect">
                                  <p:stCondLst>
                                    <p:cond delay="0"/>
                                  </p:stCondLst>
                                  <p:childTnLst>
                                    <p:animMotion origin="layout" path="M 0 2.6272E-6 L 0.33073 -0.01041 " pathEditMode="relative" rAng="0" ptsTypes="AA">
                                      <p:cBhvr>
                                        <p:cTn id="8" dur="2000" fill="hold"/>
                                        <p:tgtEl>
                                          <p:spTgt spid="9"/>
                                        </p:tgtEl>
                                        <p:attrNameLst>
                                          <p:attrName>ppt_x</p:attrName>
                                          <p:attrName>ppt_y</p:attrName>
                                        </p:attrNameLst>
                                      </p:cBhvr>
                                      <p:rCtr x="16500" y="-500"/>
                                    </p:animMotion>
                                  </p:childTnLst>
                                </p:cTn>
                              </p:par>
                              <p:par>
                                <p:cTn id="9" presetID="5" presetClass="entr" presetSubtype="1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checkerboard(across)">
                                      <p:cBhvr>
                                        <p:cTn id="11" dur="500"/>
                                        <p:tgtEl>
                                          <p:spTgt spid="17"/>
                                        </p:tgtEl>
                                      </p:cBhvr>
                                    </p:animEffect>
                                  </p:childTnLst>
                                </p:cTn>
                              </p:par>
                              <p:par>
                                <p:cTn id="12" presetID="4" presetClass="entr" presetSubtype="16" fill="hold" grpId="0"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box(in)">
                                      <p:cBhvr>
                                        <p:cTn id="14" dur="500"/>
                                        <p:tgtEl>
                                          <p:spTgt spid="34"/>
                                        </p:tgtEl>
                                      </p:cBhvr>
                                    </p:animEffect>
                                  </p:childTnLst>
                                </p:cTn>
                              </p:par>
                              <p:par>
                                <p:cTn id="15" presetID="4" presetClass="entr" presetSubtype="16"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box(in)">
                                      <p:cBhvr>
                                        <p:cTn id="17" dur="500"/>
                                        <p:tgtEl>
                                          <p:spTgt spid="35"/>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box(in)">
                                      <p:cBhvr>
                                        <p:cTn id="20" dur="500"/>
                                        <p:tgtEl>
                                          <p:spTgt spid="36"/>
                                        </p:tgtEl>
                                      </p:cBhvr>
                                    </p:animEffect>
                                  </p:childTnLst>
                                </p:cTn>
                              </p:par>
                              <p:par>
                                <p:cTn id="21" presetID="4" presetClass="entr" presetSubtype="16"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box(in)">
                                      <p:cBhvr>
                                        <p:cTn id="23" dur="500"/>
                                        <p:tgtEl>
                                          <p:spTgt spid="47"/>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40"/>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Graphic spid="17" grpId="0">
        <p:bldAsOne/>
      </p:bldGraphic>
      <p:bldP spid="34" grpId="0" animBg="1"/>
      <p:bldP spid="35" grpId="0" animBg="1"/>
      <p:bldP spid="36" grpId="0" animBg="1"/>
      <p:bldP spid="37" grpId="0" animBg="1"/>
      <p:bldP spid="38" grpId="0" animBg="1"/>
      <p:bldP spid="39" grpId="0" animBg="1"/>
      <p:bldP spid="40" grpId="0" animBg="1"/>
      <p:bldP spid="41" grpId="0" animBg="1"/>
      <p:bldP spid="42" grpId="0" animBg="1"/>
      <p:bldGraphic spid="47"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Título"/>
          <p:cNvSpPr>
            <a:spLocks noGrp="1"/>
          </p:cNvSpPr>
          <p:nvPr>
            <p:ph type="title"/>
          </p:nvPr>
        </p:nvSpPr>
        <p:spPr/>
        <p:txBody>
          <a:bodyPr/>
          <a:lstStyle/>
          <a:p>
            <a:r>
              <a:rPr lang="es-MX" sz="3200" dirty="0" smtClean="0"/>
              <a:t>Hallazgos iniciales</a:t>
            </a:r>
            <a:endParaRPr lang="es-CO" sz="3200" dirty="0"/>
          </a:p>
        </p:txBody>
      </p:sp>
      <p:sp>
        <p:nvSpPr>
          <p:cNvPr id="9" name="8 Marcador de texto"/>
          <p:cNvSpPr>
            <a:spLocks noGrp="1"/>
          </p:cNvSpPr>
          <p:nvPr>
            <p:ph type="body" idx="1"/>
          </p:nvPr>
        </p:nvSpPr>
        <p:spPr/>
        <p:txBody>
          <a:bodyPr/>
          <a:lstStyle/>
          <a:p>
            <a:endParaRPr lang="es-CO" dirty="0"/>
          </a:p>
        </p:txBody>
      </p:sp>
      <p:sp>
        <p:nvSpPr>
          <p:cNvPr id="4" name="3 Marcador de número de diapositiva"/>
          <p:cNvSpPr>
            <a:spLocks noGrp="1"/>
          </p:cNvSpPr>
          <p:nvPr>
            <p:ph type="sldNum" sz="quarter" idx="12"/>
          </p:nvPr>
        </p:nvSpPr>
        <p:spPr/>
        <p:txBody>
          <a:bodyPr/>
          <a:lstStyle/>
          <a:p>
            <a:pPr>
              <a:defRPr/>
            </a:pPr>
            <a:fld id="{D04F8788-0AB1-49E4-9964-24E1719E7482}" type="slidenum">
              <a:rPr lang="es-CO" smtClean="0"/>
              <a:pPr>
                <a:defRPr/>
              </a:pPr>
              <a:t>5</a:t>
            </a:fld>
            <a:endParaRPr lang="es-CO"/>
          </a:p>
        </p:txBody>
      </p:sp>
    </p:spTree>
    <p:extLst>
      <p:ext uri="{BB962C8B-B14F-4D97-AF65-F5344CB8AC3E}">
        <p14:creationId xmlns:p14="http://schemas.microsoft.com/office/powerpoint/2010/main" xmlns="" val="875367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Porcentaje de Duplicidad por tema</a:t>
            </a:r>
            <a:endParaRPr lang="es-CO" dirty="0"/>
          </a:p>
        </p:txBody>
      </p:sp>
      <p:sp>
        <p:nvSpPr>
          <p:cNvPr id="3" name="2 Marcador de contenido"/>
          <p:cNvSpPr>
            <a:spLocks noGrp="1"/>
          </p:cNvSpPr>
          <p:nvPr>
            <p:ph idx="1"/>
          </p:nvPr>
        </p:nvSpPr>
        <p:spPr/>
        <p:txBody>
          <a:bodyPr/>
          <a:lstStyle/>
          <a:p>
            <a:endParaRPr lang="es-CO"/>
          </a:p>
        </p:txBody>
      </p:sp>
      <p:graphicFrame>
        <p:nvGraphicFramePr>
          <p:cNvPr id="4" name="3 Gráfico"/>
          <p:cNvGraphicFramePr/>
          <p:nvPr/>
        </p:nvGraphicFramePr>
        <p:xfrm>
          <a:off x="467544" y="1493520"/>
          <a:ext cx="8136904" cy="474379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11837208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Número de formas de preguntar</a:t>
            </a:r>
            <a:endParaRPr lang="es-CO" dirty="0"/>
          </a:p>
        </p:txBody>
      </p:sp>
      <p:sp>
        <p:nvSpPr>
          <p:cNvPr id="3" name="2 Marcador de contenido"/>
          <p:cNvSpPr>
            <a:spLocks noGrp="1"/>
          </p:cNvSpPr>
          <p:nvPr>
            <p:ph idx="1"/>
          </p:nvPr>
        </p:nvSpPr>
        <p:spPr/>
        <p:txBody>
          <a:bodyPr/>
          <a:lstStyle/>
          <a:p>
            <a:endParaRPr lang="es-CO"/>
          </a:p>
        </p:txBody>
      </p:sp>
      <p:graphicFrame>
        <p:nvGraphicFramePr>
          <p:cNvPr id="4" name="3 Gráfico"/>
          <p:cNvGraphicFramePr/>
          <p:nvPr/>
        </p:nvGraphicFramePr>
        <p:xfrm>
          <a:off x="611560" y="1600200"/>
          <a:ext cx="7776864" cy="470912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42727310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Formas de preguntar</a:t>
            </a:r>
            <a:endParaRPr lang="es-CO" dirty="0"/>
          </a:p>
        </p:txBody>
      </p:sp>
      <p:sp>
        <p:nvSpPr>
          <p:cNvPr id="3" name="2 Marcador de contenido"/>
          <p:cNvSpPr>
            <a:spLocks noGrp="1"/>
          </p:cNvSpPr>
          <p:nvPr>
            <p:ph idx="1"/>
          </p:nvPr>
        </p:nvSpPr>
        <p:spPr/>
        <p:txBody>
          <a:bodyPr/>
          <a:lstStyle/>
          <a:p>
            <a:endParaRPr lang="es-CO"/>
          </a:p>
        </p:txBody>
      </p:sp>
      <p:grpSp>
        <p:nvGrpSpPr>
          <p:cNvPr id="129026" name="4 Grupo"/>
          <p:cNvGrpSpPr>
            <a:grpSpLocks/>
          </p:cNvGrpSpPr>
          <p:nvPr/>
        </p:nvGrpSpPr>
        <p:grpSpPr bwMode="auto">
          <a:xfrm>
            <a:off x="395536" y="2022474"/>
            <a:ext cx="7992888" cy="4286846"/>
            <a:chOff x="0" y="0"/>
            <a:chExt cx="58668" cy="35307"/>
          </a:xfrm>
        </p:grpSpPr>
        <p:pic>
          <p:nvPicPr>
            <p:cNvPr id="18" name="Imagen 18"/>
            <p:cNvPicPr>
              <a:picLocks noChangeAspect="1"/>
            </p:cNvPicPr>
            <p:nvPr/>
          </p:nvPicPr>
          <p:blipFill>
            <a:blip r:embed="rId2" cstate="print"/>
            <a:srcRect/>
            <a:stretch>
              <a:fillRect/>
            </a:stretch>
          </p:blipFill>
          <p:spPr bwMode="auto">
            <a:xfrm>
              <a:off x="0" y="0"/>
              <a:ext cx="32971" cy="35307"/>
            </a:xfrm>
            <a:prstGeom prst="rect">
              <a:avLst/>
            </a:prstGeom>
            <a:noFill/>
          </p:spPr>
        </p:pic>
        <p:pic>
          <p:nvPicPr>
            <p:cNvPr id="17" name="Imagen 13"/>
            <p:cNvPicPr>
              <a:picLocks noChangeAspect="1"/>
            </p:cNvPicPr>
            <p:nvPr/>
          </p:nvPicPr>
          <p:blipFill>
            <a:blip r:embed="rId3" cstate="print"/>
            <a:srcRect/>
            <a:stretch>
              <a:fillRect/>
            </a:stretch>
          </p:blipFill>
          <p:spPr bwMode="auto">
            <a:xfrm>
              <a:off x="35307" y="467"/>
              <a:ext cx="23361" cy="34840"/>
            </a:xfrm>
            <a:prstGeom prst="rect">
              <a:avLst/>
            </a:prstGeom>
            <a:noFill/>
          </p:spPr>
        </p:pic>
      </p:grpSp>
    </p:spTree>
    <p:extLst>
      <p:ext uri="{BB962C8B-B14F-4D97-AF65-F5344CB8AC3E}">
        <p14:creationId xmlns:p14="http://schemas.microsoft.com/office/powerpoint/2010/main" xmlns="" val="23585917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563888" y="260648"/>
            <a:ext cx="5122912" cy="1156990"/>
          </a:xfrm>
        </p:spPr>
        <p:txBody>
          <a:bodyPr/>
          <a:lstStyle/>
          <a:p>
            <a:r>
              <a:rPr lang="es-CO" sz="2400" dirty="0" smtClean="0"/>
              <a:t>Planeación: </a:t>
            </a:r>
            <a:r>
              <a:rPr lang="es-CO" sz="2400" b="0" dirty="0" smtClean="0"/>
              <a:t>Estándares</a:t>
            </a:r>
            <a:endParaRPr lang="es-CO" sz="2400" dirty="0"/>
          </a:p>
        </p:txBody>
      </p:sp>
      <p:sp>
        <p:nvSpPr>
          <p:cNvPr id="3" name="2 Marcador de contenido"/>
          <p:cNvSpPr>
            <a:spLocks noGrp="1"/>
          </p:cNvSpPr>
          <p:nvPr>
            <p:ph idx="1"/>
          </p:nvPr>
        </p:nvSpPr>
        <p:spPr/>
        <p:txBody>
          <a:bodyPr/>
          <a:lstStyle/>
          <a:p>
            <a:endParaRPr lang="es-CO"/>
          </a:p>
        </p:txBody>
      </p:sp>
      <p:graphicFrame>
        <p:nvGraphicFramePr>
          <p:cNvPr id="123906" name="Object 2"/>
          <p:cNvGraphicFramePr>
            <a:graphicFrameLocks noChangeAspect="1"/>
          </p:cNvGraphicFramePr>
          <p:nvPr/>
        </p:nvGraphicFramePr>
        <p:xfrm>
          <a:off x="0" y="1549561"/>
          <a:ext cx="8748464" cy="5219279"/>
        </p:xfrm>
        <a:graphic>
          <a:graphicData uri="http://schemas.openxmlformats.org/presentationml/2006/ole">
            <p:oleObj spid="_x0000_s37911" name="Diapositiva" r:id="rId3" imgW="4662019" imgH="3497619" progId="PowerPoint.Slide.12">
              <p:embed/>
            </p:oleObj>
          </a:graphicData>
        </a:graphic>
      </p:graphicFrame>
    </p:spTree>
    <p:extLst>
      <p:ext uri="{BB962C8B-B14F-4D97-AF65-F5344CB8AC3E}">
        <p14:creationId xmlns:p14="http://schemas.microsoft.com/office/powerpoint/2010/main" xmlns="" val="353497668"/>
      </p:ext>
    </p:extLst>
  </p:cSld>
  <p:clrMapOvr>
    <a:masterClrMapping/>
  </p:clrMapOvr>
  <p:timing>
    <p:tnLst>
      <p:par>
        <p:cTn id="1" dur="indefinite" restart="never" nodeType="tmRoot"/>
      </p:par>
    </p:tnLst>
  </p:timing>
</p:sld>
</file>

<file path=ppt/theme/theme1.xml><?xml version="1.0" encoding="utf-8"?>
<a:theme xmlns:a="http://schemas.openxmlformats.org/drawingml/2006/main" name="Plantilla Evento Estudios Poblacional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Formatos" ma:contentTypeID="0x010100FBC985A31B5CD241840CF988C083E4DB0068A69DC46CACE94F9185C6978B40FA5A" ma:contentTypeVersion="2" ma:contentTypeDescription="" ma:contentTypeScope="" ma:versionID="8c63cd7136641439611b7d4a7296c234">
  <xsd:schema xmlns:xsd="http://www.w3.org/2001/XMLSchema" xmlns:xs="http://www.w3.org/2001/XMLSchema" xmlns:p="http://schemas.microsoft.com/office/2006/metadata/properties" xmlns:ns2="bc7fa6d9-f289-453f-8d65-26d024cbc172" targetNamespace="http://schemas.microsoft.com/office/2006/metadata/properties" ma:root="true" ma:fieldsID="bdc37574e5b1551ed1c47c1a2e4ae806" ns2:_="">
    <xsd:import namespace="bc7fa6d9-f289-453f-8d65-26d024cbc172"/>
    <xsd:element name="properties">
      <xsd:complexType>
        <xsd:sequence>
          <xsd:element name="documentManagement">
            <xsd:complexType>
              <xsd:all>
                <xsd:element ref="ns2:f7c15317806b4028ac8fc9f6d335fafc" minOccurs="0"/>
                <xsd:element ref="ns2:TaxCatchAll" minOccurs="0"/>
                <xsd:element ref="ns2:TaxCatchAllLabel" minOccurs="0"/>
                <xsd:element ref="ns2:Descripción_x0020_Doc" minOccurs="0"/>
                <xsd:element ref="ns2:Fecha_x0020_de_x0020_Elaboración" minOccurs="0"/>
                <xsd:element ref="ns2:Responsables" minOccurs="0"/>
                <xsd:element ref="ns2:jb7d0116877843ce99896577e7cb6859" minOccurs="0"/>
                <xsd:element ref="ns2:Vigencia_x0020_doc" minOccurs="0"/>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7fa6d9-f289-453f-8d65-26d024cbc172" elementFormDefault="qualified">
    <xsd:import namespace="http://schemas.microsoft.com/office/2006/documentManagement/types"/>
    <xsd:import namespace="http://schemas.microsoft.com/office/infopath/2007/PartnerControls"/>
    <xsd:element name="f7c15317806b4028ac8fc9f6d335fafc" ma:index="8" nillable="true" ma:taxonomy="true" ma:internalName="f7c15317806b4028ac8fc9f6d335fafc" ma:taxonomyFieldName="Categor_x00ed_a_x0020_doc" ma:displayName="Categoría doc" ma:default="" ma:fieldId="{f7c15317-806b-4028-ac8f-c9f6d335fafc}" ma:sspId="9cc345cb-f662-4a43-bcab-f881f4175b50" ma:termSetId="e92004c8-e2b2-4c21-afe1-9e49cb041e3a" ma:anchorId="00000000-0000-0000-0000-000000000000" ma:open="false" ma:isKeyword="false">
      <xsd:complexType>
        <xsd:sequence>
          <xsd:element ref="pc:Terms" minOccurs="0" maxOccurs="1"/>
        </xsd:sequence>
      </xsd:complexType>
    </xsd:element>
    <xsd:element name="TaxCatchAll" ma:index="9" nillable="true" ma:displayName="Columna global de taxonomía" ma:hidden="true" ma:list="{17eaa2ca-36e1-4269-a87f-191c66219742}" ma:internalName="TaxCatchAll" ma:showField="CatchAllData" ma:web="bc7fa6d9-f289-453f-8d65-26d024cbc172">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Columna global de taxonomía1" ma:hidden="true" ma:list="{17eaa2ca-36e1-4269-a87f-191c66219742}" ma:internalName="TaxCatchAllLabel" ma:readOnly="true" ma:showField="CatchAllDataLabel" ma:web="bc7fa6d9-f289-453f-8d65-26d024cbc172">
      <xsd:complexType>
        <xsd:complexContent>
          <xsd:extension base="dms:MultiChoiceLookup">
            <xsd:sequence>
              <xsd:element name="Value" type="dms:Lookup" maxOccurs="unbounded" minOccurs="0" nillable="true"/>
            </xsd:sequence>
          </xsd:extension>
        </xsd:complexContent>
      </xsd:complexType>
    </xsd:element>
    <xsd:element name="Descripción_x0020_Doc" ma:index="12" nillable="true" ma:displayName="Descripción Doc" ma:internalName="Descripci_x00f3_n_x0020_Doc">
      <xsd:simpleType>
        <xsd:restriction base="dms:Note">
          <xsd:maxLength value="255"/>
        </xsd:restriction>
      </xsd:simpleType>
    </xsd:element>
    <xsd:element name="Fecha_x0020_de_x0020_Elaboración" ma:index="13" nillable="true" ma:displayName="Fecha publicación" ma:format="DateOnly" ma:internalName="Fecha_x0020_de_x0020_Elaboraci_x00f3_n">
      <xsd:simpleType>
        <xsd:restriction base="dms:DateTime"/>
      </xsd:simpleType>
    </xsd:element>
    <xsd:element name="Responsables" ma:index="14" nillable="true" ma:displayName="Responsables" ma:internalName="Responsables">
      <xsd:simpleType>
        <xsd:restriction base="dms:Text">
          <xsd:maxLength value="255"/>
        </xsd:restriction>
      </xsd:simpleType>
    </xsd:element>
    <xsd:element name="jb7d0116877843ce99896577e7cb6859" ma:index="15" nillable="true" ma:taxonomy="true" ma:internalName="jb7d0116877843ce99896577e7cb6859" ma:taxonomyFieldName="Subcategor_x00ed_a" ma:displayName="Subcategoría" ma:default="" ma:fieldId="{3b7d0116-8778-43ce-9989-6577e7cb6859}" ma:sspId="9cc345cb-f662-4a43-bcab-f881f4175b50" ma:termSetId="1e1c6da7-9b63-42e1-baf2-c51645b8abee" ma:anchorId="00000000-0000-0000-0000-000000000000" ma:open="false" ma:isKeyword="false">
      <xsd:complexType>
        <xsd:sequence>
          <xsd:element ref="pc:Terms" minOccurs="0" maxOccurs="1"/>
        </xsd:sequence>
      </xsd:complexType>
    </xsd:element>
    <xsd:element name="Vigencia_x0020_doc" ma:index="17" nillable="true" ma:displayName="Vigencia doc" ma:internalName="Vigencia_x0020_doc">
      <xsd:simpleType>
        <xsd:restriction base="dms:Text">
          <xsd:maxLength value="255"/>
        </xsd:restriction>
      </xsd:simpleType>
    </xsd:element>
    <xsd:element name="_dlc_DocId" ma:index="18" nillable="true" ma:displayName="Valor de Id. de documento" ma:description="El valor del identificador de documento asignado a este elemento." ma:internalName="_dlc_DocId" ma:readOnly="true">
      <xsd:simpleType>
        <xsd:restriction base="dms:Text"/>
      </xsd:simpleType>
    </xsd:element>
    <xsd:element name="_dlc_DocIdUrl" ma:index="19" nillable="true" ma:displayName="Id. de documento" ma:description="Vínculo permanente a este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0" nillable="true" ma:displayName="Identificador persistente" ma:description="Mantener el identificador al agregar."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jb7d0116877843ce99896577e7cb6859 xmlns="bc7fa6d9-f289-453f-8d65-26d024cbc172">
      <Terms xmlns="http://schemas.microsoft.com/office/infopath/2007/PartnerControls">
        <TermInfo xmlns="http://schemas.microsoft.com/office/infopath/2007/PartnerControls">
          <TermName xmlns="http://schemas.microsoft.com/office/infopath/2007/PartnerControls">Presentaciones institucionales</TermName>
          <TermId xmlns="http://schemas.microsoft.com/office/infopath/2007/PartnerControls">9d1fb67c-5734-46da-b192-e61c8ce0edf2</TermId>
        </TermInfo>
      </Terms>
    </jb7d0116877843ce99896577e7cb6859>
    <f7c15317806b4028ac8fc9f6d335fafc xmlns="bc7fa6d9-f289-453f-8d65-26d024cbc172">
      <Terms xmlns="http://schemas.microsoft.com/office/infopath/2007/PartnerControls">
        <TermInfo xmlns="http://schemas.microsoft.com/office/infopath/2007/PartnerControls">
          <TermName xmlns="http://schemas.microsoft.com/office/infopath/2007/PartnerControls">Formatos</TermName>
          <TermId xmlns="http://schemas.microsoft.com/office/infopath/2007/PartnerControls">704a239a-4231-409a-9dc1-f45beee493d4</TermId>
        </TermInfo>
      </Terms>
    </f7c15317806b4028ac8fc9f6d335fafc>
    <Responsables xmlns="bc7fa6d9-f289-453f-8d65-26d024cbc172" xsi:nil="true"/>
    <Descripción_x0020_Doc xmlns="bc7fa6d9-f289-453f-8d65-26d024cbc172" xsi:nil="true"/>
    <Fecha_x0020_de_x0020_Elaboración xmlns="bc7fa6d9-f289-453f-8d65-26d024cbc172" xsi:nil="true"/>
    <TaxCatchAll xmlns="bc7fa6d9-f289-453f-8d65-26d024cbc172">
      <Value>67</Value>
      <Value>32</Value>
    </TaxCatchAll>
    <Vigencia_x0020_doc xmlns="bc7fa6d9-f289-453f-8d65-26d024cbc172" xsi:nil="true"/>
  </documentManagement>
</p:properties>
</file>

<file path=customXml/itemProps1.xml><?xml version="1.0" encoding="utf-8"?>
<ds:datastoreItem xmlns:ds="http://schemas.openxmlformats.org/officeDocument/2006/customXml" ds:itemID="{20358E12-5916-4FF7-BF9F-3EE7B623F86A}">
  <ds:schemaRefs>
    <ds:schemaRef ds:uri="http://schemas.microsoft.com/sharepoint/events"/>
  </ds:schemaRefs>
</ds:datastoreItem>
</file>

<file path=customXml/itemProps2.xml><?xml version="1.0" encoding="utf-8"?>
<ds:datastoreItem xmlns:ds="http://schemas.openxmlformats.org/officeDocument/2006/customXml" ds:itemID="{EAD7533C-B894-429D-B42B-C3BD3B27B1C8}">
  <ds:schemaRefs>
    <ds:schemaRef ds:uri="http://schemas.microsoft.com/sharepoint/v3/contenttype/forms"/>
  </ds:schemaRefs>
</ds:datastoreItem>
</file>

<file path=customXml/itemProps3.xml><?xml version="1.0" encoding="utf-8"?>
<ds:datastoreItem xmlns:ds="http://schemas.openxmlformats.org/officeDocument/2006/customXml" ds:itemID="{F59C8039-C26D-4C20-B572-53350711D3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7fa6d9-f289-453f-8d65-26d024cbc17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B1931B32-F740-4D79-A4EB-7780E6AA84B7}">
  <ds:schemaRefs>
    <ds:schemaRef ds:uri="http://purl.org/dc/elements/1.1/"/>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bc7fa6d9-f289-453f-8d65-26d024cbc172"/>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Plantilla Evento Estudios Poblacionales</Template>
  <TotalTime>960</TotalTime>
  <Words>2248</Words>
  <Application>Microsoft Office PowerPoint</Application>
  <PresentationFormat>Presentación en pantalla (4:3)</PresentationFormat>
  <Paragraphs>434</Paragraphs>
  <Slides>35</Slides>
  <Notes>7</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35</vt:i4>
      </vt:variant>
    </vt:vector>
  </HeadingPairs>
  <TitlesOfParts>
    <vt:vector size="37" baseType="lpstr">
      <vt:lpstr>Plantilla Evento Estudios Poblacionales</vt:lpstr>
      <vt:lpstr>Diapositiva</vt:lpstr>
      <vt:lpstr>Diapositiva 1</vt:lpstr>
      <vt:lpstr>Temáticas</vt:lpstr>
      <vt:lpstr>Antecedentes</vt:lpstr>
      <vt:lpstr>Antecedentes</vt:lpstr>
      <vt:lpstr>Hallazgos iniciales</vt:lpstr>
      <vt:lpstr>Porcentaje de Duplicidad por tema</vt:lpstr>
      <vt:lpstr>Número de formas de preguntar</vt:lpstr>
      <vt:lpstr>Formas de preguntar</vt:lpstr>
      <vt:lpstr>Planeación: Estándares</vt:lpstr>
      <vt:lpstr>Temáticas</vt:lpstr>
      <vt:lpstr>El Sistema Nacional de Estudios y Encuestas Poblacionales para Salud</vt:lpstr>
      <vt:lpstr>30 </vt:lpstr>
      <vt:lpstr>Estudios y Encuestas dentro del Sistema Nacional</vt:lpstr>
      <vt:lpstr>Diapositiva 14</vt:lpstr>
      <vt:lpstr>Estructura del Sistema Nacional</vt:lpstr>
      <vt:lpstr>Agenda Programática</vt:lpstr>
      <vt:lpstr>Diapositiva 17</vt:lpstr>
      <vt:lpstr>Operacionalización</vt:lpstr>
      <vt:lpstr>Operacionalización</vt:lpstr>
      <vt:lpstr>Representación  de los grupos etáreos</vt:lpstr>
      <vt:lpstr>Salud, Bienestar y Envejecimiento  SABE Colombia, 2013</vt:lpstr>
      <vt:lpstr>Propósitos de la SABE Colombia</vt:lpstr>
      <vt:lpstr>SABE</vt:lpstr>
      <vt:lpstr>Diapositiva 24</vt:lpstr>
      <vt:lpstr>El concepto de salud en la SABE Colombia</vt:lpstr>
      <vt:lpstr>Concepto de Bienestar en la SABE Colombia</vt:lpstr>
      <vt:lpstr>El Envejecimiento Activo y las teorías del envejecimiento</vt:lpstr>
      <vt:lpstr>Diapositiva 28</vt:lpstr>
      <vt:lpstr>Uso de la información</vt:lpstr>
      <vt:lpstr>ENSAB IV  en Sistema Nacional de Encuesta y Estudios Poblacionales</vt:lpstr>
      <vt:lpstr>Acompañamiento</vt:lpstr>
      <vt:lpstr>Diapositiva 32</vt:lpstr>
      <vt:lpstr>Diapositiva 33</vt:lpstr>
      <vt:lpstr>Diapositiva 34</vt:lpstr>
      <vt:lpstr>SABE Colombia 2013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Herney Alonso Rengifo Reina</dc:creator>
  <cp:lastModifiedBy>HERNEY</cp:lastModifiedBy>
  <cp:revision>67</cp:revision>
  <dcterms:created xsi:type="dcterms:W3CDTF">2013-09-16T11:53:54Z</dcterms:created>
  <dcterms:modified xsi:type="dcterms:W3CDTF">2014-06-18T14:23:35Z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0x010100FBC985A31B5CD241840CF988C083E4DB0068A69DC46CACE94F9185C6978B40FA5A</vt:lpwstr>
  </property>
  <property fmtid="{D5CDD505-2E9C-101B-9397-08002B2CF9AE}" pid="3" name="_dlc_DocIdItemGuid">
    <vt:lpwstr>ba62dad2-fce6-4d19-be9d-e205fd9064cf</vt:lpwstr>
  </property>
  <property fmtid="{D5CDD505-2E9C-101B-9397-08002B2CF9AE}" pid="4" name="p7d9235404034b618a5fc349e8483915">
    <vt:lpwstr>Formatos|704a239a-4231-409a-9dc1-f45beee493d4</vt:lpwstr>
  </property>
  <property fmtid="{D5CDD505-2E9C-101B-9397-08002B2CF9AE}" pid="5" name="Categoría doc">
    <vt:lpwstr>32;#Formatos|704a239a-4231-409a-9dc1-f45beee493d4</vt:lpwstr>
  </property>
  <property fmtid="{D5CDD505-2E9C-101B-9397-08002B2CF9AE}" pid="6" name="TaxKeyword">
    <vt:lpwstr/>
  </property>
  <property fmtid="{D5CDD505-2E9C-101B-9397-08002B2CF9AE}" pid="7" name="Categor_x00ed_a">
    <vt:lpwstr>32;#Formatos|704a239a-4231-409a-9dc1-f45beee493d4</vt:lpwstr>
  </property>
  <property fmtid="{D5CDD505-2E9C-101B-9397-08002B2CF9AE}" pid="8" name="Subcategoría">
    <vt:lpwstr>67;#Presentaciones institucionales|9d1fb67c-5734-46da-b192-e61c8ce0edf2</vt:lpwstr>
  </property>
  <property fmtid="{D5CDD505-2E9C-101B-9397-08002B2CF9AE}" pid="9" name="TaxKeywordTaxHTField">
    <vt:lpwstr/>
  </property>
  <property fmtid="{D5CDD505-2E9C-101B-9397-08002B2CF9AE}" pid="10" name="Categoría">
    <vt:lpwstr>32</vt:lpwstr>
  </property>
  <property fmtid="{D5CDD505-2E9C-101B-9397-08002B2CF9AE}" pid="11" name="jb7d0116877843ce99896577e7cb6859">
    <vt:lpwstr>Presentaciones institucionales|9d1fb67c-5734-46da-b192-e61c8ce0edf2</vt:lpwstr>
  </property>
  <property fmtid="{D5CDD505-2E9C-101B-9397-08002B2CF9AE}" pid="12" name="f7c15317806b4028ac8fc9f6d335fafc">
    <vt:lpwstr>Formatos|704a239a-4231-409a-9dc1-f45beee493d4</vt:lpwstr>
  </property>
  <property fmtid="{D5CDD505-2E9C-101B-9397-08002B2CF9AE}" pid="13" name="Responsables">
    <vt:lpwstr/>
  </property>
  <property fmtid="{D5CDD505-2E9C-101B-9397-08002B2CF9AE}" pid="14" name="Descripción Doc">
    <vt:lpwstr/>
  </property>
  <property fmtid="{D5CDD505-2E9C-101B-9397-08002B2CF9AE}" pid="15" name="TaxCatchAll">
    <vt:lpwstr>67;#;#32;#</vt:lpwstr>
  </property>
  <property fmtid="{D5CDD505-2E9C-101B-9397-08002B2CF9AE}" pid="16" name="Vigencia doc">
    <vt:lpwstr/>
  </property>
  <property fmtid="{D5CDD505-2E9C-101B-9397-08002B2CF9AE}" pid="17" name="_dlc_DocId">
    <vt:lpwstr>SK56FQYSNTNA-12-2569</vt:lpwstr>
  </property>
  <property fmtid="{D5CDD505-2E9C-101B-9397-08002B2CF9AE}" pid="18" name="_dlc_DocIdUrl">
    <vt:lpwstr>http://intranet.minsalud.gov.co/Biblioteca/_layouts/15/DocIdRedir.aspx?ID=SK56FQYSNTNA-12-2569, SK56FQYSNTNA-12-2569</vt:lpwstr>
  </property>
  <property fmtid="{D5CDD505-2E9C-101B-9397-08002B2CF9AE}" pid="19" name="Fecha de Elaboración">
    <vt:lpwstr/>
  </property>
</Properties>
</file>