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diagrams/layout4.xml" ContentType="application/vnd.openxmlformats-officedocument.drawingml.diagramLayout+xml"/>
  <Override PartName="/ppt/diagrams/layout5.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66" r:id="rId4"/>
    <p:sldId id="264" r:id="rId5"/>
    <p:sldId id="267" r:id="rId6"/>
    <p:sldId id="265" r:id="rId7"/>
    <p:sldId id="268" r:id="rId8"/>
    <p:sldId id="269" r:id="rId9"/>
    <p:sldId id="273" r:id="rId10"/>
    <p:sldId id="272" r:id="rId11"/>
    <p:sldId id="270" r:id="rId12"/>
    <p:sldId id="258" r:id="rId13"/>
    <p:sldId id="271" r:id="rId14"/>
    <p:sldId id="274" r:id="rId15"/>
    <p:sldId id="275" r:id="rId16"/>
    <p:sldId id="286" r:id="rId17"/>
    <p:sldId id="287" r:id="rId18"/>
    <p:sldId id="288" r:id="rId19"/>
    <p:sldId id="276" r:id="rId20"/>
    <p:sldId id="279" r:id="rId21"/>
    <p:sldId id="280" r:id="rId22"/>
    <p:sldId id="281" r:id="rId23"/>
    <p:sldId id="282" r:id="rId24"/>
    <p:sldId id="283" r:id="rId25"/>
    <p:sldId id="284" r:id="rId26"/>
    <p:sldId id="285" r:id="rId27"/>
    <p:sldId id="289" r:id="rId28"/>
    <p:sldId id="290" r:id="rId29"/>
    <p:sldId id="291" r:id="rId30"/>
    <p:sldId id="292" r:id="rId31"/>
    <p:sldId id="293" r:id="rId32"/>
    <p:sldId id="294" r:id="rId33"/>
    <p:sldId id="295" r:id="rId34"/>
    <p:sldId id="296" r:id="rId35"/>
    <p:sldId id="297" r:id="rId36"/>
    <p:sldId id="298" r:id="rId37"/>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6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025" autoAdjust="0"/>
    <p:restoredTop sz="94660"/>
  </p:normalViewPr>
  <p:slideViewPr>
    <p:cSldViewPr snapToGrid="0">
      <p:cViewPr>
        <p:scale>
          <a:sx n="50" d="100"/>
          <a:sy n="50" d="100"/>
        </p:scale>
        <p:origin x="-78" y="42"/>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1BDC24-DBD0-4372-A0AE-8F9C820B9853}" type="doc">
      <dgm:prSet loTypeId="urn:microsoft.com/office/officeart/2005/8/layout/chevron2" loCatId="list" qsTypeId="urn:microsoft.com/office/officeart/2005/8/quickstyle/simple1" qsCatId="simple" csTypeId="urn:microsoft.com/office/officeart/2005/8/colors/accent6_4" csCatId="accent6" phldr="1"/>
      <dgm:spPr/>
      <dgm:t>
        <a:bodyPr/>
        <a:lstStyle/>
        <a:p>
          <a:endParaRPr lang="es-MX"/>
        </a:p>
      </dgm:t>
    </dgm:pt>
    <dgm:pt modelId="{A6B44BB5-7AD6-465B-B9D8-B1B8316257D0}">
      <dgm:prSet phldrT="[Texto]"/>
      <dgm:spPr/>
      <dgm:t>
        <a:bodyPr/>
        <a:lstStyle/>
        <a:p>
          <a:r>
            <a:rPr lang="es-MX" dirty="0" smtClean="0"/>
            <a:t>Ético</a:t>
          </a:r>
          <a:endParaRPr lang="es-MX" dirty="0"/>
        </a:p>
      </dgm:t>
    </dgm:pt>
    <dgm:pt modelId="{8AC3DCB6-F518-464D-918B-35DB614564C9}" type="parTrans" cxnId="{8575CEF7-E19B-49CF-9EB3-F6AD04474FCC}">
      <dgm:prSet/>
      <dgm:spPr/>
      <dgm:t>
        <a:bodyPr/>
        <a:lstStyle/>
        <a:p>
          <a:endParaRPr lang="es-MX"/>
        </a:p>
      </dgm:t>
    </dgm:pt>
    <dgm:pt modelId="{CCE0F39D-1F5A-47EA-A024-04C11904AA8E}" type="sibTrans" cxnId="{8575CEF7-E19B-49CF-9EB3-F6AD04474FCC}">
      <dgm:prSet/>
      <dgm:spPr/>
      <dgm:t>
        <a:bodyPr/>
        <a:lstStyle/>
        <a:p>
          <a:endParaRPr lang="es-MX"/>
        </a:p>
      </dgm:t>
    </dgm:pt>
    <dgm:pt modelId="{AB889203-7F34-4D97-8A13-6FF1F9A12B74}">
      <dgm:prSet phldrT="[Texto]"/>
      <dgm:spPr/>
      <dgm:t>
        <a:bodyPr/>
        <a:lstStyle/>
        <a:p>
          <a:r>
            <a:rPr lang="es-MX" dirty="0" smtClean="0">
              <a:latin typeface="Soberana Sans"/>
            </a:rPr>
            <a:t>La información debe ser </a:t>
          </a:r>
          <a:r>
            <a:rPr lang="es-MX" b="1" dirty="0" smtClean="0">
              <a:latin typeface="Soberana Sans"/>
            </a:rPr>
            <a:t>ética</a:t>
          </a:r>
          <a:endParaRPr lang="es-MX" b="1" dirty="0">
            <a:latin typeface="Soberana Sans"/>
          </a:endParaRPr>
        </a:p>
      </dgm:t>
    </dgm:pt>
    <dgm:pt modelId="{B01923FA-9DD4-4BC9-AF86-DCD5580DFB76}" type="parTrans" cxnId="{61CF7D5F-7C7D-4655-923A-D9E105870508}">
      <dgm:prSet/>
      <dgm:spPr/>
      <dgm:t>
        <a:bodyPr/>
        <a:lstStyle/>
        <a:p>
          <a:endParaRPr lang="es-MX"/>
        </a:p>
      </dgm:t>
    </dgm:pt>
    <dgm:pt modelId="{64484BE0-A501-480A-A61E-2DD8E2B81555}" type="sibTrans" cxnId="{61CF7D5F-7C7D-4655-923A-D9E105870508}">
      <dgm:prSet/>
      <dgm:spPr/>
      <dgm:t>
        <a:bodyPr/>
        <a:lstStyle/>
        <a:p>
          <a:endParaRPr lang="es-MX"/>
        </a:p>
      </dgm:t>
    </dgm:pt>
    <dgm:pt modelId="{DC0E3322-A6C9-4927-811A-95D43F945E85}">
      <dgm:prSet phldrT="[Texto]"/>
      <dgm:spPr/>
      <dgm:t>
        <a:bodyPr/>
        <a:lstStyle/>
        <a:p>
          <a:r>
            <a:rPr lang="es-MX" dirty="0" smtClean="0">
              <a:latin typeface="Soberana Sans"/>
            </a:rPr>
            <a:t>Información Estándar</a:t>
          </a:r>
          <a:endParaRPr lang="es-MX" dirty="0">
            <a:latin typeface="Soberana Sans"/>
          </a:endParaRPr>
        </a:p>
      </dgm:t>
    </dgm:pt>
    <dgm:pt modelId="{565718B8-A031-4474-B9C4-FD80EB7E9B1D}" type="parTrans" cxnId="{3C000536-0102-462B-A035-D953DBD2760F}">
      <dgm:prSet/>
      <dgm:spPr/>
      <dgm:t>
        <a:bodyPr/>
        <a:lstStyle/>
        <a:p>
          <a:endParaRPr lang="es-MX"/>
        </a:p>
      </dgm:t>
    </dgm:pt>
    <dgm:pt modelId="{554A6E49-E061-4C82-824B-DA6047BF6A81}" type="sibTrans" cxnId="{3C000536-0102-462B-A035-D953DBD2760F}">
      <dgm:prSet/>
      <dgm:spPr/>
      <dgm:t>
        <a:bodyPr/>
        <a:lstStyle/>
        <a:p>
          <a:endParaRPr lang="es-MX"/>
        </a:p>
      </dgm:t>
    </dgm:pt>
    <dgm:pt modelId="{3C6F784A-44DC-4A3C-87D8-D1DBB629C29D}">
      <dgm:prSet phldrT="[Texto]"/>
      <dgm:spPr/>
      <dgm:t>
        <a:bodyPr/>
        <a:lstStyle/>
        <a:p>
          <a:r>
            <a:rPr lang="es-MX" dirty="0" smtClean="0"/>
            <a:t>Líder</a:t>
          </a:r>
          <a:endParaRPr lang="es-MX" dirty="0"/>
        </a:p>
      </dgm:t>
    </dgm:pt>
    <dgm:pt modelId="{C4E6D5A3-6F0B-419E-9001-DBE8760850A0}" type="parTrans" cxnId="{8D2FE6A3-EBC6-451E-A4B3-C187782683FF}">
      <dgm:prSet/>
      <dgm:spPr/>
      <dgm:t>
        <a:bodyPr/>
        <a:lstStyle/>
        <a:p>
          <a:endParaRPr lang="es-MX"/>
        </a:p>
      </dgm:t>
    </dgm:pt>
    <dgm:pt modelId="{ECB43674-C945-40A5-89A8-A8C7810C818A}" type="sibTrans" cxnId="{8D2FE6A3-EBC6-451E-A4B3-C187782683FF}">
      <dgm:prSet/>
      <dgm:spPr/>
      <dgm:t>
        <a:bodyPr/>
        <a:lstStyle/>
        <a:p>
          <a:endParaRPr lang="es-MX"/>
        </a:p>
      </dgm:t>
    </dgm:pt>
    <dgm:pt modelId="{7EAFE94E-FE94-4CF6-B51F-E8F7449FE7E8}">
      <dgm:prSet phldrT="[Texto]"/>
      <dgm:spPr/>
      <dgm:t>
        <a:bodyPr/>
        <a:lstStyle/>
        <a:p>
          <a:r>
            <a:rPr lang="es-MX" dirty="0" smtClean="0">
              <a:latin typeface="Soberana Sans"/>
            </a:rPr>
            <a:t>Capacidad de que las personas lo vean como líder</a:t>
          </a:r>
          <a:endParaRPr lang="es-MX" dirty="0">
            <a:latin typeface="Soberana Sans"/>
          </a:endParaRPr>
        </a:p>
      </dgm:t>
    </dgm:pt>
    <dgm:pt modelId="{4582525A-22EE-417C-A22A-F404312C2ACE}" type="parTrans" cxnId="{62B75650-AAFD-4740-BFF5-7BC48CE46AF6}">
      <dgm:prSet/>
      <dgm:spPr/>
      <dgm:t>
        <a:bodyPr/>
        <a:lstStyle/>
        <a:p>
          <a:endParaRPr lang="es-MX"/>
        </a:p>
      </dgm:t>
    </dgm:pt>
    <dgm:pt modelId="{60E93BF8-223E-4B7A-9C22-AEE476456FFA}" type="sibTrans" cxnId="{62B75650-AAFD-4740-BFF5-7BC48CE46AF6}">
      <dgm:prSet/>
      <dgm:spPr/>
      <dgm:t>
        <a:bodyPr/>
        <a:lstStyle/>
        <a:p>
          <a:endParaRPr lang="es-MX"/>
        </a:p>
      </dgm:t>
    </dgm:pt>
    <dgm:pt modelId="{9EAA9302-4A69-40B3-955D-A954728344B3}">
      <dgm:prSet phldrT="[Texto]"/>
      <dgm:spPr/>
      <dgm:t>
        <a:bodyPr/>
        <a:lstStyle/>
        <a:p>
          <a:r>
            <a:rPr lang="es-MX" b="1" dirty="0" smtClean="0">
              <a:latin typeface="Soberana Sans"/>
            </a:rPr>
            <a:t>Credibilidad en la información</a:t>
          </a:r>
          <a:endParaRPr lang="es-MX" b="1" dirty="0">
            <a:latin typeface="Soberana Sans"/>
          </a:endParaRPr>
        </a:p>
      </dgm:t>
    </dgm:pt>
    <dgm:pt modelId="{1D809346-E3E2-45E1-AC5C-6C5C91DB8248}" type="parTrans" cxnId="{8A8BCC2D-6A50-493B-8F5F-66DE18541B68}">
      <dgm:prSet/>
      <dgm:spPr/>
      <dgm:t>
        <a:bodyPr/>
        <a:lstStyle/>
        <a:p>
          <a:endParaRPr lang="es-MX"/>
        </a:p>
      </dgm:t>
    </dgm:pt>
    <dgm:pt modelId="{029E9640-9CF3-4BE1-91F9-C71084EF13B3}" type="sibTrans" cxnId="{8A8BCC2D-6A50-493B-8F5F-66DE18541B68}">
      <dgm:prSet/>
      <dgm:spPr/>
      <dgm:t>
        <a:bodyPr/>
        <a:lstStyle/>
        <a:p>
          <a:endParaRPr lang="es-MX"/>
        </a:p>
      </dgm:t>
    </dgm:pt>
    <dgm:pt modelId="{DA5C2F53-3A9D-49E2-BB19-CD076DBD7955}">
      <dgm:prSet phldrT="[Texto]"/>
      <dgm:spPr/>
      <dgm:t>
        <a:bodyPr/>
        <a:lstStyle/>
        <a:p>
          <a:r>
            <a:rPr lang="es-MX" dirty="0" smtClean="0"/>
            <a:t>Presencia</a:t>
          </a:r>
          <a:endParaRPr lang="es-MX" dirty="0"/>
        </a:p>
      </dgm:t>
    </dgm:pt>
    <dgm:pt modelId="{631561A8-A017-4698-87D4-FF01BC4CEA20}" type="parTrans" cxnId="{64F13AB1-7114-4953-AED3-94303E89119A}">
      <dgm:prSet/>
      <dgm:spPr/>
      <dgm:t>
        <a:bodyPr/>
        <a:lstStyle/>
        <a:p>
          <a:endParaRPr lang="es-MX"/>
        </a:p>
      </dgm:t>
    </dgm:pt>
    <dgm:pt modelId="{03A6291E-58A6-4479-9FDD-422F9E749769}" type="sibTrans" cxnId="{64F13AB1-7114-4953-AED3-94303E89119A}">
      <dgm:prSet/>
      <dgm:spPr/>
      <dgm:t>
        <a:bodyPr/>
        <a:lstStyle/>
        <a:p>
          <a:endParaRPr lang="es-MX"/>
        </a:p>
      </dgm:t>
    </dgm:pt>
    <dgm:pt modelId="{3EA8D63F-D7B0-4470-8DEF-E09CD589541A}">
      <dgm:prSet phldrT="[Texto]"/>
      <dgm:spPr/>
      <dgm:t>
        <a:bodyPr/>
        <a:lstStyle/>
        <a:p>
          <a:r>
            <a:rPr lang="es-MX" dirty="0" smtClean="0">
              <a:latin typeface="Soberana Sans"/>
            </a:rPr>
            <a:t>Importa como lo perciba la gente</a:t>
          </a:r>
          <a:endParaRPr lang="es-MX" dirty="0">
            <a:latin typeface="Soberana Sans"/>
          </a:endParaRPr>
        </a:p>
      </dgm:t>
    </dgm:pt>
    <dgm:pt modelId="{B6280D42-6D6A-42F8-9098-EE17614A0342}" type="parTrans" cxnId="{F6B850C8-FB0D-459D-9CF9-76A5A6BD9D77}">
      <dgm:prSet/>
      <dgm:spPr/>
      <dgm:t>
        <a:bodyPr/>
        <a:lstStyle/>
        <a:p>
          <a:endParaRPr lang="es-MX"/>
        </a:p>
      </dgm:t>
    </dgm:pt>
    <dgm:pt modelId="{D86FA5B1-2985-4B8E-BC8D-B525C6439D8C}" type="sibTrans" cxnId="{F6B850C8-FB0D-459D-9CF9-76A5A6BD9D77}">
      <dgm:prSet/>
      <dgm:spPr/>
      <dgm:t>
        <a:bodyPr/>
        <a:lstStyle/>
        <a:p>
          <a:endParaRPr lang="es-MX"/>
        </a:p>
      </dgm:t>
    </dgm:pt>
    <dgm:pt modelId="{8E13934C-3A8E-411D-8F43-05FEA9BF8FF0}">
      <dgm:prSet phldrT="[Texto]"/>
      <dgm:spPr/>
      <dgm:t>
        <a:bodyPr/>
        <a:lstStyle/>
        <a:p>
          <a:r>
            <a:rPr lang="es-MX" dirty="0" smtClean="0">
              <a:latin typeface="Soberana Sans"/>
            </a:rPr>
            <a:t>Importa lo </a:t>
          </a:r>
          <a:r>
            <a:rPr lang="es-MX" b="1" dirty="0" smtClean="0">
              <a:latin typeface="Soberana Sans"/>
            </a:rPr>
            <a:t>comprometido</a:t>
          </a:r>
          <a:r>
            <a:rPr lang="es-MX" dirty="0" smtClean="0">
              <a:latin typeface="Soberana Sans"/>
            </a:rPr>
            <a:t> que uno se encuentre en el proyecto</a:t>
          </a:r>
          <a:endParaRPr lang="es-MX" dirty="0">
            <a:latin typeface="Soberana Sans"/>
          </a:endParaRPr>
        </a:p>
      </dgm:t>
    </dgm:pt>
    <dgm:pt modelId="{BD5E6BAA-0876-4B46-948A-6FD0728A75AA}" type="parTrans" cxnId="{8D6AA77B-78CE-4409-94BC-FB967B3A198D}">
      <dgm:prSet/>
      <dgm:spPr/>
      <dgm:t>
        <a:bodyPr/>
        <a:lstStyle/>
        <a:p>
          <a:endParaRPr lang="es-MX"/>
        </a:p>
      </dgm:t>
    </dgm:pt>
    <dgm:pt modelId="{C4D19766-BE37-40E9-8A37-5E8E22918E64}" type="sibTrans" cxnId="{8D6AA77B-78CE-4409-94BC-FB967B3A198D}">
      <dgm:prSet/>
      <dgm:spPr/>
      <dgm:t>
        <a:bodyPr/>
        <a:lstStyle/>
        <a:p>
          <a:endParaRPr lang="es-MX"/>
        </a:p>
      </dgm:t>
    </dgm:pt>
    <dgm:pt modelId="{6229A78E-E8F2-45DE-910E-3AC126AF83FE}" type="pres">
      <dgm:prSet presAssocID="{301BDC24-DBD0-4372-A0AE-8F9C820B9853}" presName="linearFlow" presStyleCnt="0">
        <dgm:presLayoutVars>
          <dgm:dir/>
          <dgm:animLvl val="lvl"/>
          <dgm:resizeHandles val="exact"/>
        </dgm:presLayoutVars>
      </dgm:prSet>
      <dgm:spPr/>
      <dgm:t>
        <a:bodyPr/>
        <a:lstStyle/>
        <a:p>
          <a:endParaRPr lang="es-MX"/>
        </a:p>
      </dgm:t>
    </dgm:pt>
    <dgm:pt modelId="{DFB514D3-B2B1-41BE-BE67-5F24598C4F16}" type="pres">
      <dgm:prSet presAssocID="{A6B44BB5-7AD6-465B-B9D8-B1B8316257D0}" presName="composite" presStyleCnt="0"/>
      <dgm:spPr/>
    </dgm:pt>
    <dgm:pt modelId="{66F21EC1-C6EB-4A4B-AC22-2A2A7278B4DA}" type="pres">
      <dgm:prSet presAssocID="{A6B44BB5-7AD6-465B-B9D8-B1B8316257D0}" presName="parentText" presStyleLbl="alignNode1" presStyleIdx="0" presStyleCnt="3">
        <dgm:presLayoutVars>
          <dgm:chMax val="1"/>
          <dgm:bulletEnabled val="1"/>
        </dgm:presLayoutVars>
      </dgm:prSet>
      <dgm:spPr/>
      <dgm:t>
        <a:bodyPr/>
        <a:lstStyle/>
        <a:p>
          <a:endParaRPr lang="es-MX"/>
        </a:p>
      </dgm:t>
    </dgm:pt>
    <dgm:pt modelId="{BBEBAEAA-6D0D-49D8-8CD4-2D7B7C9F4D95}" type="pres">
      <dgm:prSet presAssocID="{A6B44BB5-7AD6-465B-B9D8-B1B8316257D0}" presName="descendantText" presStyleLbl="alignAcc1" presStyleIdx="0" presStyleCnt="3">
        <dgm:presLayoutVars>
          <dgm:bulletEnabled val="1"/>
        </dgm:presLayoutVars>
      </dgm:prSet>
      <dgm:spPr/>
      <dgm:t>
        <a:bodyPr/>
        <a:lstStyle/>
        <a:p>
          <a:endParaRPr lang="es-MX"/>
        </a:p>
      </dgm:t>
    </dgm:pt>
    <dgm:pt modelId="{DC7757B8-8B0D-4E02-87F9-627852E8277E}" type="pres">
      <dgm:prSet presAssocID="{CCE0F39D-1F5A-47EA-A024-04C11904AA8E}" presName="sp" presStyleCnt="0"/>
      <dgm:spPr/>
    </dgm:pt>
    <dgm:pt modelId="{2B99CC92-7A49-41A0-86E4-D89C64B9A84E}" type="pres">
      <dgm:prSet presAssocID="{3C6F784A-44DC-4A3C-87D8-D1DBB629C29D}" presName="composite" presStyleCnt="0"/>
      <dgm:spPr/>
    </dgm:pt>
    <dgm:pt modelId="{B56442DA-2580-4EE0-A84D-57CDB8549747}" type="pres">
      <dgm:prSet presAssocID="{3C6F784A-44DC-4A3C-87D8-D1DBB629C29D}" presName="parentText" presStyleLbl="alignNode1" presStyleIdx="1" presStyleCnt="3">
        <dgm:presLayoutVars>
          <dgm:chMax val="1"/>
          <dgm:bulletEnabled val="1"/>
        </dgm:presLayoutVars>
      </dgm:prSet>
      <dgm:spPr/>
      <dgm:t>
        <a:bodyPr/>
        <a:lstStyle/>
        <a:p>
          <a:endParaRPr lang="es-MX"/>
        </a:p>
      </dgm:t>
    </dgm:pt>
    <dgm:pt modelId="{27039017-1694-40C3-AAD6-8F49E7E02537}" type="pres">
      <dgm:prSet presAssocID="{3C6F784A-44DC-4A3C-87D8-D1DBB629C29D}" presName="descendantText" presStyleLbl="alignAcc1" presStyleIdx="1" presStyleCnt="3">
        <dgm:presLayoutVars>
          <dgm:bulletEnabled val="1"/>
        </dgm:presLayoutVars>
      </dgm:prSet>
      <dgm:spPr/>
      <dgm:t>
        <a:bodyPr/>
        <a:lstStyle/>
        <a:p>
          <a:endParaRPr lang="es-MX"/>
        </a:p>
      </dgm:t>
    </dgm:pt>
    <dgm:pt modelId="{44B23517-29C2-436B-84F3-82C5757C63F7}" type="pres">
      <dgm:prSet presAssocID="{ECB43674-C945-40A5-89A8-A8C7810C818A}" presName="sp" presStyleCnt="0"/>
      <dgm:spPr/>
    </dgm:pt>
    <dgm:pt modelId="{2707AB14-1C59-491B-B66C-B1766ABB6FCC}" type="pres">
      <dgm:prSet presAssocID="{DA5C2F53-3A9D-49E2-BB19-CD076DBD7955}" presName="composite" presStyleCnt="0"/>
      <dgm:spPr/>
    </dgm:pt>
    <dgm:pt modelId="{F523D5E4-7A1F-4C3E-871E-B9527A1B5706}" type="pres">
      <dgm:prSet presAssocID="{DA5C2F53-3A9D-49E2-BB19-CD076DBD7955}" presName="parentText" presStyleLbl="alignNode1" presStyleIdx="2" presStyleCnt="3">
        <dgm:presLayoutVars>
          <dgm:chMax val="1"/>
          <dgm:bulletEnabled val="1"/>
        </dgm:presLayoutVars>
      </dgm:prSet>
      <dgm:spPr/>
      <dgm:t>
        <a:bodyPr/>
        <a:lstStyle/>
        <a:p>
          <a:endParaRPr lang="es-MX"/>
        </a:p>
      </dgm:t>
    </dgm:pt>
    <dgm:pt modelId="{DBC685A0-A7CE-44C9-9EF8-ED3278F8BC3E}" type="pres">
      <dgm:prSet presAssocID="{DA5C2F53-3A9D-49E2-BB19-CD076DBD7955}" presName="descendantText" presStyleLbl="alignAcc1" presStyleIdx="2" presStyleCnt="3">
        <dgm:presLayoutVars>
          <dgm:bulletEnabled val="1"/>
        </dgm:presLayoutVars>
      </dgm:prSet>
      <dgm:spPr/>
      <dgm:t>
        <a:bodyPr/>
        <a:lstStyle/>
        <a:p>
          <a:endParaRPr lang="es-MX"/>
        </a:p>
      </dgm:t>
    </dgm:pt>
  </dgm:ptLst>
  <dgm:cxnLst>
    <dgm:cxn modelId="{8D2FE6A3-EBC6-451E-A4B3-C187782683FF}" srcId="{301BDC24-DBD0-4372-A0AE-8F9C820B9853}" destId="{3C6F784A-44DC-4A3C-87D8-D1DBB629C29D}" srcOrd="1" destOrd="0" parTransId="{C4E6D5A3-6F0B-419E-9001-DBE8760850A0}" sibTransId="{ECB43674-C945-40A5-89A8-A8C7810C818A}"/>
    <dgm:cxn modelId="{8262E7A0-32E3-48BC-AB9E-03D903708A17}" type="presOf" srcId="{7EAFE94E-FE94-4CF6-B51F-E8F7449FE7E8}" destId="{27039017-1694-40C3-AAD6-8F49E7E02537}" srcOrd="0" destOrd="0" presId="urn:microsoft.com/office/officeart/2005/8/layout/chevron2"/>
    <dgm:cxn modelId="{8D6AA77B-78CE-4409-94BC-FB967B3A198D}" srcId="{DA5C2F53-3A9D-49E2-BB19-CD076DBD7955}" destId="{8E13934C-3A8E-411D-8F43-05FEA9BF8FF0}" srcOrd="1" destOrd="0" parTransId="{BD5E6BAA-0876-4B46-948A-6FD0728A75AA}" sibTransId="{C4D19766-BE37-40E9-8A37-5E8E22918E64}"/>
    <dgm:cxn modelId="{7AB69DEC-0CFE-4A26-A192-E3A8242B428C}" type="presOf" srcId="{301BDC24-DBD0-4372-A0AE-8F9C820B9853}" destId="{6229A78E-E8F2-45DE-910E-3AC126AF83FE}" srcOrd="0" destOrd="0" presId="urn:microsoft.com/office/officeart/2005/8/layout/chevron2"/>
    <dgm:cxn modelId="{AAC0FB12-2DDF-4771-BBF6-A254A6EBAB6A}" type="presOf" srcId="{DA5C2F53-3A9D-49E2-BB19-CD076DBD7955}" destId="{F523D5E4-7A1F-4C3E-871E-B9527A1B5706}" srcOrd="0" destOrd="0" presId="urn:microsoft.com/office/officeart/2005/8/layout/chevron2"/>
    <dgm:cxn modelId="{61CF7D5F-7C7D-4655-923A-D9E105870508}" srcId="{A6B44BB5-7AD6-465B-B9D8-B1B8316257D0}" destId="{AB889203-7F34-4D97-8A13-6FF1F9A12B74}" srcOrd="0" destOrd="0" parTransId="{B01923FA-9DD4-4BC9-AF86-DCD5580DFB76}" sibTransId="{64484BE0-A501-480A-A61E-2DD8E2B81555}"/>
    <dgm:cxn modelId="{62B75650-AAFD-4740-BFF5-7BC48CE46AF6}" srcId="{3C6F784A-44DC-4A3C-87D8-D1DBB629C29D}" destId="{7EAFE94E-FE94-4CF6-B51F-E8F7449FE7E8}" srcOrd="0" destOrd="0" parTransId="{4582525A-22EE-417C-A22A-F404312C2ACE}" sibTransId="{60E93BF8-223E-4B7A-9C22-AEE476456FFA}"/>
    <dgm:cxn modelId="{3C000536-0102-462B-A035-D953DBD2760F}" srcId="{A6B44BB5-7AD6-465B-B9D8-B1B8316257D0}" destId="{DC0E3322-A6C9-4927-811A-95D43F945E85}" srcOrd="1" destOrd="0" parTransId="{565718B8-A031-4474-B9C4-FD80EB7E9B1D}" sibTransId="{554A6E49-E061-4C82-824B-DA6047BF6A81}"/>
    <dgm:cxn modelId="{92CD2BA6-236F-498E-9C09-FBCA16B86107}" type="presOf" srcId="{8E13934C-3A8E-411D-8F43-05FEA9BF8FF0}" destId="{DBC685A0-A7CE-44C9-9EF8-ED3278F8BC3E}" srcOrd="0" destOrd="1" presId="urn:microsoft.com/office/officeart/2005/8/layout/chevron2"/>
    <dgm:cxn modelId="{AFBE6692-C8D0-4B84-A98C-86317880979B}" type="presOf" srcId="{9EAA9302-4A69-40B3-955D-A954728344B3}" destId="{27039017-1694-40C3-AAD6-8F49E7E02537}" srcOrd="0" destOrd="1" presId="urn:microsoft.com/office/officeart/2005/8/layout/chevron2"/>
    <dgm:cxn modelId="{4B0DD2CE-7D07-4A90-94D9-FA7382DC232F}" type="presOf" srcId="{3EA8D63F-D7B0-4470-8DEF-E09CD589541A}" destId="{DBC685A0-A7CE-44C9-9EF8-ED3278F8BC3E}" srcOrd="0" destOrd="0" presId="urn:microsoft.com/office/officeart/2005/8/layout/chevron2"/>
    <dgm:cxn modelId="{8575CEF7-E19B-49CF-9EB3-F6AD04474FCC}" srcId="{301BDC24-DBD0-4372-A0AE-8F9C820B9853}" destId="{A6B44BB5-7AD6-465B-B9D8-B1B8316257D0}" srcOrd="0" destOrd="0" parTransId="{8AC3DCB6-F518-464D-918B-35DB614564C9}" sibTransId="{CCE0F39D-1F5A-47EA-A024-04C11904AA8E}"/>
    <dgm:cxn modelId="{C422B734-C418-43A6-8DD4-4B8CC136C363}" type="presOf" srcId="{AB889203-7F34-4D97-8A13-6FF1F9A12B74}" destId="{BBEBAEAA-6D0D-49D8-8CD4-2D7B7C9F4D95}" srcOrd="0" destOrd="0" presId="urn:microsoft.com/office/officeart/2005/8/layout/chevron2"/>
    <dgm:cxn modelId="{9C56A703-4081-4DC7-9FAF-055C6EEA0231}" type="presOf" srcId="{A6B44BB5-7AD6-465B-B9D8-B1B8316257D0}" destId="{66F21EC1-C6EB-4A4B-AC22-2A2A7278B4DA}" srcOrd="0" destOrd="0" presId="urn:microsoft.com/office/officeart/2005/8/layout/chevron2"/>
    <dgm:cxn modelId="{0465E738-B665-46CA-845E-81CDA3575232}" type="presOf" srcId="{3C6F784A-44DC-4A3C-87D8-D1DBB629C29D}" destId="{B56442DA-2580-4EE0-A84D-57CDB8549747}" srcOrd="0" destOrd="0" presId="urn:microsoft.com/office/officeart/2005/8/layout/chevron2"/>
    <dgm:cxn modelId="{E4098325-FB0B-438D-98BA-1CA39F5904E4}" type="presOf" srcId="{DC0E3322-A6C9-4927-811A-95D43F945E85}" destId="{BBEBAEAA-6D0D-49D8-8CD4-2D7B7C9F4D95}" srcOrd="0" destOrd="1" presId="urn:microsoft.com/office/officeart/2005/8/layout/chevron2"/>
    <dgm:cxn modelId="{F6B850C8-FB0D-459D-9CF9-76A5A6BD9D77}" srcId="{DA5C2F53-3A9D-49E2-BB19-CD076DBD7955}" destId="{3EA8D63F-D7B0-4470-8DEF-E09CD589541A}" srcOrd="0" destOrd="0" parTransId="{B6280D42-6D6A-42F8-9098-EE17614A0342}" sibTransId="{D86FA5B1-2985-4B8E-BC8D-B525C6439D8C}"/>
    <dgm:cxn modelId="{8A8BCC2D-6A50-493B-8F5F-66DE18541B68}" srcId="{3C6F784A-44DC-4A3C-87D8-D1DBB629C29D}" destId="{9EAA9302-4A69-40B3-955D-A954728344B3}" srcOrd="1" destOrd="0" parTransId="{1D809346-E3E2-45E1-AC5C-6C5C91DB8248}" sibTransId="{029E9640-9CF3-4BE1-91F9-C71084EF13B3}"/>
    <dgm:cxn modelId="{64F13AB1-7114-4953-AED3-94303E89119A}" srcId="{301BDC24-DBD0-4372-A0AE-8F9C820B9853}" destId="{DA5C2F53-3A9D-49E2-BB19-CD076DBD7955}" srcOrd="2" destOrd="0" parTransId="{631561A8-A017-4698-87D4-FF01BC4CEA20}" sibTransId="{03A6291E-58A6-4479-9FDD-422F9E749769}"/>
    <dgm:cxn modelId="{7D4C849A-8708-4F19-B619-34C1106B2122}" type="presParOf" srcId="{6229A78E-E8F2-45DE-910E-3AC126AF83FE}" destId="{DFB514D3-B2B1-41BE-BE67-5F24598C4F16}" srcOrd="0" destOrd="0" presId="urn:microsoft.com/office/officeart/2005/8/layout/chevron2"/>
    <dgm:cxn modelId="{0428F3B1-6A70-460D-BD7E-BE1D061620BE}" type="presParOf" srcId="{DFB514D3-B2B1-41BE-BE67-5F24598C4F16}" destId="{66F21EC1-C6EB-4A4B-AC22-2A2A7278B4DA}" srcOrd="0" destOrd="0" presId="urn:microsoft.com/office/officeart/2005/8/layout/chevron2"/>
    <dgm:cxn modelId="{AF546957-3FDD-415F-B1AA-5BDA6E3B847E}" type="presParOf" srcId="{DFB514D3-B2B1-41BE-BE67-5F24598C4F16}" destId="{BBEBAEAA-6D0D-49D8-8CD4-2D7B7C9F4D95}" srcOrd="1" destOrd="0" presId="urn:microsoft.com/office/officeart/2005/8/layout/chevron2"/>
    <dgm:cxn modelId="{3A79D181-8714-46A8-9B2D-C888CE456F8B}" type="presParOf" srcId="{6229A78E-E8F2-45DE-910E-3AC126AF83FE}" destId="{DC7757B8-8B0D-4E02-87F9-627852E8277E}" srcOrd="1" destOrd="0" presId="urn:microsoft.com/office/officeart/2005/8/layout/chevron2"/>
    <dgm:cxn modelId="{4F937A75-4842-4033-9AB3-D101B36A2A9F}" type="presParOf" srcId="{6229A78E-E8F2-45DE-910E-3AC126AF83FE}" destId="{2B99CC92-7A49-41A0-86E4-D89C64B9A84E}" srcOrd="2" destOrd="0" presId="urn:microsoft.com/office/officeart/2005/8/layout/chevron2"/>
    <dgm:cxn modelId="{DCAEA8D7-86A7-4218-8796-382BFDF3E600}" type="presParOf" srcId="{2B99CC92-7A49-41A0-86E4-D89C64B9A84E}" destId="{B56442DA-2580-4EE0-A84D-57CDB8549747}" srcOrd="0" destOrd="0" presId="urn:microsoft.com/office/officeart/2005/8/layout/chevron2"/>
    <dgm:cxn modelId="{9E917DFC-620C-4F24-B842-182B04140235}" type="presParOf" srcId="{2B99CC92-7A49-41A0-86E4-D89C64B9A84E}" destId="{27039017-1694-40C3-AAD6-8F49E7E02537}" srcOrd="1" destOrd="0" presId="urn:microsoft.com/office/officeart/2005/8/layout/chevron2"/>
    <dgm:cxn modelId="{45DD043E-3D83-4156-B826-64EC700B7A53}" type="presParOf" srcId="{6229A78E-E8F2-45DE-910E-3AC126AF83FE}" destId="{44B23517-29C2-436B-84F3-82C5757C63F7}" srcOrd="3" destOrd="0" presId="urn:microsoft.com/office/officeart/2005/8/layout/chevron2"/>
    <dgm:cxn modelId="{456B324D-924B-43D0-A8AE-AF0B65893931}" type="presParOf" srcId="{6229A78E-E8F2-45DE-910E-3AC126AF83FE}" destId="{2707AB14-1C59-491B-B66C-B1766ABB6FCC}" srcOrd="4" destOrd="0" presId="urn:microsoft.com/office/officeart/2005/8/layout/chevron2"/>
    <dgm:cxn modelId="{65641858-572C-4300-A8D8-498B2E5D390A}" type="presParOf" srcId="{2707AB14-1C59-491B-B66C-B1766ABB6FCC}" destId="{F523D5E4-7A1F-4C3E-871E-B9527A1B5706}" srcOrd="0" destOrd="0" presId="urn:microsoft.com/office/officeart/2005/8/layout/chevron2"/>
    <dgm:cxn modelId="{59F20CBA-F2BC-4B12-B29A-1F0AD7EB2D0F}" type="presParOf" srcId="{2707AB14-1C59-491B-B66C-B1766ABB6FCC}" destId="{DBC685A0-A7CE-44C9-9EF8-ED3278F8BC3E}" srcOrd="1" destOrd="0" presId="urn:microsoft.com/office/officeart/2005/8/layout/chevron2"/>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301BDC24-DBD0-4372-A0AE-8F9C820B9853}" type="doc">
      <dgm:prSet loTypeId="urn:microsoft.com/office/officeart/2005/8/layout/chevron2" loCatId="list" qsTypeId="urn:microsoft.com/office/officeart/2005/8/quickstyle/simple1" qsCatId="simple" csTypeId="urn:microsoft.com/office/officeart/2005/8/colors/accent6_4" csCatId="accent6" phldr="1"/>
      <dgm:spPr/>
      <dgm:t>
        <a:bodyPr/>
        <a:lstStyle/>
        <a:p>
          <a:endParaRPr lang="es-MX"/>
        </a:p>
      </dgm:t>
    </dgm:pt>
    <dgm:pt modelId="{A6B44BB5-7AD6-465B-B9D8-B1B8316257D0}">
      <dgm:prSet phldrT="[Texto]"/>
      <dgm:spPr/>
      <dgm:t>
        <a:bodyPr/>
        <a:lstStyle/>
        <a:p>
          <a:endParaRPr lang="es-MX" dirty="0"/>
        </a:p>
      </dgm:t>
    </dgm:pt>
    <dgm:pt modelId="{8AC3DCB6-F518-464D-918B-35DB614564C9}" type="parTrans" cxnId="{8575CEF7-E19B-49CF-9EB3-F6AD04474FCC}">
      <dgm:prSet/>
      <dgm:spPr/>
      <dgm:t>
        <a:bodyPr/>
        <a:lstStyle/>
        <a:p>
          <a:endParaRPr lang="es-MX"/>
        </a:p>
      </dgm:t>
    </dgm:pt>
    <dgm:pt modelId="{CCE0F39D-1F5A-47EA-A024-04C11904AA8E}" type="sibTrans" cxnId="{8575CEF7-E19B-49CF-9EB3-F6AD04474FCC}">
      <dgm:prSet/>
      <dgm:spPr/>
      <dgm:t>
        <a:bodyPr/>
        <a:lstStyle/>
        <a:p>
          <a:endParaRPr lang="es-MX"/>
        </a:p>
      </dgm:t>
    </dgm:pt>
    <dgm:pt modelId="{AB889203-7F34-4D97-8A13-6FF1F9A12B74}">
      <dgm:prSet phldrT="[Texto]"/>
      <dgm:spPr/>
      <dgm:t>
        <a:bodyPr/>
        <a:lstStyle/>
        <a:p>
          <a:r>
            <a:rPr lang="es-MX" dirty="0" smtClean="0">
              <a:latin typeface="Soberana Sans"/>
            </a:rPr>
            <a:t>Presentación de la evidencia de los hechos</a:t>
          </a:r>
          <a:endParaRPr lang="es-MX" dirty="0">
            <a:latin typeface="Soberana Sans"/>
          </a:endParaRPr>
        </a:p>
      </dgm:t>
    </dgm:pt>
    <dgm:pt modelId="{B01923FA-9DD4-4BC9-AF86-DCD5580DFB76}" type="parTrans" cxnId="{61CF7D5F-7C7D-4655-923A-D9E105870508}">
      <dgm:prSet/>
      <dgm:spPr/>
      <dgm:t>
        <a:bodyPr/>
        <a:lstStyle/>
        <a:p>
          <a:endParaRPr lang="es-MX"/>
        </a:p>
      </dgm:t>
    </dgm:pt>
    <dgm:pt modelId="{64484BE0-A501-480A-A61E-2DD8E2B81555}" type="sibTrans" cxnId="{61CF7D5F-7C7D-4655-923A-D9E105870508}">
      <dgm:prSet/>
      <dgm:spPr/>
      <dgm:t>
        <a:bodyPr/>
        <a:lstStyle/>
        <a:p>
          <a:endParaRPr lang="es-MX"/>
        </a:p>
      </dgm:t>
    </dgm:pt>
    <dgm:pt modelId="{3C6F784A-44DC-4A3C-87D8-D1DBB629C29D}">
      <dgm:prSet phldrT="[Texto]"/>
      <dgm:spPr/>
      <dgm:t>
        <a:bodyPr/>
        <a:lstStyle/>
        <a:p>
          <a:endParaRPr lang="es-MX" dirty="0"/>
        </a:p>
      </dgm:t>
    </dgm:pt>
    <dgm:pt modelId="{C4E6D5A3-6F0B-419E-9001-DBE8760850A0}" type="parTrans" cxnId="{8D2FE6A3-EBC6-451E-A4B3-C187782683FF}">
      <dgm:prSet/>
      <dgm:spPr/>
      <dgm:t>
        <a:bodyPr/>
        <a:lstStyle/>
        <a:p>
          <a:endParaRPr lang="es-MX"/>
        </a:p>
      </dgm:t>
    </dgm:pt>
    <dgm:pt modelId="{ECB43674-C945-40A5-89A8-A8C7810C818A}" type="sibTrans" cxnId="{8D2FE6A3-EBC6-451E-A4B3-C187782683FF}">
      <dgm:prSet/>
      <dgm:spPr/>
      <dgm:t>
        <a:bodyPr/>
        <a:lstStyle/>
        <a:p>
          <a:endParaRPr lang="es-MX"/>
        </a:p>
      </dgm:t>
    </dgm:pt>
    <dgm:pt modelId="{7EAFE94E-FE94-4CF6-B51F-E8F7449FE7E8}">
      <dgm:prSet phldrT="[Texto]"/>
      <dgm:spPr/>
      <dgm:t>
        <a:bodyPr/>
        <a:lstStyle/>
        <a:p>
          <a:r>
            <a:rPr lang="es-MX" dirty="0" smtClean="0">
              <a:latin typeface="Soberana Sans"/>
            </a:rPr>
            <a:t>Apelar a la razón basados en la evidencia científica</a:t>
          </a:r>
          <a:endParaRPr lang="es-MX" dirty="0">
            <a:latin typeface="Soberana Sans"/>
          </a:endParaRPr>
        </a:p>
      </dgm:t>
    </dgm:pt>
    <dgm:pt modelId="{4582525A-22EE-417C-A22A-F404312C2ACE}" type="parTrans" cxnId="{62B75650-AAFD-4740-BFF5-7BC48CE46AF6}">
      <dgm:prSet/>
      <dgm:spPr/>
      <dgm:t>
        <a:bodyPr/>
        <a:lstStyle/>
        <a:p>
          <a:endParaRPr lang="es-MX"/>
        </a:p>
      </dgm:t>
    </dgm:pt>
    <dgm:pt modelId="{60E93BF8-223E-4B7A-9C22-AEE476456FFA}" type="sibTrans" cxnId="{62B75650-AAFD-4740-BFF5-7BC48CE46AF6}">
      <dgm:prSet/>
      <dgm:spPr/>
      <dgm:t>
        <a:bodyPr/>
        <a:lstStyle/>
        <a:p>
          <a:endParaRPr lang="es-MX"/>
        </a:p>
      </dgm:t>
    </dgm:pt>
    <dgm:pt modelId="{DA5C2F53-3A9D-49E2-BB19-CD076DBD7955}">
      <dgm:prSet phldrT="[Texto]"/>
      <dgm:spPr/>
      <dgm:t>
        <a:bodyPr/>
        <a:lstStyle/>
        <a:p>
          <a:endParaRPr lang="es-MX" dirty="0"/>
        </a:p>
      </dgm:t>
    </dgm:pt>
    <dgm:pt modelId="{631561A8-A017-4698-87D4-FF01BC4CEA20}" type="parTrans" cxnId="{64F13AB1-7114-4953-AED3-94303E89119A}">
      <dgm:prSet/>
      <dgm:spPr/>
      <dgm:t>
        <a:bodyPr/>
        <a:lstStyle/>
        <a:p>
          <a:endParaRPr lang="es-MX"/>
        </a:p>
      </dgm:t>
    </dgm:pt>
    <dgm:pt modelId="{03A6291E-58A6-4479-9FDD-422F9E749769}" type="sibTrans" cxnId="{64F13AB1-7114-4953-AED3-94303E89119A}">
      <dgm:prSet/>
      <dgm:spPr/>
      <dgm:t>
        <a:bodyPr/>
        <a:lstStyle/>
        <a:p>
          <a:endParaRPr lang="es-MX"/>
        </a:p>
      </dgm:t>
    </dgm:pt>
    <dgm:pt modelId="{3EA8D63F-D7B0-4470-8DEF-E09CD589541A}">
      <dgm:prSet phldrT="[Texto]"/>
      <dgm:spPr/>
      <dgm:t>
        <a:bodyPr/>
        <a:lstStyle/>
        <a:p>
          <a:r>
            <a:rPr lang="es-MX" dirty="0" smtClean="0">
              <a:latin typeface="Soberana Sans"/>
            </a:rPr>
            <a:t>Incluir estadísticas, documentos y testimonios</a:t>
          </a:r>
          <a:endParaRPr lang="es-MX" dirty="0">
            <a:latin typeface="Soberana Sans"/>
          </a:endParaRPr>
        </a:p>
      </dgm:t>
    </dgm:pt>
    <dgm:pt modelId="{B6280D42-6D6A-42F8-9098-EE17614A0342}" type="parTrans" cxnId="{F6B850C8-FB0D-459D-9CF9-76A5A6BD9D77}">
      <dgm:prSet/>
      <dgm:spPr/>
      <dgm:t>
        <a:bodyPr/>
        <a:lstStyle/>
        <a:p>
          <a:endParaRPr lang="es-MX"/>
        </a:p>
      </dgm:t>
    </dgm:pt>
    <dgm:pt modelId="{D86FA5B1-2985-4B8E-BC8D-B525C6439D8C}" type="sibTrans" cxnId="{F6B850C8-FB0D-459D-9CF9-76A5A6BD9D77}">
      <dgm:prSet/>
      <dgm:spPr/>
      <dgm:t>
        <a:bodyPr/>
        <a:lstStyle/>
        <a:p>
          <a:endParaRPr lang="es-MX"/>
        </a:p>
      </dgm:t>
    </dgm:pt>
    <dgm:pt modelId="{6229A78E-E8F2-45DE-910E-3AC126AF83FE}" type="pres">
      <dgm:prSet presAssocID="{301BDC24-DBD0-4372-A0AE-8F9C820B9853}" presName="linearFlow" presStyleCnt="0">
        <dgm:presLayoutVars>
          <dgm:dir/>
          <dgm:animLvl val="lvl"/>
          <dgm:resizeHandles val="exact"/>
        </dgm:presLayoutVars>
      </dgm:prSet>
      <dgm:spPr/>
      <dgm:t>
        <a:bodyPr/>
        <a:lstStyle/>
        <a:p>
          <a:endParaRPr lang="es-MX"/>
        </a:p>
      </dgm:t>
    </dgm:pt>
    <dgm:pt modelId="{DFB514D3-B2B1-41BE-BE67-5F24598C4F16}" type="pres">
      <dgm:prSet presAssocID="{A6B44BB5-7AD6-465B-B9D8-B1B8316257D0}" presName="composite" presStyleCnt="0"/>
      <dgm:spPr/>
    </dgm:pt>
    <dgm:pt modelId="{66F21EC1-C6EB-4A4B-AC22-2A2A7278B4DA}" type="pres">
      <dgm:prSet presAssocID="{A6B44BB5-7AD6-465B-B9D8-B1B8316257D0}" presName="parentText" presStyleLbl="alignNode1" presStyleIdx="0" presStyleCnt="3">
        <dgm:presLayoutVars>
          <dgm:chMax val="1"/>
          <dgm:bulletEnabled val="1"/>
        </dgm:presLayoutVars>
      </dgm:prSet>
      <dgm:spPr/>
      <dgm:t>
        <a:bodyPr/>
        <a:lstStyle/>
        <a:p>
          <a:endParaRPr lang="es-MX"/>
        </a:p>
      </dgm:t>
    </dgm:pt>
    <dgm:pt modelId="{BBEBAEAA-6D0D-49D8-8CD4-2D7B7C9F4D95}" type="pres">
      <dgm:prSet presAssocID="{A6B44BB5-7AD6-465B-B9D8-B1B8316257D0}" presName="descendantText" presStyleLbl="alignAcc1" presStyleIdx="0" presStyleCnt="3">
        <dgm:presLayoutVars>
          <dgm:bulletEnabled val="1"/>
        </dgm:presLayoutVars>
      </dgm:prSet>
      <dgm:spPr/>
      <dgm:t>
        <a:bodyPr/>
        <a:lstStyle/>
        <a:p>
          <a:endParaRPr lang="es-MX"/>
        </a:p>
      </dgm:t>
    </dgm:pt>
    <dgm:pt modelId="{DC7757B8-8B0D-4E02-87F9-627852E8277E}" type="pres">
      <dgm:prSet presAssocID="{CCE0F39D-1F5A-47EA-A024-04C11904AA8E}" presName="sp" presStyleCnt="0"/>
      <dgm:spPr/>
    </dgm:pt>
    <dgm:pt modelId="{2B99CC92-7A49-41A0-86E4-D89C64B9A84E}" type="pres">
      <dgm:prSet presAssocID="{3C6F784A-44DC-4A3C-87D8-D1DBB629C29D}" presName="composite" presStyleCnt="0"/>
      <dgm:spPr/>
    </dgm:pt>
    <dgm:pt modelId="{B56442DA-2580-4EE0-A84D-57CDB8549747}" type="pres">
      <dgm:prSet presAssocID="{3C6F784A-44DC-4A3C-87D8-D1DBB629C29D}" presName="parentText" presStyleLbl="alignNode1" presStyleIdx="1" presStyleCnt="3">
        <dgm:presLayoutVars>
          <dgm:chMax val="1"/>
          <dgm:bulletEnabled val="1"/>
        </dgm:presLayoutVars>
      </dgm:prSet>
      <dgm:spPr/>
      <dgm:t>
        <a:bodyPr/>
        <a:lstStyle/>
        <a:p>
          <a:endParaRPr lang="es-MX"/>
        </a:p>
      </dgm:t>
    </dgm:pt>
    <dgm:pt modelId="{27039017-1694-40C3-AAD6-8F49E7E02537}" type="pres">
      <dgm:prSet presAssocID="{3C6F784A-44DC-4A3C-87D8-D1DBB629C29D}" presName="descendantText" presStyleLbl="alignAcc1" presStyleIdx="1" presStyleCnt="3">
        <dgm:presLayoutVars>
          <dgm:bulletEnabled val="1"/>
        </dgm:presLayoutVars>
      </dgm:prSet>
      <dgm:spPr/>
      <dgm:t>
        <a:bodyPr/>
        <a:lstStyle/>
        <a:p>
          <a:endParaRPr lang="es-MX"/>
        </a:p>
      </dgm:t>
    </dgm:pt>
    <dgm:pt modelId="{44B23517-29C2-436B-84F3-82C5757C63F7}" type="pres">
      <dgm:prSet presAssocID="{ECB43674-C945-40A5-89A8-A8C7810C818A}" presName="sp" presStyleCnt="0"/>
      <dgm:spPr/>
    </dgm:pt>
    <dgm:pt modelId="{2707AB14-1C59-491B-B66C-B1766ABB6FCC}" type="pres">
      <dgm:prSet presAssocID="{DA5C2F53-3A9D-49E2-BB19-CD076DBD7955}" presName="composite" presStyleCnt="0"/>
      <dgm:spPr/>
    </dgm:pt>
    <dgm:pt modelId="{F523D5E4-7A1F-4C3E-871E-B9527A1B5706}" type="pres">
      <dgm:prSet presAssocID="{DA5C2F53-3A9D-49E2-BB19-CD076DBD7955}" presName="parentText" presStyleLbl="alignNode1" presStyleIdx="2" presStyleCnt="3">
        <dgm:presLayoutVars>
          <dgm:chMax val="1"/>
          <dgm:bulletEnabled val="1"/>
        </dgm:presLayoutVars>
      </dgm:prSet>
      <dgm:spPr/>
      <dgm:t>
        <a:bodyPr/>
        <a:lstStyle/>
        <a:p>
          <a:endParaRPr lang="es-MX"/>
        </a:p>
      </dgm:t>
    </dgm:pt>
    <dgm:pt modelId="{DBC685A0-A7CE-44C9-9EF8-ED3278F8BC3E}" type="pres">
      <dgm:prSet presAssocID="{DA5C2F53-3A9D-49E2-BB19-CD076DBD7955}" presName="descendantText" presStyleLbl="alignAcc1" presStyleIdx="2" presStyleCnt="3">
        <dgm:presLayoutVars>
          <dgm:bulletEnabled val="1"/>
        </dgm:presLayoutVars>
      </dgm:prSet>
      <dgm:spPr/>
      <dgm:t>
        <a:bodyPr/>
        <a:lstStyle/>
        <a:p>
          <a:endParaRPr lang="es-MX"/>
        </a:p>
      </dgm:t>
    </dgm:pt>
  </dgm:ptLst>
  <dgm:cxnLst>
    <dgm:cxn modelId="{8D2FE6A3-EBC6-451E-A4B3-C187782683FF}" srcId="{301BDC24-DBD0-4372-A0AE-8F9C820B9853}" destId="{3C6F784A-44DC-4A3C-87D8-D1DBB629C29D}" srcOrd="1" destOrd="0" parTransId="{C4E6D5A3-6F0B-419E-9001-DBE8760850A0}" sibTransId="{ECB43674-C945-40A5-89A8-A8C7810C818A}"/>
    <dgm:cxn modelId="{E0797C7F-8C99-4A48-9BAF-91CC1FD0C729}" type="presOf" srcId="{7EAFE94E-FE94-4CF6-B51F-E8F7449FE7E8}" destId="{27039017-1694-40C3-AAD6-8F49E7E02537}" srcOrd="0" destOrd="0" presId="urn:microsoft.com/office/officeart/2005/8/layout/chevron2"/>
    <dgm:cxn modelId="{B994126B-A311-495D-A0BB-B9FB9A29D2C3}" type="presOf" srcId="{3C6F784A-44DC-4A3C-87D8-D1DBB629C29D}" destId="{B56442DA-2580-4EE0-A84D-57CDB8549747}" srcOrd="0" destOrd="0" presId="urn:microsoft.com/office/officeart/2005/8/layout/chevron2"/>
    <dgm:cxn modelId="{8D9EB2C7-B1B3-4BDD-B91F-D82E85C92A61}" type="presOf" srcId="{DA5C2F53-3A9D-49E2-BB19-CD076DBD7955}" destId="{F523D5E4-7A1F-4C3E-871E-B9527A1B5706}" srcOrd="0" destOrd="0" presId="urn:microsoft.com/office/officeart/2005/8/layout/chevron2"/>
    <dgm:cxn modelId="{61CF7D5F-7C7D-4655-923A-D9E105870508}" srcId="{A6B44BB5-7AD6-465B-B9D8-B1B8316257D0}" destId="{AB889203-7F34-4D97-8A13-6FF1F9A12B74}" srcOrd="0" destOrd="0" parTransId="{B01923FA-9DD4-4BC9-AF86-DCD5580DFB76}" sibTransId="{64484BE0-A501-480A-A61E-2DD8E2B81555}"/>
    <dgm:cxn modelId="{3D1F4B85-7BED-42ED-A182-AB6153E10EE7}" type="presOf" srcId="{AB889203-7F34-4D97-8A13-6FF1F9A12B74}" destId="{BBEBAEAA-6D0D-49D8-8CD4-2D7B7C9F4D95}" srcOrd="0" destOrd="0" presId="urn:microsoft.com/office/officeart/2005/8/layout/chevron2"/>
    <dgm:cxn modelId="{62B75650-AAFD-4740-BFF5-7BC48CE46AF6}" srcId="{3C6F784A-44DC-4A3C-87D8-D1DBB629C29D}" destId="{7EAFE94E-FE94-4CF6-B51F-E8F7449FE7E8}" srcOrd="0" destOrd="0" parTransId="{4582525A-22EE-417C-A22A-F404312C2ACE}" sibTransId="{60E93BF8-223E-4B7A-9C22-AEE476456FFA}"/>
    <dgm:cxn modelId="{59895955-B2EC-484E-8364-34A1F57252CE}" type="presOf" srcId="{301BDC24-DBD0-4372-A0AE-8F9C820B9853}" destId="{6229A78E-E8F2-45DE-910E-3AC126AF83FE}" srcOrd="0" destOrd="0" presId="urn:microsoft.com/office/officeart/2005/8/layout/chevron2"/>
    <dgm:cxn modelId="{0EF350C3-D276-4C5A-8D75-24741DA3FE2D}" type="presOf" srcId="{A6B44BB5-7AD6-465B-B9D8-B1B8316257D0}" destId="{66F21EC1-C6EB-4A4B-AC22-2A2A7278B4DA}" srcOrd="0" destOrd="0" presId="urn:microsoft.com/office/officeart/2005/8/layout/chevron2"/>
    <dgm:cxn modelId="{85B9EB4B-03BE-49F2-B9B6-11712C265151}" type="presOf" srcId="{3EA8D63F-D7B0-4470-8DEF-E09CD589541A}" destId="{DBC685A0-A7CE-44C9-9EF8-ED3278F8BC3E}" srcOrd="0" destOrd="0" presId="urn:microsoft.com/office/officeart/2005/8/layout/chevron2"/>
    <dgm:cxn modelId="{8575CEF7-E19B-49CF-9EB3-F6AD04474FCC}" srcId="{301BDC24-DBD0-4372-A0AE-8F9C820B9853}" destId="{A6B44BB5-7AD6-465B-B9D8-B1B8316257D0}" srcOrd="0" destOrd="0" parTransId="{8AC3DCB6-F518-464D-918B-35DB614564C9}" sibTransId="{CCE0F39D-1F5A-47EA-A024-04C11904AA8E}"/>
    <dgm:cxn modelId="{F6B850C8-FB0D-459D-9CF9-76A5A6BD9D77}" srcId="{DA5C2F53-3A9D-49E2-BB19-CD076DBD7955}" destId="{3EA8D63F-D7B0-4470-8DEF-E09CD589541A}" srcOrd="0" destOrd="0" parTransId="{B6280D42-6D6A-42F8-9098-EE17614A0342}" sibTransId="{D86FA5B1-2985-4B8E-BC8D-B525C6439D8C}"/>
    <dgm:cxn modelId="{64F13AB1-7114-4953-AED3-94303E89119A}" srcId="{301BDC24-DBD0-4372-A0AE-8F9C820B9853}" destId="{DA5C2F53-3A9D-49E2-BB19-CD076DBD7955}" srcOrd="2" destOrd="0" parTransId="{631561A8-A017-4698-87D4-FF01BC4CEA20}" sibTransId="{03A6291E-58A6-4479-9FDD-422F9E749769}"/>
    <dgm:cxn modelId="{FC13FFED-1949-4DDB-934D-EF71C844CBD7}" type="presParOf" srcId="{6229A78E-E8F2-45DE-910E-3AC126AF83FE}" destId="{DFB514D3-B2B1-41BE-BE67-5F24598C4F16}" srcOrd="0" destOrd="0" presId="urn:microsoft.com/office/officeart/2005/8/layout/chevron2"/>
    <dgm:cxn modelId="{024F2BD9-4318-4613-918E-647276A4563B}" type="presParOf" srcId="{DFB514D3-B2B1-41BE-BE67-5F24598C4F16}" destId="{66F21EC1-C6EB-4A4B-AC22-2A2A7278B4DA}" srcOrd="0" destOrd="0" presId="urn:microsoft.com/office/officeart/2005/8/layout/chevron2"/>
    <dgm:cxn modelId="{EC98A426-9035-4B92-AE3C-F0DDC0EFD391}" type="presParOf" srcId="{DFB514D3-B2B1-41BE-BE67-5F24598C4F16}" destId="{BBEBAEAA-6D0D-49D8-8CD4-2D7B7C9F4D95}" srcOrd="1" destOrd="0" presId="urn:microsoft.com/office/officeart/2005/8/layout/chevron2"/>
    <dgm:cxn modelId="{A2072278-1E86-4470-8091-7F5DCF1FACC9}" type="presParOf" srcId="{6229A78E-E8F2-45DE-910E-3AC126AF83FE}" destId="{DC7757B8-8B0D-4E02-87F9-627852E8277E}" srcOrd="1" destOrd="0" presId="urn:microsoft.com/office/officeart/2005/8/layout/chevron2"/>
    <dgm:cxn modelId="{3A63786E-CEAE-4049-842F-2356969133AF}" type="presParOf" srcId="{6229A78E-E8F2-45DE-910E-3AC126AF83FE}" destId="{2B99CC92-7A49-41A0-86E4-D89C64B9A84E}" srcOrd="2" destOrd="0" presId="urn:microsoft.com/office/officeart/2005/8/layout/chevron2"/>
    <dgm:cxn modelId="{188CE544-AA68-431D-9983-3FC5AC84D3E0}" type="presParOf" srcId="{2B99CC92-7A49-41A0-86E4-D89C64B9A84E}" destId="{B56442DA-2580-4EE0-A84D-57CDB8549747}" srcOrd="0" destOrd="0" presId="urn:microsoft.com/office/officeart/2005/8/layout/chevron2"/>
    <dgm:cxn modelId="{681A7313-C21C-4B3F-A345-07C330AAFA4B}" type="presParOf" srcId="{2B99CC92-7A49-41A0-86E4-D89C64B9A84E}" destId="{27039017-1694-40C3-AAD6-8F49E7E02537}" srcOrd="1" destOrd="0" presId="urn:microsoft.com/office/officeart/2005/8/layout/chevron2"/>
    <dgm:cxn modelId="{9116BAA8-3E16-4C5A-8019-395A8630EFA3}" type="presParOf" srcId="{6229A78E-E8F2-45DE-910E-3AC126AF83FE}" destId="{44B23517-29C2-436B-84F3-82C5757C63F7}" srcOrd="3" destOrd="0" presId="urn:microsoft.com/office/officeart/2005/8/layout/chevron2"/>
    <dgm:cxn modelId="{13AC9DCD-EF6E-4185-A5BF-5E92D429A8FF}" type="presParOf" srcId="{6229A78E-E8F2-45DE-910E-3AC126AF83FE}" destId="{2707AB14-1C59-491B-B66C-B1766ABB6FCC}" srcOrd="4" destOrd="0" presId="urn:microsoft.com/office/officeart/2005/8/layout/chevron2"/>
    <dgm:cxn modelId="{005307A7-BC7C-4F9C-8CDB-24C1471CDD52}" type="presParOf" srcId="{2707AB14-1C59-491B-B66C-B1766ABB6FCC}" destId="{F523D5E4-7A1F-4C3E-871E-B9527A1B5706}" srcOrd="0" destOrd="0" presId="urn:microsoft.com/office/officeart/2005/8/layout/chevron2"/>
    <dgm:cxn modelId="{10949ABD-F0EC-4FAE-8A86-ADC82CC0E575}" type="presParOf" srcId="{2707AB14-1C59-491B-B66C-B1766ABB6FCC}" destId="{DBC685A0-A7CE-44C9-9EF8-ED3278F8BC3E}" srcOrd="1" destOrd="0" presId="urn:microsoft.com/office/officeart/2005/8/layout/chevron2"/>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301BDC24-DBD0-4372-A0AE-8F9C820B9853}" type="doc">
      <dgm:prSet loTypeId="urn:microsoft.com/office/officeart/2005/8/layout/chevron2" loCatId="list" qsTypeId="urn:microsoft.com/office/officeart/2005/8/quickstyle/simple1" qsCatId="simple" csTypeId="urn:microsoft.com/office/officeart/2005/8/colors/accent6_4" csCatId="accent6" phldr="1"/>
      <dgm:spPr/>
      <dgm:t>
        <a:bodyPr/>
        <a:lstStyle/>
        <a:p>
          <a:endParaRPr lang="es-MX"/>
        </a:p>
      </dgm:t>
    </dgm:pt>
    <dgm:pt modelId="{A6B44BB5-7AD6-465B-B9D8-B1B8316257D0}">
      <dgm:prSet phldrT="[Texto]"/>
      <dgm:spPr/>
      <dgm:t>
        <a:bodyPr/>
        <a:lstStyle/>
        <a:p>
          <a:endParaRPr lang="es-MX" dirty="0"/>
        </a:p>
      </dgm:t>
    </dgm:pt>
    <dgm:pt modelId="{8AC3DCB6-F518-464D-918B-35DB614564C9}" type="parTrans" cxnId="{8575CEF7-E19B-49CF-9EB3-F6AD04474FCC}">
      <dgm:prSet/>
      <dgm:spPr/>
      <dgm:t>
        <a:bodyPr/>
        <a:lstStyle/>
        <a:p>
          <a:endParaRPr lang="es-MX"/>
        </a:p>
      </dgm:t>
    </dgm:pt>
    <dgm:pt modelId="{CCE0F39D-1F5A-47EA-A024-04C11904AA8E}" type="sibTrans" cxnId="{8575CEF7-E19B-49CF-9EB3-F6AD04474FCC}">
      <dgm:prSet/>
      <dgm:spPr/>
      <dgm:t>
        <a:bodyPr/>
        <a:lstStyle/>
        <a:p>
          <a:endParaRPr lang="es-MX"/>
        </a:p>
      </dgm:t>
    </dgm:pt>
    <dgm:pt modelId="{AB889203-7F34-4D97-8A13-6FF1F9A12B74}">
      <dgm:prSet phldrT="[Texto]" custT="1"/>
      <dgm:spPr/>
      <dgm:t>
        <a:bodyPr/>
        <a:lstStyle/>
        <a:p>
          <a:r>
            <a:rPr lang="es-MX" sz="2400" dirty="0" smtClean="0">
              <a:latin typeface="Soberana Sans"/>
            </a:rPr>
            <a:t>Buscar las necesidades sociales, biológicas, psicológicas, básicas, así como a los deseos y carencias</a:t>
          </a:r>
          <a:endParaRPr lang="es-MX" sz="2400" dirty="0">
            <a:latin typeface="Soberana Sans"/>
          </a:endParaRPr>
        </a:p>
      </dgm:t>
    </dgm:pt>
    <dgm:pt modelId="{B01923FA-9DD4-4BC9-AF86-DCD5580DFB76}" type="parTrans" cxnId="{61CF7D5F-7C7D-4655-923A-D9E105870508}">
      <dgm:prSet/>
      <dgm:spPr/>
      <dgm:t>
        <a:bodyPr/>
        <a:lstStyle/>
        <a:p>
          <a:endParaRPr lang="es-MX"/>
        </a:p>
      </dgm:t>
    </dgm:pt>
    <dgm:pt modelId="{64484BE0-A501-480A-A61E-2DD8E2B81555}" type="sibTrans" cxnId="{61CF7D5F-7C7D-4655-923A-D9E105870508}">
      <dgm:prSet/>
      <dgm:spPr/>
      <dgm:t>
        <a:bodyPr/>
        <a:lstStyle/>
        <a:p>
          <a:endParaRPr lang="es-MX"/>
        </a:p>
      </dgm:t>
    </dgm:pt>
    <dgm:pt modelId="{6229A78E-E8F2-45DE-910E-3AC126AF83FE}" type="pres">
      <dgm:prSet presAssocID="{301BDC24-DBD0-4372-A0AE-8F9C820B9853}" presName="linearFlow" presStyleCnt="0">
        <dgm:presLayoutVars>
          <dgm:dir/>
          <dgm:animLvl val="lvl"/>
          <dgm:resizeHandles val="exact"/>
        </dgm:presLayoutVars>
      </dgm:prSet>
      <dgm:spPr/>
      <dgm:t>
        <a:bodyPr/>
        <a:lstStyle/>
        <a:p>
          <a:endParaRPr lang="es-MX"/>
        </a:p>
      </dgm:t>
    </dgm:pt>
    <dgm:pt modelId="{DFB514D3-B2B1-41BE-BE67-5F24598C4F16}" type="pres">
      <dgm:prSet presAssocID="{A6B44BB5-7AD6-465B-B9D8-B1B8316257D0}" presName="composite" presStyleCnt="0"/>
      <dgm:spPr/>
    </dgm:pt>
    <dgm:pt modelId="{66F21EC1-C6EB-4A4B-AC22-2A2A7278B4DA}" type="pres">
      <dgm:prSet presAssocID="{A6B44BB5-7AD6-465B-B9D8-B1B8316257D0}" presName="parentText" presStyleLbl="alignNode1" presStyleIdx="0" presStyleCnt="1">
        <dgm:presLayoutVars>
          <dgm:chMax val="1"/>
          <dgm:bulletEnabled val="1"/>
        </dgm:presLayoutVars>
      </dgm:prSet>
      <dgm:spPr/>
      <dgm:t>
        <a:bodyPr/>
        <a:lstStyle/>
        <a:p>
          <a:endParaRPr lang="es-MX"/>
        </a:p>
      </dgm:t>
    </dgm:pt>
    <dgm:pt modelId="{BBEBAEAA-6D0D-49D8-8CD4-2D7B7C9F4D95}" type="pres">
      <dgm:prSet presAssocID="{A6B44BB5-7AD6-465B-B9D8-B1B8316257D0}" presName="descendantText" presStyleLbl="alignAcc1" presStyleIdx="0" presStyleCnt="1">
        <dgm:presLayoutVars>
          <dgm:bulletEnabled val="1"/>
        </dgm:presLayoutVars>
      </dgm:prSet>
      <dgm:spPr/>
      <dgm:t>
        <a:bodyPr/>
        <a:lstStyle/>
        <a:p>
          <a:endParaRPr lang="es-MX"/>
        </a:p>
      </dgm:t>
    </dgm:pt>
  </dgm:ptLst>
  <dgm:cxnLst>
    <dgm:cxn modelId="{61CF7D5F-7C7D-4655-923A-D9E105870508}" srcId="{A6B44BB5-7AD6-465B-B9D8-B1B8316257D0}" destId="{AB889203-7F34-4D97-8A13-6FF1F9A12B74}" srcOrd="0" destOrd="0" parTransId="{B01923FA-9DD4-4BC9-AF86-DCD5580DFB76}" sibTransId="{64484BE0-A501-480A-A61E-2DD8E2B81555}"/>
    <dgm:cxn modelId="{311E0638-8C40-46C7-839C-2C61A7043845}" type="presOf" srcId="{301BDC24-DBD0-4372-A0AE-8F9C820B9853}" destId="{6229A78E-E8F2-45DE-910E-3AC126AF83FE}" srcOrd="0" destOrd="0" presId="urn:microsoft.com/office/officeart/2005/8/layout/chevron2"/>
    <dgm:cxn modelId="{8575CEF7-E19B-49CF-9EB3-F6AD04474FCC}" srcId="{301BDC24-DBD0-4372-A0AE-8F9C820B9853}" destId="{A6B44BB5-7AD6-465B-B9D8-B1B8316257D0}" srcOrd="0" destOrd="0" parTransId="{8AC3DCB6-F518-464D-918B-35DB614564C9}" sibTransId="{CCE0F39D-1F5A-47EA-A024-04C11904AA8E}"/>
    <dgm:cxn modelId="{9E2D3DF4-60DF-4B71-AC65-DA873A741CEE}" type="presOf" srcId="{A6B44BB5-7AD6-465B-B9D8-B1B8316257D0}" destId="{66F21EC1-C6EB-4A4B-AC22-2A2A7278B4DA}" srcOrd="0" destOrd="0" presId="urn:microsoft.com/office/officeart/2005/8/layout/chevron2"/>
    <dgm:cxn modelId="{25B929B3-DE26-46FE-8C5D-A1EF242905FC}" type="presOf" srcId="{AB889203-7F34-4D97-8A13-6FF1F9A12B74}" destId="{BBEBAEAA-6D0D-49D8-8CD4-2D7B7C9F4D95}" srcOrd="0" destOrd="0" presId="urn:microsoft.com/office/officeart/2005/8/layout/chevron2"/>
    <dgm:cxn modelId="{B602CFCE-02CC-4980-9E4D-C7710A7E476F}" type="presParOf" srcId="{6229A78E-E8F2-45DE-910E-3AC126AF83FE}" destId="{DFB514D3-B2B1-41BE-BE67-5F24598C4F16}" srcOrd="0" destOrd="0" presId="urn:microsoft.com/office/officeart/2005/8/layout/chevron2"/>
    <dgm:cxn modelId="{518484E5-EF8D-49EE-8B44-15ED1AE3043B}" type="presParOf" srcId="{DFB514D3-B2B1-41BE-BE67-5F24598C4F16}" destId="{66F21EC1-C6EB-4A4B-AC22-2A2A7278B4DA}" srcOrd="0" destOrd="0" presId="urn:microsoft.com/office/officeart/2005/8/layout/chevron2"/>
    <dgm:cxn modelId="{9F69D817-35A9-4CE6-9367-D9C08D1B1E33}" type="presParOf" srcId="{DFB514D3-B2B1-41BE-BE67-5F24598C4F16}" destId="{BBEBAEAA-6D0D-49D8-8CD4-2D7B7C9F4D95}" srcOrd="1" destOrd="0" presId="urn:microsoft.com/office/officeart/2005/8/layout/chevron2"/>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301BDC24-DBD0-4372-A0AE-8F9C820B9853}" type="doc">
      <dgm:prSet loTypeId="urn:microsoft.com/office/officeart/2005/8/layout/chevron2" loCatId="list" qsTypeId="urn:microsoft.com/office/officeart/2005/8/quickstyle/simple1" qsCatId="simple" csTypeId="urn:microsoft.com/office/officeart/2005/8/colors/accent6_4" csCatId="accent6" phldr="1"/>
      <dgm:spPr/>
      <dgm:t>
        <a:bodyPr/>
        <a:lstStyle/>
        <a:p>
          <a:endParaRPr lang="es-MX"/>
        </a:p>
      </dgm:t>
    </dgm:pt>
    <dgm:pt modelId="{A6B44BB5-7AD6-465B-B9D8-B1B8316257D0}">
      <dgm:prSet phldrT="[Texto]"/>
      <dgm:spPr/>
      <dgm:t>
        <a:bodyPr/>
        <a:lstStyle/>
        <a:p>
          <a:endParaRPr lang="es-MX" dirty="0"/>
        </a:p>
      </dgm:t>
    </dgm:pt>
    <dgm:pt modelId="{8AC3DCB6-F518-464D-918B-35DB614564C9}" type="parTrans" cxnId="{8575CEF7-E19B-49CF-9EB3-F6AD04474FCC}">
      <dgm:prSet/>
      <dgm:spPr/>
      <dgm:t>
        <a:bodyPr/>
        <a:lstStyle/>
        <a:p>
          <a:endParaRPr lang="es-MX"/>
        </a:p>
      </dgm:t>
    </dgm:pt>
    <dgm:pt modelId="{CCE0F39D-1F5A-47EA-A024-04C11904AA8E}" type="sibTrans" cxnId="{8575CEF7-E19B-49CF-9EB3-F6AD04474FCC}">
      <dgm:prSet/>
      <dgm:spPr/>
      <dgm:t>
        <a:bodyPr/>
        <a:lstStyle/>
        <a:p>
          <a:endParaRPr lang="es-MX"/>
        </a:p>
      </dgm:t>
    </dgm:pt>
    <dgm:pt modelId="{AB889203-7F34-4D97-8A13-6FF1F9A12B74}">
      <dgm:prSet phldrT="[Texto]" custT="1"/>
      <dgm:spPr/>
      <dgm:t>
        <a:bodyPr/>
        <a:lstStyle/>
        <a:p>
          <a:r>
            <a:rPr lang="es-MX" sz="2000" dirty="0" smtClean="0">
              <a:latin typeface="Soberana Sans"/>
            </a:rPr>
            <a:t>Proceso en el cual el comunicador trata de convencer a otras personas a cambiar actitudes</a:t>
          </a:r>
          <a:endParaRPr lang="es-MX" sz="2000" dirty="0">
            <a:latin typeface="Soberana Sans"/>
          </a:endParaRPr>
        </a:p>
      </dgm:t>
    </dgm:pt>
    <dgm:pt modelId="{B01923FA-9DD4-4BC9-AF86-DCD5580DFB76}" type="parTrans" cxnId="{61CF7D5F-7C7D-4655-923A-D9E105870508}">
      <dgm:prSet/>
      <dgm:spPr/>
      <dgm:t>
        <a:bodyPr/>
        <a:lstStyle/>
        <a:p>
          <a:endParaRPr lang="es-MX"/>
        </a:p>
      </dgm:t>
    </dgm:pt>
    <dgm:pt modelId="{64484BE0-A501-480A-A61E-2DD8E2B81555}" type="sibTrans" cxnId="{61CF7D5F-7C7D-4655-923A-D9E105870508}">
      <dgm:prSet/>
      <dgm:spPr/>
      <dgm:t>
        <a:bodyPr/>
        <a:lstStyle/>
        <a:p>
          <a:endParaRPr lang="es-MX"/>
        </a:p>
      </dgm:t>
    </dgm:pt>
    <dgm:pt modelId="{918412DF-7ED1-465F-8069-DACF6538157D}">
      <dgm:prSet/>
      <dgm:spPr/>
      <dgm:t>
        <a:bodyPr/>
        <a:lstStyle/>
        <a:p>
          <a:endParaRPr lang="es-MX" dirty="0"/>
        </a:p>
      </dgm:t>
    </dgm:pt>
    <dgm:pt modelId="{2D0CD6FC-665E-42B0-BCF5-640E8A8964C8}" type="parTrans" cxnId="{2FF7D73C-8C02-42A6-8142-02FA2043AC4B}">
      <dgm:prSet/>
      <dgm:spPr/>
      <dgm:t>
        <a:bodyPr/>
        <a:lstStyle/>
        <a:p>
          <a:endParaRPr lang="es-MX"/>
        </a:p>
      </dgm:t>
    </dgm:pt>
    <dgm:pt modelId="{9C108BDE-52BD-4DFF-86E4-44275C92D588}" type="sibTrans" cxnId="{2FF7D73C-8C02-42A6-8142-02FA2043AC4B}">
      <dgm:prSet/>
      <dgm:spPr/>
      <dgm:t>
        <a:bodyPr/>
        <a:lstStyle/>
        <a:p>
          <a:endParaRPr lang="es-MX"/>
        </a:p>
      </dgm:t>
    </dgm:pt>
    <dgm:pt modelId="{F868603B-58C7-4DB9-B0EE-EF7D96A1E8D5}">
      <dgm:prSet custT="1"/>
      <dgm:spPr/>
      <dgm:t>
        <a:bodyPr/>
        <a:lstStyle/>
        <a:p>
          <a:r>
            <a:rPr lang="es-MX" sz="2000" dirty="0" smtClean="0">
              <a:latin typeface="Soberana Sans" pitchFamily="50" charset="0"/>
            </a:rPr>
            <a:t>Significa inducir a creer, a hacer o a convencer</a:t>
          </a:r>
          <a:endParaRPr lang="es-MX" sz="2000" dirty="0">
            <a:latin typeface="Soberana Sans" pitchFamily="50" charset="0"/>
          </a:endParaRPr>
        </a:p>
      </dgm:t>
    </dgm:pt>
    <dgm:pt modelId="{3318FA7F-CA6F-4CED-8099-CAF517C9824F}" type="parTrans" cxnId="{5D04EBD3-5D71-44C7-A65E-DD7CC91B0109}">
      <dgm:prSet/>
      <dgm:spPr/>
      <dgm:t>
        <a:bodyPr/>
        <a:lstStyle/>
        <a:p>
          <a:endParaRPr lang="es-MX"/>
        </a:p>
      </dgm:t>
    </dgm:pt>
    <dgm:pt modelId="{A6F58089-4AC8-470A-A6C9-022C4271EB5F}" type="sibTrans" cxnId="{5D04EBD3-5D71-44C7-A65E-DD7CC91B0109}">
      <dgm:prSet/>
      <dgm:spPr/>
      <dgm:t>
        <a:bodyPr/>
        <a:lstStyle/>
        <a:p>
          <a:endParaRPr lang="es-MX"/>
        </a:p>
      </dgm:t>
    </dgm:pt>
    <dgm:pt modelId="{6229A78E-E8F2-45DE-910E-3AC126AF83FE}" type="pres">
      <dgm:prSet presAssocID="{301BDC24-DBD0-4372-A0AE-8F9C820B9853}" presName="linearFlow" presStyleCnt="0">
        <dgm:presLayoutVars>
          <dgm:dir/>
          <dgm:animLvl val="lvl"/>
          <dgm:resizeHandles val="exact"/>
        </dgm:presLayoutVars>
      </dgm:prSet>
      <dgm:spPr/>
      <dgm:t>
        <a:bodyPr/>
        <a:lstStyle/>
        <a:p>
          <a:endParaRPr lang="es-MX"/>
        </a:p>
      </dgm:t>
    </dgm:pt>
    <dgm:pt modelId="{70350C18-5FCC-44F4-9881-5E5EC4275586}" type="pres">
      <dgm:prSet presAssocID="{918412DF-7ED1-465F-8069-DACF6538157D}" presName="composite" presStyleCnt="0"/>
      <dgm:spPr/>
    </dgm:pt>
    <dgm:pt modelId="{3DDF0FB8-407C-4225-ABAE-73599E94F0E3}" type="pres">
      <dgm:prSet presAssocID="{918412DF-7ED1-465F-8069-DACF6538157D}" presName="parentText" presStyleLbl="alignNode1" presStyleIdx="0" presStyleCnt="2">
        <dgm:presLayoutVars>
          <dgm:chMax val="1"/>
          <dgm:bulletEnabled val="1"/>
        </dgm:presLayoutVars>
      </dgm:prSet>
      <dgm:spPr/>
      <dgm:t>
        <a:bodyPr/>
        <a:lstStyle/>
        <a:p>
          <a:endParaRPr lang="es-MX"/>
        </a:p>
      </dgm:t>
    </dgm:pt>
    <dgm:pt modelId="{E46CAF3C-7005-4735-A42E-05BE0201A732}" type="pres">
      <dgm:prSet presAssocID="{918412DF-7ED1-465F-8069-DACF6538157D}" presName="descendantText" presStyleLbl="alignAcc1" presStyleIdx="0" presStyleCnt="2">
        <dgm:presLayoutVars>
          <dgm:bulletEnabled val="1"/>
        </dgm:presLayoutVars>
      </dgm:prSet>
      <dgm:spPr/>
      <dgm:t>
        <a:bodyPr/>
        <a:lstStyle/>
        <a:p>
          <a:endParaRPr lang="es-MX"/>
        </a:p>
      </dgm:t>
    </dgm:pt>
    <dgm:pt modelId="{5951313A-70A8-4BBF-A8F7-6B3E48165485}" type="pres">
      <dgm:prSet presAssocID="{9C108BDE-52BD-4DFF-86E4-44275C92D588}" presName="sp" presStyleCnt="0"/>
      <dgm:spPr/>
    </dgm:pt>
    <dgm:pt modelId="{DFB514D3-B2B1-41BE-BE67-5F24598C4F16}" type="pres">
      <dgm:prSet presAssocID="{A6B44BB5-7AD6-465B-B9D8-B1B8316257D0}" presName="composite" presStyleCnt="0"/>
      <dgm:spPr/>
    </dgm:pt>
    <dgm:pt modelId="{66F21EC1-C6EB-4A4B-AC22-2A2A7278B4DA}" type="pres">
      <dgm:prSet presAssocID="{A6B44BB5-7AD6-465B-B9D8-B1B8316257D0}" presName="parentText" presStyleLbl="alignNode1" presStyleIdx="1" presStyleCnt="2">
        <dgm:presLayoutVars>
          <dgm:chMax val="1"/>
          <dgm:bulletEnabled val="1"/>
        </dgm:presLayoutVars>
      </dgm:prSet>
      <dgm:spPr/>
      <dgm:t>
        <a:bodyPr/>
        <a:lstStyle/>
        <a:p>
          <a:endParaRPr lang="es-MX"/>
        </a:p>
      </dgm:t>
    </dgm:pt>
    <dgm:pt modelId="{BBEBAEAA-6D0D-49D8-8CD4-2D7B7C9F4D95}" type="pres">
      <dgm:prSet presAssocID="{A6B44BB5-7AD6-465B-B9D8-B1B8316257D0}" presName="descendantText" presStyleLbl="alignAcc1" presStyleIdx="1" presStyleCnt="2">
        <dgm:presLayoutVars>
          <dgm:bulletEnabled val="1"/>
        </dgm:presLayoutVars>
      </dgm:prSet>
      <dgm:spPr/>
      <dgm:t>
        <a:bodyPr/>
        <a:lstStyle/>
        <a:p>
          <a:endParaRPr lang="es-MX"/>
        </a:p>
      </dgm:t>
    </dgm:pt>
  </dgm:ptLst>
  <dgm:cxnLst>
    <dgm:cxn modelId="{28800AE4-C796-487D-9401-B4B0CB9FB0F3}" type="presOf" srcId="{918412DF-7ED1-465F-8069-DACF6538157D}" destId="{3DDF0FB8-407C-4225-ABAE-73599E94F0E3}" srcOrd="0" destOrd="0" presId="urn:microsoft.com/office/officeart/2005/8/layout/chevron2"/>
    <dgm:cxn modelId="{416CB7CB-5CAC-4E97-BE09-9FDD23A9375A}" type="presOf" srcId="{F868603B-58C7-4DB9-B0EE-EF7D96A1E8D5}" destId="{E46CAF3C-7005-4735-A42E-05BE0201A732}" srcOrd="0" destOrd="0" presId="urn:microsoft.com/office/officeart/2005/8/layout/chevron2"/>
    <dgm:cxn modelId="{61CF7D5F-7C7D-4655-923A-D9E105870508}" srcId="{A6B44BB5-7AD6-465B-B9D8-B1B8316257D0}" destId="{AB889203-7F34-4D97-8A13-6FF1F9A12B74}" srcOrd="0" destOrd="0" parTransId="{B01923FA-9DD4-4BC9-AF86-DCD5580DFB76}" sibTransId="{64484BE0-A501-480A-A61E-2DD8E2B81555}"/>
    <dgm:cxn modelId="{67D9FAFB-4F3C-4A1C-9F2D-B52D42B88CC2}" type="presOf" srcId="{301BDC24-DBD0-4372-A0AE-8F9C820B9853}" destId="{6229A78E-E8F2-45DE-910E-3AC126AF83FE}" srcOrd="0" destOrd="0" presId="urn:microsoft.com/office/officeart/2005/8/layout/chevron2"/>
    <dgm:cxn modelId="{92D00EB2-70EE-462A-9568-578116795779}" type="presOf" srcId="{AB889203-7F34-4D97-8A13-6FF1F9A12B74}" destId="{BBEBAEAA-6D0D-49D8-8CD4-2D7B7C9F4D95}" srcOrd="0" destOrd="0" presId="urn:microsoft.com/office/officeart/2005/8/layout/chevron2"/>
    <dgm:cxn modelId="{2FF7D73C-8C02-42A6-8142-02FA2043AC4B}" srcId="{301BDC24-DBD0-4372-A0AE-8F9C820B9853}" destId="{918412DF-7ED1-465F-8069-DACF6538157D}" srcOrd="0" destOrd="0" parTransId="{2D0CD6FC-665E-42B0-BCF5-640E8A8964C8}" sibTransId="{9C108BDE-52BD-4DFF-86E4-44275C92D588}"/>
    <dgm:cxn modelId="{8575CEF7-E19B-49CF-9EB3-F6AD04474FCC}" srcId="{301BDC24-DBD0-4372-A0AE-8F9C820B9853}" destId="{A6B44BB5-7AD6-465B-B9D8-B1B8316257D0}" srcOrd="1" destOrd="0" parTransId="{8AC3DCB6-F518-464D-918B-35DB614564C9}" sibTransId="{CCE0F39D-1F5A-47EA-A024-04C11904AA8E}"/>
    <dgm:cxn modelId="{5D04EBD3-5D71-44C7-A65E-DD7CC91B0109}" srcId="{918412DF-7ED1-465F-8069-DACF6538157D}" destId="{F868603B-58C7-4DB9-B0EE-EF7D96A1E8D5}" srcOrd="0" destOrd="0" parTransId="{3318FA7F-CA6F-4CED-8099-CAF517C9824F}" sibTransId="{A6F58089-4AC8-470A-A6C9-022C4271EB5F}"/>
    <dgm:cxn modelId="{358F5BF5-136D-488F-BFDC-DC0E873565CE}" type="presOf" srcId="{A6B44BB5-7AD6-465B-B9D8-B1B8316257D0}" destId="{66F21EC1-C6EB-4A4B-AC22-2A2A7278B4DA}" srcOrd="0" destOrd="0" presId="urn:microsoft.com/office/officeart/2005/8/layout/chevron2"/>
    <dgm:cxn modelId="{938B0F81-0601-4931-8D44-A64108FC4C0A}" type="presParOf" srcId="{6229A78E-E8F2-45DE-910E-3AC126AF83FE}" destId="{70350C18-5FCC-44F4-9881-5E5EC4275586}" srcOrd="0" destOrd="0" presId="urn:microsoft.com/office/officeart/2005/8/layout/chevron2"/>
    <dgm:cxn modelId="{D222D856-BAC0-4D27-BC7F-A285F0C026D5}" type="presParOf" srcId="{70350C18-5FCC-44F4-9881-5E5EC4275586}" destId="{3DDF0FB8-407C-4225-ABAE-73599E94F0E3}" srcOrd="0" destOrd="0" presId="urn:microsoft.com/office/officeart/2005/8/layout/chevron2"/>
    <dgm:cxn modelId="{5BF21DE9-C8EC-4469-8E1C-DD342BB4EF1A}" type="presParOf" srcId="{70350C18-5FCC-44F4-9881-5E5EC4275586}" destId="{E46CAF3C-7005-4735-A42E-05BE0201A732}" srcOrd="1" destOrd="0" presId="urn:microsoft.com/office/officeart/2005/8/layout/chevron2"/>
    <dgm:cxn modelId="{D56769E3-0E2C-4D6F-A89D-E767FA58DF33}" type="presParOf" srcId="{6229A78E-E8F2-45DE-910E-3AC126AF83FE}" destId="{5951313A-70A8-4BBF-A8F7-6B3E48165485}" srcOrd="1" destOrd="0" presId="urn:microsoft.com/office/officeart/2005/8/layout/chevron2"/>
    <dgm:cxn modelId="{8D524448-BD87-4A29-8B36-AF89EE6BC9BA}" type="presParOf" srcId="{6229A78E-E8F2-45DE-910E-3AC126AF83FE}" destId="{DFB514D3-B2B1-41BE-BE67-5F24598C4F16}" srcOrd="2" destOrd="0" presId="urn:microsoft.com/office/officeart/2005/8/layout/chevron2"/>
    <dgm:cxn modelId="{9532137F-659A-41F9-8E0F-5B982B958578}" type="presParOf" srcId="{DFB514D3-B2B1-41BE-BE67-5F24598C4F16}" destId="{66F21EC1-C6EB-4A4B-AC22-2A2A7278B4DA}" srcOrd="0" destOrd="0" presId="urn:microsoft.com/office/officeart/2005/8/layout/chevron2"/>
    <dgm:cxn modelId="{76FD0714-74D3-470B-9F63-9370BCB8F2CB}" type="presParOf" srcId="{DFB514D3-B2B1-41BE-BE67-5F24598C4F16}" destId="{BBEBAEAA-6D0D-49D8-8CD4-2D7B7C9F4D95}" srcOrd="1" destOrd="0" presId="urn:microsoft.com/office/officeart/2005/8/layout/chevron2"/>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75E98082-56F6-48B2-9565-0904E0627647}"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es-MX"/>
        </a:p>
      </dgm:t>
    </dgm:pt>
    <dgm:pt modelId="{3432FB1F-C0A8-4B95-8C9A-092CF4854590}">
      <dgm:prSet phldrT="[Texto]"/>
      <dgm:spPr/>
      <dgm:t>
        <a:bodyPr/>
        <a:lstStyle/>
        <a:p>
          <a:r>
            <a:rPr lang="es-MX" dirty="0" smtClean="0">
              <a:latin typeface="Soberana Sans"/>
            </a:rPr>
            <a:t>Establecer acuerdos</a:t>
          </a:r>
          <a:endParaRPr lang="es-MX" dirty="0">
            <a:latin typeface="Soberana Sans"/>
          </a:endParaRPr>
        </a:p>
      </dgm:t>
    </dgm:pt>
    <dgm:pt modelId="{1C59EED3-54EF-4C37-A25A-F72FF85EA818}" type="parTrans" cxnId="{0A523D10-58EE-41D8-9E0A-9B287D8CA990}">
      <dgm:prSet/>
      <dgm:spPr/>
      <dgm:t>
        <a:bodyPr/>
        <a:lstStyle/>
        <a:p>
          <a:endParaRPr lang="es-MX"/>
        </a:p>
      </dgm:t>
    </dgm:pt>
    <dgm:pt modelId="{D93467CD-AB38-4BC5-B26F-BDC8DB61BF29}" type="sibTrans" cxnId="{0A523D10-58EE-41D8-9E0A-9B287D8CA990}">
      <dgm:prSet/>
      <dgm:spPr/>
      <dgm:t>
        <a:bodyPr/>
        <a:lstStyle/>
        <a:p>
          <a:endParaRPr lang="es-MX"/>
        </a:p>
      </dgm:t>
    </dgm:pt>
    <dgm:pt modelId="{1B2040FF-4AC5-46FC-A53A-C6B323C54D3A}">
      <dgm:prSet phldrT="[Texto]"/>
      <dgm:spPr/>
      <dgm:t>
        <a:bodyPr/>
        <a:lstStyle/>
        <a:p>
          <a:r>
            <a:rPr lang="es-MX" dirty="0" smtClean="0">
              <a:latin typeface="Soberana Sans"/>
            </a:rPr>
            <a:t>Compromiso</a:t>
          </a:r>
          <a:endParaRPr lang="es-MX" dirty="0">
            <a:latin typeface="Soberana Sans"/>
          </a:endParaRPr>
        </a:p>
      </dgm:t>
    </dgm:pt>
    <dgm:pt modelId="{9B18C2EE-13D7-457E-8BEF-34A96FCDE2B7}" type="parTrans" cxnId="{BFB733F0-6665-4EEF-8456-F72D0A606DEA}">
      <dgm:prSet/>
      <dgm:spPr/>
      <dgm:t>
        <a:bodyPr/>
        <a:lstStyle/>
        <a:p>
          <a:endParaRPr lang="es-MX"/>
        </a:p>
      </dgm:t>
    </dgm:pt>
    <dgm:pt modelId="{4FF9FC49-0A93-475F-9A0A-0513485704F5}" type="sibTrans" cxnId="{BFB733F0-6665-4EEF-8456-F72D0A606DEA}">
      <dgm:prSet/>
      <dgm:spPr/>
      <dgm:t>
        <a:bodyPr/>
        <a:lstStyle/>
        <a:p>
          <a:endParaRPr lang="es-MX"/>
        </a:p>
      </dgm:t>
    </dgm:pt>
    <dgm:pt modelId="{E74174D3-8D8F-4CC9-9C4B-51B112761842}">
      <dgm:prSet phldrT="[Texto]"/>
      <dgm:spPr/>
      <dgm:t>
        <a:bodyPr/>
        <a:lstStyle/>
        <a:p>
          <a:r>
            <a:rPr lang="es-MX" dirty="0" smtClean="0">
              <a:latin typeface="Soberana Sans"/>
            </a:rPr>
            <a:t>Convicción</a:t>
          </a:r>
          <a:endParaRPr lang="es-MX" dirty="0">
            <a:latin typeface="Soberana Sans"/>
          </a:endParaRPr>
        </a:p>
      </dgm:t>
    </dgm:pt>
    <dgm:pt modelId="{EC3D23CD-8FBA-4B8C-B749-D16F5E5D3191}" type="parTrans" cxnId="{696250C8-8AB0-4C90-8C2C-D3AA7D741B32}">
      <dgm:prSet/>
      <dgm:spPr/>
      <dgm:t>
        <a:bodyPr/>
        <a:lstStyle/>
        <a:p>
          <a:endParaRPr lang="es-MX"/>
        </a:p>
      </dgm:t>
    </dgm:pt>
    <dgm:pt modelId="{7CBF36E7-1D04-423E-BB6B-4BCDF3EB116F}" type="sibTrans" cxnId="{696250C8-8AB0-4C90-8C2C-D3AA7D741B32}">
      <dgm:prSet/>
      <dgm:spPr/>
      <dgm:t>
        <a:bodyPr/>
        <a:lstStyle/>
        <a:p>
          <a:endParaRPr lang="es-MX"/>
        </a:p>
      </dgm:t>
    </dgm:pt>
    <dgm:pt modelId="{875B08F1-8358-431A-889A-1AF72BEE0FA8}">
      <dgm:prSet phldrT="[Texto]"/>
      <dgm:spPr/>
      <dgm:t>
        <a:bodyPr/>
        <a:lstStyle/>
        <a:p>
          <a:r>
            <a:rPr lang="es-MX" dirty="0" smtClean="0">
              <a:latin typeface="Soberana Sans"/>
            </a:rPr>
            <a:t>Saber venderte</a:t>
          </a:r>
          <a:endParaRPr lang="es-MX" dirty="0">
            <a:latin typeface="Soberana Sans"/>
          </a:endParaRPr>
        </a:p>
      </dgm:t>
    </dgm:pt>
    <dgm:pt modelId="{F3900358-D01E-4FF7-AD68-68CBC12AEB1E}" type="parTrans" cxnId="{EF061002-A4CA-4B7C-9BAF-A2DD3FE46451}">
      <dgm:prSet/>
      <dgm:spPr/>
      <dgm:t>
        <a:bodyPr/>
        <a:lstStyle/>
        <a:p>
          <a:endParaRPr lang="es-MX"/>
        </a:p>
      </dgm:t>
    </dgm:pt>
    <dgm:pt modelId="{E76C23E8-683A-4FC2-BA93-F78E6D46AADA}" type="sibTrans" cxnId="{EF061002-A4CA-4B7C-9BAF-A2DD3FE46451}">
      <dgm:prSet/>
      <dgm:spPr/>
      <dgm:t>
        <a:bodyPr/>
        <a:lstStyle/>
        <a:p>
          <a:endParaRPr lang="es-MX"/>
        </a:p>
      </dgm:t>
    </dgm:pt>
    <dgm:pt modelId="{2D78C20E-B1CC-43ED-BFA4-F762DA8B2F5C}" type="pres">
      <dgm:prSet presAssocID="{75E98082-56F6-48B2-9565-0904E0627647}" presName="Name0" presStyleCnt="0">
        <dgm:presLayoutVars>
          <dgm:chMax val="4"/>
          <dgm:resizeHandles val="exact"/>
        </dgm:presLayoutVars>
      </dgm:prSet>
      <dgm:spPr/>
    </dgm:pt>
    <dgm:pt modelId="{2AAC080C-C16E-4BE4-A643-C3CAD222A979}" type="pres">
      <dgm:prSet presAssocID="{75E98082-56F6-48B2-9565-0904E0627647}" presName="ellipse" presStyleLbl="trBgShp" presStyleIdx="0" presStyleCnt="1"/>
      <dgm:spPr/>
    </dgm:pt>
    <dgm:pt modelId="{B6126AD0-3B66-4E29-A61A-78427CE4AF4A}" type="pres">
      <dgm:prSet presAssocID="{75E98082-56F6-48B2-9565-0904E0627647}" presName="arrow1" presStyleLbl="fgShp" presStyleIdx="0" presStyleCnt="1"/>
      <dgm:spPr/>
    </dgm:pt>
    <dgm:pt modelId="{63F5C441-3BE6-439C-A118-50F3D7F2D4CA}" type="pres">
      <dgm:prSet presAssocID="{75E98082-56F6-48B2-9565-0904E0627647}" presName="rectangle" presStyleLbl="revTx" presStyleIdx="0" presStyleCnt="1">
        <dgm:presLayoutVars>
          <dgm:bulletEnabled val="1"/>
        </dgm:presLayoutVars>
      </dgm:prSet>
      <dgm:spPr/>
    </dgm:pt>
    <dgm:pt modelId="{2928798C-6904-4B9F-8183-7F2AF0B98414}" type="pres">
      <dgm:prSet presAssocID="{1B2040FF-4AC5-46FC-A53A-C6B323C54D3A}" presName="item1" presStyleLbl="node1" presStyleIdx="0" presStyleCnt="3">
        <dgm:presLayoutVars>
          <dgm:bulletEnabled val="1"/>
        </dgm:presLayoutVars>
      </dgm:prSet>
      <dgm:spPr/>
    </dgm:pt>
    <dgm:pt modelId="{715F8B9B-7750-443E-B188-E088C659735E}" type="pres">
      <dgm:prSet presAssocID="{E74174D3-8D8F-4CC9-9C4B-51B112761842}" presName="item2" presStyleLbl="node1" presStyleIdx="1" presStyleCnt="3" custLinFactNeighborY="0">
        <dgm:presLayoutVars>
          <dgm:bulletEnabled val="1"/>
        </dgm:presLayoutVars>
      </dgm:prSet>
      <dgm:spPr/>
    </dgm:pt>
    <dgm:pt modelId="{7ACFECB3-D6AC-477D-8147-BF5E78E9E62A}" type="pres">
      <dgm:prSet presAssocID="{875B08F1-8358-431A-889A-1AF72BEE0FA8}" presName="item3" presStyleLbl="node1" presStyleIdx="2" presStyleCnt="3">
        <dgm:presLayoutVars>
          <dgm:bulletEnabled val="1"/>
        </dgm:presLayoutVars>
      </dgm:prSet>
      <dgm:spPr/>
    </dgm:pt>
    <dgm:pt modelId="{336E5CF3-912B-4FD4-9306-C7E484D252C5}" type="pres">
      <dgm:prSet presAssocID="{75E98082-56F6-48B2-9565-0904E0627647}" presName="funnel" presStyleLbl="trAlignAcc1" presStyleIdx="0" presStyleCnt="1"/>
      <dgm:spPr/>
    </dgm:pt>
  </dgm:ptLst>
  <dgm:cxnLst>
    <dgm:cxn modelId="{EF061002-A4CA-4B7C-9BAF-A2DD3FE46451}" srcId="{75E98082-56F6-48B2-9565-0904E0627647}" destId="{875B08F1-8358-431A-889A-1AF72BEE0FA8}" srcOrd="3" destOrd="0" parTransId="{F3900358-D01E-4FF7-AD68-68CBC12AEB1E}" sibTransId="{E76C23E8-683A-4FC2-BA93-F78E6D46AADA}"/>
    <dgm:cxn modelId="{B11B9819-74EE-4F7A-BC42-0FD1535BC329}" type="presOf" srcId="{3432FB1F-C0A8-4B95-8C9A-092CF4854590}" destId="{7ACFECB3-D6AC-477D-8147-BF5E78E9E62A}" srcOrd="0" destOrd="0" presId="urn:microsoft.com/office/officeart/2005/8/layout/funnel1"/>
    <dgm:cxn modelId="{0A523D10-58EE-41D8-9E0A-9B287D8CA990}" srcId="{75E98082-56F6-48B2-9565-0904E0627647}" destId="{3432FB1F-C0A8-4B95-8C9A-092CF4854590}" srcOrd="0" destOrd="0" parTransId="{1C59EED3-54EF-4C37-A25A-F72FF85EA818}" sibTransId="{D93467CD-AB38-4BC5-B26F-BDC8DB61BF29}"/>
    <dgm:cxn modelId="{C764A8B5-AD80-4DBB-B9C6-FC7E122537F3}" type="presOf" srcId="{E74174D3-8D8F-4CC9-9C4B-51B112761842}" destId="{2928798C-6904-4B9F-8183-7F2AF0B98414}" srcOrd="0" destOrd="0" presId="urn:microsoft.com/office/officeart/2005/8/layout/funnel1"/>
    <dgm:cxn modelId="{A57CF229-A6F7-49BE-B28A-1211990B9AC2}" type="presOf" srcId="{875B08F1-8358-431A-889A-1AF72BEE0FA8}" destId="{63F5C441-3BE6-439C-A118-50F3D7F2D4CA}" srcOrd="0" destOrd="0" presId="urn:microsoft.com/office/officeart/2005/8/layout/funnel1"/>
    <dgm:cxn modelId="{6F87F484-3BE4-4476-B76A-252E5D9BCE73}" type="presOf" srcId="{75E98082-56F6-48B2-9565-0904E0627647}" destId="{2D78C20E-B1CC-43ED-BFA4-F762DA8B2F5C}" srcOrd="0" destOrd="0" presId="urn:microsoft.com/office/officeart/2005/8/layout/funnel1"/>
    <dgm:cxn modelId="{696250C8-8AB0-4C90-8C2C-D3AA7D741B32}" srcId="{75E98082-56F6-48B2-9565-0904E0627647}" destId="{E74174D3-8D8F-4CC9-9C4B-51B112761842}" srcOrd="2" destOrd="0" parTransId="{EC3D23CD-8FBA-4B8C-B749-D16F5E5D3191}" sibTransId="{7CBF36E7-1D04-423E-BB6B-4BCDF3EB116F}"/>
    <dgm:cxn modelId="{BFB733F0-6665-4EEF-8456-F72D0A606DEA}" srcId="{75E98082-56F6-48B2-9565-0904E0627647}" destId="{1B2040FF-4AC5-46FC-A53A-C6B323C54D3A}" srcOrd="1" destOrd="0" parTransId="{9B18C2EE-13D7-457E-8BEF-34A96FCDE2B7}" sibTransId="{4FF9FC49-0A93-475F-9A0A-0513485704F5}"/>
    <dgm:cxn modelId="{B935A7EB-9130-4C07-A9B4-2FC65DEA66D0}" type="presOf" srcId="{1B2040FF-4AC5-46FC-A53A-C6B323C54D3A}" destId="{715F8B9B-7750-443E-B188-E088C659735E}" srcOrd="0" destOrd="0" presId="urn:microsoft.com/office/officeart/2005/8/layout/funnel1"/>
    <dgm:cxn modelId="{ED99EF24-997E-46E5-ADDB-CB2CDF4EB9BB}" type="presParOf" srcId="{2D78C20E-B1CC-43ED-BFA4-F762DA8B2F5C}" destId="{2AAC080C-C16E-4BE4-A643-C3CAD222A979}" srcOrd="0" destOrd="0" presId="urn:microsoft.com/office/officeart/2005/8/layout/funnel1"/>
    <dgm:cxn modelId="{312E4799-6039-439A-8556-0B53F6A0E622}" type="presParOf" srcId="{2D78C20E-B1CC-43ED-BFA4-F762DA8B2F5C}" destId="{B6126AD0-3B66-4E29-A61A-78427CE4AF4A}" srcOrd="1" destOrd="0" presId="urn:microsoft.com/office/officeart/2005/8/layout/funnel1"/>
    <dgm:cxn modelId="{B8FB7297-7BAE-40E5-9D4F-87487C4EDDD0}" type="presParOf" srcId="{2D78C20E-B1CC-43ED-BFA4-F762DA8B2F5C}" destId="{63F5C441-3BE6-439C-A118-50F3D7F2D4CA}" srcOrd="2" destOrd="0" presId="urn:microsoft.com/office/officeart/2005/8/layout/funnel1"/>
    <dgm:cxn modelId="{8826C0FF-EEF8-4A47-A9FD-4A1457C1501D}" type="presParOf" srcId="{2D78C20E-B1CC-43ED-BFA4-F762DA8B2F5C}" destId="{2928798C-6904-4B9F-8183-7F2AF0B98414}" srcOrd="3" destOrd="0" presId="urn:microsoft.com/office/officeart/2005/8/layout/funnel1"/>
    <dgm:cxn modelId="{DD374D8E-3EC4-48E9-A191-906C42C284F0}" type="presParOf" srcId="{2D78C20E-B1CC-43ED-BFA4-F762DA8B2F5C}" destId="{715F8B9B-7750-443E-B188-E088C659735E}" srcOrd="4" destOrd="0" presId="urn:microsoft.com/office/officeart/2005/8/layout/funnel1"/>
    <dgm:cxn modelId="{757B82AC-F314-4210-96AF-025D480FDC5E}" type="presParOf" srcId="{2D78C20E-B1CC-43ED-BFA4-F762DA8B2F5C}" destId="{7ACFECB3-D6AC-477D-8147-BF5E78E9E62A}" srcOrd="5" destOrd="0" presId="urn:microsoft.com/office/officeart/2005/8/layout/funnel1"/>
    <dgm:cxn modelId="{82051048-DAA2-4A55-AAFC-2401E2AF32F0}" type="presParOf" srcId="{2D78C20E-B1CC-43ED-BFA4-F762DA8B2F5C}" destId="{336E5CF3-912B-4FD4-9306-C7E484D252C5}" srcOrd="6" destOrd="0" presId="urn:microsoft.com/office/officeart/2005/8/layout/funnel1"/>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upo 6"/>
          <p:cNvGrpSpPr>
            <a:grpSpLocks/>
          </p:cNvGrpSpPr>
          <p:nvPr/>
        </p:nvGrpSpPr>
        <p:grpSpPr bwMode="auto">
          <a:xfrm>
            <a:off x="0" y="1165225"/>
            <a:ext cx="9144000" cy="5697538"/>
            <a:chOff x="-1" y="1283855"/>
            <a:chExt cx="9144001" cy="5579246"/>
          </a:xfrm>
        </p:grpSpPr>
        <p:cxnSp>
          <p:nvCxnSpPr>
            <p:cNvPr id="8" name="Conector recto 7"/>
            <p:cNvCxnSpPr/>
            <p:nvPr/>
          </p:nvCxnSpPr>
          <p:spPr>
            <a:xfrm>
              <a:off x="-1" y="128385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1" y="135847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1" y="143309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1" y="150770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a:off x="-1" y="158077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1" y="165539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1" y="173000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1" y="180462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1" y="1879244"/>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1" y="1953862"/>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1" y="2028480"/>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1" y="210154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a:off x="-1" y="217616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1" y="225077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1" y="232539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1" y="240001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1" y="247463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1" y="254925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a:off x="-1" y="262231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a:off x="-1" y="269693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a:off x="-1" y="277155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a:off x="-1" y="284616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a:off x="-1" y="292078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a:off x="-1" y="2995404"/>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a:off x="-1" y="306846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a:off x="-1" y="314308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a:off x="-1" y="321770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a:off x="-1" y="329232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a:xfrm>
              <a:off x="-1" y="336693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a:xfrm>
              <a:off x="-1" y="344155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a:xfrm>
              <a:off x="-1" y="351617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Conector recto 38"/>
            <p:cNvCxnSpPr/>
            <p:nvPr/>
          </p:nvCxnSpPr>
          <p:spPr>
            <a:xfrm>
              <a:off x="-1" y="358923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p:nvPr/>
          </p:nvCxnSpPr>
          <p:spPr>
            <a:xfrm>
              <a:off x="-1" y="366385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a:xfrm>
              <a:off x="-1" y="373847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a:xfrm>
              <a:off x="-1" y="381309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a:xfrm>
              <a:off x="-1" y="388771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a:xfrm>
              <a:off x="-1" y="396232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a:xfrm>
              <a:off x="-1" y="403694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6" name="Conector recto 45"/>
            <p:cNvCxnSpPr/>
            <p:nvPr/>
          </p:nvCxnSpPr>
          <p:spPr>
            <a:xfrm>
              <a:off x="-1" y="411000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7" name="Conector recto 46"/>
            <p:cNvCxnSpPr/>
            <p:nvPr/>
          </p:nvCxnSpPr>
          <p:spPr>
            <a:xfrm>
              <a:off x="-1" y="418462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8" name="Conector recto 47"/>
            <p:cNvCxnSpPr/>
            <p:nvPr/>
          </p:nvCxnSpPr>
          <p:spPr>
            <a:xfrm>
              <a:off x="-1" y="425924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9" name="Conector recto 48"/>
            <p:cNvCxnSpPr/>
            <p:nvPr/>
          </p:nvCxnSpPr>
          <p:spPr>
            <a:xfrm>
              <a:off x="-1" y="433386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0" name="Conector recto 49"/>
            <p:cNvCxnSpPr/>
            <p:nvPr/>
          </p:nvCxnSpPr>
          <p:spPr>
            <a:xfrm>
              <a:off x="-1" y="440848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a:off x="-1" y="448309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a:xfrm>
              <a:off x="-1" y="455771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a:xfrm>
              <a:off x="-1" y="463078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a:off x="-1" y="470539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a:xfrm>
              <a:off x="-1" y="478001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1" y="485463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a:xfrm>
              <a:off x="-1" y="492925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a:xfrm>
              <a:off x="-1" y="500387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9" name="Conector recto 58"/>
            <p:cNvCxnSpPr/>
            <p:nvPr/>
          </p:nvCxnSpPr>
          <p:spPr>
            <a:xfrm>
              <a:off x="-1" y="507848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0" name="Conector recto 59"/>
            <p:cNvCxnSpPr/>
            <p:nvPr/>
          </p:nvCxnSpPr>
          <p:spPr>
            <a:xfrm>
              <a:off x="-1" y="5151552"/>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1" name="Conector recto 60"/>
            <p:cNvCxnSpPr/>
            <p:nvPr/>
          </p:nvCxnSpPr>
          <p:spPr>
            <a:xfrm>
              <a:off x="-1" y="522616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a:xfrm>
              <a:off x="-1" y="530078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3" name="Conector recto 62"/>
            <p:cNvCxnSpPr/>
            <p:nvPr/>
          </p:nvCxnSpPr>
          <p:spPr>
            <a:xfrm>
              <a:off x="-1" y="537540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4" name="Conector recto 63"/>
            <p:cNvCxnSpPr/>
            <p:nvPr/>
          </p:nvCxnSpPr>
          <p:spPr>
            <a:xfrm>
              <a:off x="-1" y="545002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Conector recto 64"/>
            <p:cNvCxnSpPr/>
            <p:nvPr/>
          </p:nvCxnSpPr>
          <p:spPr>
            <a:xfrm>
              <a:off x="-1" y="552464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6" name="Conector recto 65"/>
            <p:cNvCxnSpPr/>
            <p:nvPr/>
          </p:nvCxnSpPr>
          <p:spPr>
            <a:xfrm>
              <a:off x="-1" y="559770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7" name="Conector recto 66"/>
            <p:cNvCxnSpPr/>
            <p:nvPr/>
          </p:nvCxnSpPr>
          <p:spPr>
            <a:xfrm>
              <a:off x="-1" y="567232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8" name="Conector recto 67"/>
            <p:cNvCxnSpPr/>
            <p:nvPr/>
          </p:nvCxnSpPr>
          <p:spPr>
            <a:xfrm>
              <a:off x="-1" y="574694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9" name="Conector recto 68"/>
            <p:cNvCxnSpPr/>
            <p:nvPr/>
          </p:nvCxnSpPr>
          <p:spPr>
            <a:xfrm>
              <a:off x="-1" y="582155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0" name="Conector recto 69"/>
            <p:cNvCxnSpPr/>
            <p:nvPr/>
          </p:nvCxnSpPr>
          <p:spPr>
            <a:xfrm>
              <a:off x="-1" y="589617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1" name="Conector recto 70"/>
            <p:cNvCxnSpPr/>
            <p:nvPr/>
          </p:nvCxnSpPr>
          <p:spPr>
            <a:xfrm>
              <a:off x="-1" y="597079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2" name="Conector recto 71"/>
            <p:cNvCxnSpPr/>
            <p:nvPr/>
          </p:nvCxnSpPr>
          <p:spPr>
            <a:xfrm>
              <a:off x="-1" y="604541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3" name="Conector recto 72"/>
            <p:cNvCxnSpPr/>
            <p:nvPr/>
          </p:nvCxnSpPr>
          <p:spPr>
            <a:xfrm>
              <a:off x="-1" y="6118476"/>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4" name="Conector recto 73"/>
            <p:cNvCxnSpPr/>
            <p:nvPr/>
          </p:nvCxnSpPr>
          <p:spPr>
            <a:xfrm>
              <a:off x="-1" y="6193094"/>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5" name="Conector recto 74"/>
            <p:cNvCxnSpPr/>
            <p:nvPr/>
          </p:nvCxnSpPr>
          <p:spPr>
            <a:xfrm>
              <a:off x="-1" y="6267712"/>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Conector recto 75"/>
            <p:cNvCxnSpPr/>
            <p:nvPr/>
          </p:nvCxnSpPr>
          <p:spPr>
            <a:xfrm>
              <a:off x="-1" y="6342329"/>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7" name="Conector recto 76"/>
            <p:cNvCxnSpPr/>
            <p:nvPr/>
          </p:nvCxnSpPr>
          <p:spPr>
            <a:xfrm>
              <a:off x="-1" y="641694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8" name="Conector recto 77"/>
            <p:cNvCxnSpPr/>
            <p:nvPr/>
          </p:nvCxnSpPr>
          <p:spPr>
            <a:xfrm>
              <a:off x="-1" y="649156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9" name="Conector recto 78"/>
            <p:cNvCxnSpPr/>
            <p:nvPr/>
          </p:nvCxnSpPr>
          <p:spPr>
            <a:xfrm>
              <a:off x="-1" y="656618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0" name="Conector recto 79"/>
            <p:cNvCxnSpPr/>
            <p:nvPr/>
          </p:nvCxnSpPr>
          <p:spPr>
            <a:xfrm>
              <a:off x="-1" y="6639247"/>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1" name="Conector recto 80"/>
            <p:cNvCxnSpPr/>
            <p:nvPr/>
          </p:nvCxnSpPr>
          <p:spPr>
            <a:xfrm>
              <a:off x="-1" y="6713865"/>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2" name="Conector recto 81"/>
            <p:cNvCxnSpPr/>
            <p:nvPr/>
          </p:nvCxnSpPr>
          <p:spPr>
            <a:xfrm>
              <a:off x="-1" y="6788483"/>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3" name="Conector recto 82"/>
            <p:cNvCxnSpPr/>
            <p:nvPr/>
          </p:nvCxnSpPr>
          <p:spPr>
            <a:xfrm>
              <a:off x="-1" y="6863101"/>
              <a:ext cx="9144001"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84" name="Rectángulo 83"/>
          <p:cNvSpPr/>
          <p:nvPr/>
        </p:nvSpPr>
        <p:spPr>
          <a:xfrm>
            <a:off x="0" y="6640513"/>
            <a:ext cx="9144000" cy="222250"/>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pic>
        <p:nvPicPr>
          <p:cNvPr id="1028" name="Imagen 84"/>
          <p:cNvPicPr>
            <a:picLocks noChangeAspect="1"/>
          </p:cNvPicPr>
          <p:nvPr/>
        </p:nvPicPr>
        <p:blipFill>
          <a:blip r:embed="rId4"/>
          <a:srcRect/>
          <a:stretch>
            <a:fillRect/>
          </a:stretch>
        </p:blipFill>
        <p:spPr bwMode="auto">
          <a:xfrm>
            <a:off x="476250" y="163513"/>
            <a:ext cx="2390775" cy="722312"/>
          </a:xfrm>
          <a:prstGeom prst="rect">
            <a:avLst/>
          </a:prstGeom>
          <a:noFill/>
          <a:ln w="9525">
            <a:noFill/>
            <a:miter lim="800000"/>
            <a:headEnd/>
            <a:tailEnd/>
          </a:ln>
        </p:spPr>
      </p:pic>
      <p:cxnSp>
        <p:nvCxnSpPr>
          <p:cNvPr id="86" name="Conector recto 85"/>
          <p:cNvCxnSpPr/>
          <p:nvPr/>
        </p:nvCxnSpPr>
        <p:spPr>
          <a:xfrm>
            <a:off x="0" y="1025525"/>
            <a:ext cx="1976438" cy="0"/>
          </a:xfrm>
          <a:prstGeom prst="line">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87" name="Conector recto 86"/>
          <p:cNvCxnSpPr/>
          <p:nvPr/>
        </p:nvCxnSpPr>
        <p:spPr>
          <a:xfrm>
            <a:off x="2973388" y="1025525"/>
            <a:ext cx="617061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Imagen 3"/>
          <p:cNvPicPr>
            <a:picLocks noChangeAspect="1"/>
          </p:cNvPicPr>
          <p:nvPr/>
        </p:nvPicPr>
        <p:blipFill>
          <a:blip r:embed="rId2"/>
          <a:srcRect/>
          <a:stretch>
            <a:fillRect/>
          </a:stretch>
        </p:blipFill>
        <p:spPr bwMode="auto">
          <a:xfrm>
            <a:off x="3235325" y="165100"/>
            <a:ext cx="2673350" cy="808038"/>
          </a:xfrm>
          <a:prstGeom prst="rect">
            <a:avLst/>
          </a:prstGeom>
          <a:noFill/>
          <a:ln w="9525">
            <a:noFill/>
            <a:miter lim="800000"/>
            <a:headEnd/>
            <a:tailEnd/>
          </a:ln>
        </p:spPr>
      </p:pic>
      <p:cxnSp>
        <p:nvCxnSpPr>
          <p:cNvPr id="8" name="Conector recto 7"/>
          <p:cNvCxnSpPr/>
          <p:nvPr/>
        </p:nvCxnSpPr>
        <p:spPr>
          <a:xfrm>
            <a:off x="0" y="1163638"/>
            <a:ext cx="3778250" cy="0"/>
          </a:xfrm>
          <a:prstGeom prst="line">
            <a:avLst/>
          </a:prstGeom>
          <a:ln w="7620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5365750" y="1163638"/>
            <a:ext cx="377825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79" name="Rectángulo 78"/>
          <p:cNvSpPr/>
          <p:nvPr/>
        </p:nvSpPr>
        <p:spPr>
          <a:xfrm>
            <a:off x="0" y="6577013"/>
            <a:ext cx="9144000" cy="285750"/>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grpSp>
        <p:nvGrpSpPr>
          <p:cNvPr id="2054" name="Grupo 95"/>
          <p:cNvGrpSpPr>
            <a:grpSpLocks/>
          </p:cNvGrpSpPr>
          <p:nvPr/>
        </p:nvGrpSpPr>
        <p:grpSpPr bwMode="auto">
          <a:xfrm>
            <a:off x="0" y="1284288"/>
            <a:ext cx="9144000" cy="5578475"/>
            <a:chOff x="-1" y="1283855"/>
            <a:chExt cx="9144001" cy="5579246"/>
          </a:xfrm>
        </p:grpSpPr>
        <p:cxnSp>
          <p:nvCxnSpPr>
            <p:cNvPr id="6" name="Conector recto 5"/>
            <p:cNvCxnSpPr/>
            <p:nvPr/>
          </p:nvCxnSpPr>
          <p:spPr>
            <a:xfrm>
              <a:off x="-1" y="128385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1" y="135847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1" y="143310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a:off x="-1" y="150772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1" y="158075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1" y="165538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1" y="1730004"/>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1" y="180462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1" y="187924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1" y="195387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a:off x="-1" y="202849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1" y="2101530"/>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1" y="217615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1" y="2250776"/>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1" y="232539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1" y="240002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a:off x="-1" y="247464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a:off x="-1" y="254926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a:off x="-1" y="2622302"/>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a:off x="-1" y="269692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a:off x="-1" y="277154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a:off x="-1" y="284617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a:off x="-1" y="292079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a:off x="-1" y="299541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a:off x="-1" y="3068452"/>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a:xfrm>
              <a:off x="-1" y="3143074"/>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a:xfrm>
              <a:off x="-1" y="321769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a:xfrm>
              <a:off x="-1" y="3292320"/>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Conector recto 38"/>
            <p:cNvCxnSpPr/>
            <p:nvPr/>
          </p:nvCxnSpPr>
          <p:spPr>
            <a:xfrm>
              <a:off x="-1" y="336694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p:nvPr/>
          </p:nvCxnSpPr>
          <p:spPr>
            <a:xfrm>
              <a:off x="-1" y="344156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a:xfrm>
              <a:off x="-1" y="351618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a:xfrm>
              <a:off x="-1" y="3589224"/>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a:xfrm>
              <a:off x="-1" y="3663846"/>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a:xfrm>
              <a:off x="-1" y="373846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a:xfrm>
              <a:off x="-1" y="3813092"/>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Conector recto 45"/>
            <p:cNvCxnSpPr/>
            <p:nvPr/>
          </p:nvCxnSpPr>
          <p:spPr>
            <a:xfrm>
              <a:off x="-1" y="388771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7" name="Conector recto 46"/>
            <p:cNvCxnSpPr/>
            <p:nvPr/>
          </p:nvCxnSpPr>
          <p:spPr>
            <a:xfrm>
              <a:off x="-1" y="396233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8" name="Conector recto 47"/>
            <p:cNvCxnSpPr/>
            <p:nvPr/>
          </p:nvCxnSpPr>
          <p:spPr>
            <a:xfrm>
              <a:off x="-1" y="4036960"/>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Conector recto 48"/>
            <p:cNvCxnSpPr/>
            <p:nvPr/>
          </p:nvCxnSpPr>
          <p:spPr>
            <a:xfrm>
              <a:off x="-1" y="4109996"/>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0" name="Conector recto 49"/>
            <p:cNvCxnSpPr/>
            <p:nvPr/>
          </p:nvCxnSpPr>
          <p:spPr>
            <a:xfrm>
              <a:off x="-1" y="418461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a:off x="-1" y="425924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a:xfrm>
              <a:off x="-1" y="433386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a:xfrm>
              <a:off x="-1" y="440848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a:off x="-1" y="448310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a:xfrm>
              <a:off x="-1" y="4557732"/>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1" y="463076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a:xfrm>
              <a:off x="-1" y="4705390"/>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a:xfrm>
              <a:off x="-1" y="478001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Conector recto 58"/>
            <p:cNvCxnSpPr/>
            <p:nvPr/>
          </p:nvCxnSpPr>
          <p:spPr>
            <a:xfrm>
              <a:off x="-1" y="485463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Conector recto 59"/>
            <p:cNvCxnSpPr/>
            <p:nvPr/>
          </p:nvCxnSpPr>
          <p:spPr>
            <a:xfrm>
              <a:off x="-1" y="492925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1" name="Conector recto 60"/>
            <p:cNvCxnSpPr/>
            <p:nvPr/>
          </p:nvCxnSpPr>
          <p:spPr>
            <a:xfrm>
              <a:off x="-1" y="500388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a:xfrm>
              <a:off x="-1" y="5078504"/>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3" name="Conector recto 62"/>
            <p:cNvCxnSpPr/>
            <p:nvPr/>
          </p:nvCxnSpPr>
          <p:spPr>
            <a:xfrm>
              <a:off x="-1" y="515153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Conector recto 63"/>
            <p:cNvCxnSpPr/>
            <p:nvPr/>
          </p:nvCxnSpPr>
          <p:spPr>
            <a:xfrm>
              <a:off x="-1" y="5226162"/>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Conector recto 64"/>
            <p:cNvCxnSpPr/>
            <p:nvPr/>
          </p:nvCxnSpPr>
          <p:spPr>
            <a:xfrm>
              <a:off x="-1" y="530078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Conector recto 65"/>
            <p:cNvCxnSpPr/>
            <p:nvPr/>
          </p:nvCxnSpPr>
          <p:spPr>
            <a:xfrm>
              <a:off x="-1" y="537540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Conector recto 66"/>
            <p:cNvCxnSpPr/>
            <p:nvPr/>
          </p:nvCxnSpPr>
          <p:spPr>
            <a:xfrm>
              <a:off x="-1" y="545003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Conector recto 67"/>
            <p:cNvCxnSpPr/>
            <p:nvPr/>
          </p:nvCxnSpPr>
          <p:spPr>
            <a:xfrm>
              <a:off x="-1" y="552465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Conector recto 68"/>
            <p:cNvCxnSpPr/>
            <p:nvPr/>
          </p:nvCxnSpPr>
          <p:spPr>
            <a:xfrm>
              <a:off x="-1" y="559768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Conector recto 69"/>
            <p:cNvCxnSpPr/>
            <p:nvPr/>
          </p:nvCxnSpPr>
          <p:spPr>
            <a:xfrm>
              <a:off x="-1" y="567231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Conector recto 70"/>
            <p:cNvCxnSpPr/>
            <p:nvPr/>
          </p:nvCxnSpPr>
          <p:spPr>
            <a:xfrm>
              <a:off x="-1" y="5746934"/>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Conector recto 71"/>
            <p:cNvCxnSpPr/>
            <p:nvPr/>
          </p:nvCxnSpPr>
          <p:spPr>
            <a:xfrm>
              <a:off x="-1" y="582155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Conector recto 72"/>
            <p:cNvCxnSpPr/>
            <p:nvPr/>
          </p:nvCxnSpPr>
          <p:spPr>
            <a:xfrm>
              <a:off x="-1" y="589617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Conector recto 73"/>
            <p:cNvCxnSpPr/>
            <p:nvPr/>
          </p:nvCxnSpPr>
          <p:spPr>
            <a:xfrm>
              <a:off x="-1" y="597080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5" name="Conector recto 74"/>
            <p:cNvCxnSpPr/>
            <p:nvPr/>
          </p:nvCxnSpPr>
          <p:spPr>
            <a:xfrm>
              <a:off x="-1" y="604542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Conector recto 75"/>
            <p:cNvCxnSpPr/>
            <p:nvPr/>
          </p:nvCxnSpPr>
          <p:spPr>
            <a:xfrm>
              <a:off x="-1" y="6118460"/>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Conector recto 76"/>
            <p:cNvCxnSpPr/>
            <p:nvPr/>
          </p:nvCxnSpPr>
          <p:spPr>
            <a:xfrm>
              <a:off x="-1" y="6193083"/>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Conector recto 82"/>
            <p:cNvCxnSpPr/>
            <p:nvPr/>
          </p:nvCxnSpPr>
          <p:spPr>
            <a:xfrm>
              <a:off x="-1" y="6267706"/>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4" name="Conector recto 83"/>
            <p:cNvCxnSpPr/>
            <p:nvPr/>
          </p:nvCxnSpPr>
          <p:spPr>
            <a:xfrm>
              <a:off x="-1" y="6342329"/>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5" name="Conector recto 84"/>
            <p:cNvCxnSpPr/>
            <p:nvPr/>
          </p:nvCxnSpPr>
          <p:spPr>
            <a:xfrm>
              <a:off x="-1" y="641695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6" name="Conector recto 85"/>
            <p:cNvCxnSpPr/>
            <p:nvPr/>
          </p:nvCxnSpPr>
          <p:spPr>
            <a:xfrm>
              <a:off x="-1" y="649157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Conector recto 86"/>
            <p:cNvCxnSpPr/>
            <p:nvPr/>
          </p:nvCxnSpPr>
          <p:spPr>
            <a:xfrm>
              <a:off x="-1" y="6566197"/>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8" name="Conector recto 87"/>
            <p:cNvCxnSpPr/>
            <p:nvPr/>
          </p:nvCxnSpPr>
          <p:spPr>
            <a:xfrm>
              <a:off x="-1" y="6639232"/>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Conector recto 88"/>
            <p:cNvCxnSpPr/>
            <p:nvPr/>
          </p:nvCxnSpPr>
          <p:spPr>
            <a:xfrm>
              <a:off x="-1" y="6713855"/>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0" name="Conector recto 89"/>
            <p:cNvCxnSpPr/>
            <p:nvPr/>
          </p:nvCxnSpPr>
          <p:spPr>
            <a:xfrm>
              <a:off x="-1" y="6788478"/>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1" name="Conector recto 90"/>
            <p:cNvCxnSpPr/>
            <p:nvPr/>
          </p:nvCxnSpPr>
          <p:spPr>
            <a:xfrm>
              <a:off x="-1" y="6863101"/>
              <a:ext cx="9144001"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055" name="CuadroTexto 81"/>
          <p:cNvSpPr txBox="1">
            <a:spLocks noChangeArrowheads="1"/>
          </p:cNvSpPr>
          <p:nvPr/>
        </p:nvSpPr>
        <p:spPr bwMode="auto">
          <a:xfrm>
            <a:off x="0" y="1877345"/>
            <a:ext cx="9144000" cy="1754326"/>
          </a:xfrm>
          <a:prstGeom prst="rect">
            <a:avLst/>
          </a:prstGeom>
          <a:noFill/>
          <a:ln w="9525">
            <a:noFill/>
            <a:miter lim="800000"/>
            <a:headEnd/>
            <a:tailEnd/>
          </a:ln>
        </p:spPr>
        <p:txBody>
          <a:bodyPr>
            <a:spAutoFit/>
          </a:bodyPr>
          <a:lstStyle/>
          <a:p>
            <a:pPr algn="ctr"/>
            <a:r>
              <a:rPr lang="es-MX" sz="3600" b="1" dirty="0" smtClean="0">
                <a:latin typeface="Soberana Titular" pitchFamily="50" charset="0"/>
              </a:rPr>
              <a:t>La mercadotecnia para generar política en salud tomando como base la </a:t>
            </a:r>
            <a:r>
              <a:rPr lang="es-MX" sz="3600" b="1" dirty="0">
                <a:latin typeface="Soberana Titular" pitchFamily="50" charset="0"/>
              </a:rPr>
              <a:t>evidencia científica</a:t>
            </a:r>
          </a:p>
        </p:txBody>
      </p:sp>
      <p:sp>
        <p:nvSpPr>
          <p:cNvPr id="2056" name="CuadroTexto 96"/>
          <p:cNvSpPr txBox="1">
            <a:spLocks noChangeArrowheads="1"/>
          </p:cNvSpPr>
          <p:nvPr/>
        </p:nvSpPr>
        <p:spPr bwMode="auto">
          <a:xfrm>
            <a:off x="0" y="3914775"/>
            <a:ext cx="9144000" cy="523875"/>
          </a:xfrm>
          <a:prstGeom prst="rect">
            <a:avLst/>
          </a:prstGeom>
          <a:noFill/>
          <a:ln w="9525">
            <a:noFill/>
            <a:miter lim="800000"/>
            <a:headEnd/>
            <a:tailEnd/>
          </a:ln>
        </p:spPr>
        <p:txBody>
          <a:bodyPr>
            <a:spAutoFit/>
          </a:bodyPr>
          <a:lstStyle/>
          <a:p>
            <a:pPr algn="ctr"/>
            <a:r>
              <a:rPr lang="es-MX" sz="2800" dirty="0">
                <a:latin typeface="Soberana Titular" pitchFamily="50" charset="0"/>
              </a:rPr>
              <a:t>Reunión Mesoamericana.</a:t>
            </a:r>
          </a:p>
        </p:txBody>
      </p:sp>
      <p:sp>
        <p:nvSpPr>
          <p:cNvPr id="2057" name="CuadroTexto 97"/>
          <p:cNvSpPr txBox="1">
            <a:spLocks noChangeArrowheads="1"/>
          </p:cNvSpPr>
          <p:nvPr/>
        </p:nvSpPr>
        <p:spPr bwMode="auto">
          <a:xfrm>
            <a:off x="0" y="5818188"/>
            <a:ext cx="9144000" cy="369887"/>
          </a:xfrm>
          <a:prstGeom prst="rect">
            <a:avLst/>
          </a:prstGeom>
          <a:noFill/>
          <a:ln w="9525">
            <a:noFill/>
            <a:miter lim="800000"/>
            <a:headEnd/>
            <a:tailEnd/>
          </a:ln>
        </p:spPr>
        <p:txBody>
          <a:bodyPr>
            <a:spAutoFit/>
          </a:bodyPr>
          <a:lstStyle/>
          <a:p>
            <a:pPr algn="ctr"/>
            <a:r>
              <a:rPr lang="es-MX" dirty="0">
                <a:latin typeface="Soberana Sans" pitchFamily="50" charset="0"/>
              </a:rPr>
              <a:t>Ciudad de México, 16 al 20 de junio de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Rectángulo"/>
          <p:cNvSpPr>
            <a:spLocks noChangeArrowheads="1"/>
          </p:cNvSpPr>
          <p:nvPr/>
        </p:nvSpPr>
        <p:spPr bwMode="auto">
          <a:xfrm>
            <a:off x="336550" y="1319213"/>
            <a:ext cx="8134350" cy="3324225"/>
          </a:xfrm>
          <a:prstGeom prst="rect">
            <a:avLst/>
          </a:prstGeom>
          <a:noFill/>
          <a:ln w="9525">
            <a:noFill/>
            <a:miter lim="800000"/>
            <a:headEnd/>
            <a:tailEnd/>
          </a:ln>
        </p:spPr>
        <p:txBody>
          <a:bodyPr>
            <a:spAutoFit/>
          </a:bodyPr>
          <a:lstStyle/>
          <a:p>
            <a:pPr algn="just"/>
            <a:r>
              <a:rPr lang="es-MX" sz="2400" b="1" dirty="0">
                <a:latin typeface="Soberana Sans" pitchFamily="50" charset="0"/>
              </a:rPr>
              <a:t>La mercadotecnia social </a:t>
            </a:r>
          </a:p>
          <a:p>
            <a:pPr algn="just"/>
            <a:endParaRPr lang="es-MX" sz="2400" b="1" dirty="0">
              <a:latin typeface="Soberana Sans" pitchFamily="50" charset="0"/>
            </a:endParaRPr>
          </a:p>
          <a:p>
            <a:pPr algn="just">
              <a:lnSpc>
                <a:spcPct val="150000"/>
              </a:lnSpc>
            </a:pPr>
            <a:r>
              <a:rPr lang="es-MX" dirty="0">
                <a:latin typeface="Soberana Sans" pitchFamily="50" charset="0"/>
              </a:rPr>
              <a:t>“Es el concepto de estilos de vida como parámetros para investigar y segmentar mercados en base a sus actitudes, intereses y opiniones. También se refiere a la tipificación de esquemas conductuales como modos de respuesta a realidades específicas y se utiliza para identificar grupos poblacionales que incorporan el uso o consumo de ciertos bienes o servicios a su modo de vivir" </a:t>
            </a:r>
          </a:p>
        </p:txBody>
      </p:sp>
      <p:sp>
        <p:nvSpPr>
          <p:cNvPr id="12291" name="2 Rectángulo"/>
          <p:cNvSpPr>
            <a:spLocks noChangeArrowheads="1"/>
          </p:cNvSpPr>
          <p:nvPr/>
        </p:nvSpPr>
        <p:spPr bwMode="auto">
          <a:xfrm>
            <a:off x="801688" y="6596063"/>
            <a:ext cx="5426075" cy="261937"/>
          </a:xfrm>
          <a:prstGeom prst="rect">
            <a:avLst/>
          </a:prstGeom>
          <a:noFill/>
          <a:ln w="9525">
            <a:noFill/>
            <a:miter lim="800000"/>
            <a:headEnd/>
            <a:tailEnd/>
          </a:ln>
        </p:spPr>
        <p:txBody>
          <a:bodyPr>
            <a:spAutoFit/>
          </a:bodyPr>
          <a:lstStyle/>
          <a:p>
            <a:r>
              <a:rPr lang="es-MX" sz="1100" b="1" dirty="0">
                <a:solidFill>
                  <a:schemeClr val="bg1"/>
                </a:solidFill>
                <a:latin typeface="Soberana Sans" pitchFamily="50" charset="0"/>
              </a:rPr>
              <a:t>Fuente: María Teresa Del Bosque A. de Madariaga, 1998: 213)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Rectángulo"/>
          <p:cNvSpPr>
            <a:spLocks noChangeArrowheads="1"/>
          </p:cNvSpPr>
          <p:nvPr/>
        </p:nvSpPr>
        <p:spPr bwMode="auto">
          <a:xfrm>
            <a:off x="758825" y="2198688"/>
            <a:ext cx="7859713" cy="3046412"/>
          </a:xfrm>
          <a:prstGeom prst="rect">
            <a:avLst/>
          </a:prstGeom>
          <a:noFill/>
          <a:ln w="9525">
            <a:noFill/>
            <a:miter lim="800000"/>
            <a:headEnd/>
            <a:tailEnd/>
          </a:ln>
        </p:spPr>
        <p:txBody>
          <a:bodyPr>
            <a:spAutoFit/>
          </a:bodyPr>
          <a:lstStyle/>
          <a:p>
            <a:pPr algn="just">
              <a:lnSpc>
                <a:spcPct val="150000"/>
              </a:lnSpc>
            </a:pPr>
            <a:r>
              <a:rPr lang="es-MX" sz="2000" dirty="0">
                <a:latin typeface="Soberana Sans" pitchFamily="50" charset="0"/>
              </a:rPr>
              <a:t>“Acción de defender, respaldar públicamente, argumentar a favor de, procurar el logro de, para generar la voluntad política y el apoyo material hacia la causa pública de la salud“</a:t>
            </a:r>
          </a:p>
          <a:p>
            <a:pPr algn="just">
              <a:lnSpc>
                <a:spcPct val="150000"/>
              </a:lnSpc>
            </a:pPr>
            <a:endParaRPr lang="es-MX" sz="800" dirty="0">
              <a:latin typeface="Soberana Sans" pitchFamily="50" charset="0"/>
            </a:endParaRPr>
          </a:p>
          <a:p>
            <a:pPr algn="just">
              <a:lnSpc>
                <a:spcPct val="150000"/>
              </a:lnSpc>
            </a:pPr>
            <a:r>
              <a:rPr lang="es-MX" sz="2000" dirty="0">
                <a:latin typeface="Soberana Sans" pitchFamily="50" charset="0"/>
              </a:rPr>
              <a:t>Definitivamente la promoción de la salud requiere de la abogacía para posicionarse en un medio que favorece y privilegia el desarrollo de la medicina asistencial. </a:t>
            </a:r>
          </a:p>
        </p:txBody>
      </p:sp>
      <p:sp>
        <p:nvSpPr>
          <p:cNvPr id="13315" name="2 Rectángulo"/>
          <p:cNvSpPr>
            <a:spLocks noChangeArrowheads="1"/>
          </p:cNvSpPr>
          <p:nvPr/>
        </p:nvSpPr>
        <p:spPr bwMode="auto">
          <a:xfrm>
            <a:off x="985838" y="1449388"/>
            <a:ext cx="1782762" cy="461962"/>
          </a:xfrm>
          <a:prstGeom prst="rect">
            <a:avLst/>
          </a:prstGeom>
          <a:noFill/>
          <a:ln w="9525">
            <a:noFill/>
            <a:miter lim="800000"/>
            <a:headEnd/>
            <a:tailEnd/>
          </a:ln>
        </p:spPr>
        <p:txBody>
          <a:bodyPr wrap="none">
            <a:spAutoFit/>
          </a:bodyPr>
          <a:lstStyle/>
          <a:p>
            <a:r>
              <a:rPr lang="es-MX" sz="2400" b="1" dirty="0">
                <a:latin typeface="Soberana Sans" pitchFamily="50" charset="0"/>
              </a:rPr>
              <a:t>Abogacía</a:t>
            </a:r>
            <a:r>
              <a:rPr lang="es-MX" sz="2400" dirty="0">
                <a:latin typeface="Soberana Sans" pitchFamily="50" charset="0"/>
              </a:rPr>
              <a:t> </a:t>
            </a:r>
          </a:p>
        </p:txBody>
      </p:sp>
      <p:sp>
        <p:nvSpPr>
          <p:cNvPr id="13316" name="3 Rectángulo"/>
          <p:cNvSpPr>
            <a:spLocks noChangeArrowheads="1"/>
          </p:cNvSpPr>
          <p:nvPr/>
        </p:nvSpPr>
        <p:spPr bwMode="auto">
          <a:xfrm>
            <a:off x="801688" y="6596063"/>
            <a:ext cx="5426075" cy="261937"/>
          </a:xfrm>
          <a:prstGeom prst="rect">
            <a:avLst/>
          </a:prstGeom>
          <a:noFill/>
          <a:ln w="9525">
            <a:noFill/>
            <a:miter lim="800000"/>
            <a:headEnd/>
            <a:tailEnd/>
          </a:ln>
        </p:spPr>
        <p:txBody>
          <a:bodyPr>
            <a:spAutoFit/>
          </a:bodyPr>
          <a:lstStyle/>
          <a:p>
            <a:r>
              <a:rPr lang="es-MX" sz="1100" b="1" dirty="0">
                <a:solidFill>
                  <a:schemeClr val="bg1"/>
                </a:solidFill>
                <a:latin typeface="Soberana Sans" pitchFamily="50" charset="0"/>
              </a:rPr>
              <a:t>Fuente: Organización Panamericana de la Salud, 1998: 42)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14339" name="CuadroTexto 87"/>
          <p:cNvSpPr txBox="1">
            <a:spLocks noChangeArrowheads="1"/>
          </p:cNvSpPr>
          <p:nvPr/>
        </p:nvSpPr>
        <p:spPr bwMode="auto">
          <a:xfrm>
            <a:off x="461963" y="1301750"/>
            <a:ext cx="8035925" cy="5632311"/>
          </a:xfrm>
          <a:prstGeom prst="rect">
            <a:avLst/>
          </a:prstGeom>
          <a:noFill/>
          <a:ln w="9525">
            <a:noFill/>
            <a:miter lim="800000"/>
            <a:headEnd/>
            <a:tailEnd/>
          </a:ln>
        </p:spPr>
        <p:txBody>
          <a:bodyPr>
            <a:spAutoFit/>
          </a:bodyPr>
          <a:lstStyle/>
          <a:p>
            <a:pPr algn="just"/>
            <a:r>
              <a:rPr lang="es-MX" sz="2000" b="1" dirty="0">
                <a:latin typeface="Soberana Sans Light" pitchFamily="50" charset="0"/>
              </a:rPr>
              <a:t>Que es abogacía.</a:t>
            </a:r>
          </a:p>
          <a:p>
            <a:pPr algn="just"/>
            <a:endParaRPr lang="es-MX" sz="2000" b="1" dirty="0">
              <a:latin typeface="Soberana Sans Light" pitchFamily="50" charset="0"/>
            </a:endParaRPr>
          </a:p>
          <a:p>
            <a:pPr algn="just"/>
            <a:r>
              <a:rPr lang="es-MX" sz="2000" dirty="0" smtClean="0">
                <a:latin typeface="Soberana Sans"/>
              </a:rPr>
              <a:t>Trabajo o </a:t>
            </a:r>
            <a:r>
              <a:rPr lang="es-MX" sz="2000" b="1" dirty="0" smtClean="0">
                <a:latin typeface="Soberana Sans"/>
              </a:rPr>
              <a:t>profesión</a:t>
            </a:r>
            <a:r>
              <a:rPr lang="es-MX" sz="2000" dirty="0" smtClean="0">
                <a:latin typeface="Soberana Sans"/>
              </a:rPr>
              <a:t> y ejercicio de abogar o ejercer como</a:t>
            </a:r>
            <a:r>
              <a:rPr lang="es-MX" sz="2000" b="1" dirty="0" smtClean="0">
                <a:latin typeface="Soberana Sans"/>
              </a:rPr>
              <a:t> abogados</a:t>
            </a:r>
            <a:r>
              <a:rPr lang="es-MX" sz="2000" dirty="0" smtClean="0">
                <a:latin typeface="Soberana Sans"/>
              </a:rPr>
              <a:t> o defender en un juicio por escrito, en termino de derecho a la asesoramiento en el ámbito</a:t>
            </a:r>
            <a:r>
              <a:rPr lang="es-MX" sz="2000" b="1" dirty="0" smtClean="0">
                <a:latin typeface="Soberana Sans"/>
              </a:rPr>
              <a:t> jurídico</a:t>
            </a:r>
            <a:r>
              <a:rPr lang="es-MX" sz="2000" dirty="0" smtClean="0">
                <a:latin typeface="Soberana Sans"/>
              </a:rPr>
              <a:t> o un cuerpo o conjunto de abogados.</a:t>
            </a:r>
          </a:p>
          <a:p>
            <a:pPr algn="just"/>
            <a:endParaRPr lang="es-MX" sz="2000" dirty="0">
              <a:latin typeface="Calibri" pitchFamily="34" charset="0"/>
            </a:endParaRPr>
          </a:p>
          <a:p>
            <a:pPr algn="just"/>
            <a:endParaRPr lang="es-MX" sz="2000" dirty="0" smtClean="0">
              <a:latin typeface="Calibri" pitchFamily="34" charset="0"/>
            </a:endParaRPr>
          </a:p>
          <a:p>
            <a:pPr algn="just"/>
            <a:endParaRPr lang="es-MX" sz="2000" dirty="0" smtClean="0">
              <a:latin typeface="Calibri" pitchFamily="34" charset="0"/>
            </a:endParaRPr>
          </a:p>
          <a:p>
            <a:pPr algn="just"/>
            <a:endParaRPr lang="es-MX" sz="2000" dirty="0">
              <a:latin typeface="Calibri" pitchFamily="34" charset="0"/>
            </a:endParaRPr>
          </a:p>
          <a:p>
            <a:r>
              <a:rPr lang="es-MX" sz="2000" b="1" dirty="0">
                <a:latin typeface="Soberana Sans"/>
              </a:rPr>
              <a:t>Abogacía por la salud (</a:t>
            </a:r>
            <a:r>
              <a:rPr lang="es-MX" sz="2000" b="1" dirty="0">
                <a:latin typeface="Soberana Sans"/>
              </a:rPr>
              <a:t>Advocacy</a:t>
            </a:r>
            <a:r>
              <a:rPr lang="es-MX" sz="2000" b="1" dirty="0">
                <a:latin typeface="Soberana Sans"/>
              </a:rPr>
              <a:t> </a:t>
            </a:r>
            <a:r>
              <a:rPr lang="es-MX" sz="2000" b="1" dirty="0">
                <a:latin typeface="Soberana Sans"/>
              </a:rPr>
              <a:t>for</a:t>
            </a:r>
            <a:r>
              <a:rPr lang="es-MX" sz="2000" b="1" dirty="0">
                <a:latin typeface="Soberana Sans"/>
              </a:rPr>
              <a:t> </a:t>
            </a:r>
            <a:r>
              <a:rPr lang="es-MX" sz="2000" b="1" dirty="0">
                <a:latin typeface="Soberana Sans"/>
              </a:rPr>
              <a:t>health</a:t>
            </a:r>
            <a:r>
              <a:rPr lang="es-MX" sz="2000" b="1" dirty="0">
                <a:latin typeface="Soberana Sans"/>
              </a:rPr>
              <a:t>)</a:t>
            </a:r>
          </a:p>
          <a:p>
            <a:pPr algn="just"/>
            <a:r>
              <a:rPr lang="es-MX" sz="2000" dirty="0">
                <a:latin typeface="Soberana Sans"/>
              </a:rPr>
              <a:t>Una combinación de acciones individuales y sociales destinadas a conseguir compromisos políticos, apoyo para las políticas de salud, aceptación social y apoyo de los sistemas para un determinado objetivo o programa de salud.</a:t>
            </a:r>
          </a:p>
          <a:p>
            <a:pPr algn="just"/>
            <a:endParaRPr lang="es-MX" sz="2000" b="1" dirty="0">
              <a:latin typeface="Soberana Sans Light" pitchFamily="50" charset="0"/>
            </a:endParaRPr>
          </a:p>
        </p:txBody>
      </p:sp>
      <p:pic>
        <p:nvPicPr>
          <p:cNvPr id="14340" name="Picture 4" descr="abogacia"/>
          <p:cNvPicPr>
            <a:picLocks noChangeAspect="1" noChangeArrowheads="1"/>
          </p:cNvPicPr>
          <p:nvPr/>
        </p:nvPicPr>
        <p:blipFill>
          <a:blip r:embed="rId2"/>
          <a:srcRect/>
          <a:stretch>
            <a:fillRect/>
          </a:stretch>
        </p:blipFill>
        <p:spPr bwMode="auto">
          <a:xfrm>
            <a:off x="5114925" y="3143250"/>
            <a:ext cx="2286000" cy="1524000"/>
          </a:xfrm>
          <a:prstGeom prst="rect">
            <a:avLst/>
          </a:prstGeom>
          <a:noFill/>
          <a:ln w="9525">
            <a:noFill/>
            <a:miter lim="800000"/>
            <a:headEnd/>
            <a:tailEnd/>
          </a:ln>
        </p:spPr>
      </p:pic>
      <p:sp>
        <p:nvSpPr>
          <p:cNvPr id="14341" name="5 CuadroTexto"/>
          <p:cNvSpPr txBox="1">
            <a:spLocks noChangeArrowheads="1"/>
          </p:cNvSpPr>
          <p:nvPr/>
        </p:nvSpPr>
        <p:spPr bwMode="auto">
          <a:xfrm>
            <a:off x="606425" y="6581775"/>
            <a:ext cx="1565275" cy="276225"/>
          </a:xfrm>
          <a:prstGeom prst="rect">
            <a:avLst/>
          </a:prstGeom>
          <a:noFill/>
          <a:ln w="9525">
            <a:noFill/>
            <a:miter lim="800000"/>
            <a:headEnd/>
            <a:tailEnd/>
          </a:ln>
        </p:spPr>
        <p:txBody>
          <a:bodyPr wrap="none">
            <a:spAutoFit/>
          </a:bodyPr>
          <a:lstStyle/>
          <a:p>
            <a:r>
              <a:rPr lang="es-MX" sz="1200" b="1" dirty="0">
                <a:solidFill>
                  <a:schemeClr val="bg1"/>
                </a:solidFill>
                <a:latin typeface="Soberana Sans" pitchFamily="50" charset="0"/>
              </a:rPr>
              <a:t>Fuente: OPS OMS</a:t>
            </a:r>
          </a:p>
        </p:txBody>
      </p:sp>
      <p:sp>
        <p:nvSpPr>
          <p:cNvPr id="14342" name="6 CuadroTexto"/>
          <p:cNvSpPr txBox="1">
            <a:spLocks noChangeArrowheads="1"/>
          </p:cNvSpPr>
          <p:nvPr/>
        </p:nvSpPr>
        <p:spPr bwMode="auto">
          <a:xfrm>
            <a:off x="454025" y="3582988"/>
            <a:ext cx="1717675" cy="276225"/>
          </a:xfrm>
          <a:prstGeom prst="rect">
            <a:avLst/>
          </a:prstGeom>
          <a:noFill/>
          <a:ln w="9525">
            <a:noFill/>
            <a:miter lim="800000"/>
            <a:headEnd/>
            <a:tailEnd/>
          </a:ln>
        </p:spPr>
        <p:txBody>
          <a:bodyPr wrap="none">
            <a:spAutoFit/>
          </a:bodyPr>
          <a:lstStyle/>
          <a:p>
            <a:r>
              <a:rPr lang="es-MX" sz="1200" b="1" dirty="0" smtClean="0">
                <a:latin typeface="Soberana Sans" pitchFamily="50" charset="0"/>
              </a:rPr>
              <a:t>Fuente: Diccionario</a:t>
            </a:r>
            <a:endParaRPr lang="es-MX" sz="1200" b="1" dirty="0">
              <a:latin typeface="Soberana Sans" pitchFamily="50"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15363" name="2 CuadroTexto"/>
          <p:cNvSpPr txBox="1">
            <a:spLocks noChangeArrowheads="1"/>
          </p:cNvSpPr>
          <p:nvPr/>
        </p:nvSpPr>
        <p:spPr bwMode="auto">
          <a:xfrm>
            <a:off x="612775" y="1698625"/>
            <a:ext cx="7953375" cy="4530727"/>
          </a:xfrm>
          <a:prstGeom prst="rect">
            <a:avLst/>
          </a:prstGeom>
          <a:noFill/>
          <a:ln w="9525">
            <a:noFill/>
            <a:miter lim="800000"/>
            <a:headEnd/>
            <a:tailEnd/>
          </a:ln>
        </p:spPr>
        <p:txBody>
          <a:bodyPr>
            <a:spAutoFit/>
          </a:bodyPr>
          <a:lstStyle/>
          <a:p>
            <a:pPr algn="just">
              <a:lnSpc>
                <a:spcPct val="300000"/>
              </a:lnSpc>
            </a:pPr>
            <a:r>
              <a:rPr lang="es-MX" sz="2000" dirty="0">
                <a:latin typeface="Soberana Sans" pitchFamily="50" charset="0"/>
              </a:rPr>
              <a:t>Busca señalar aspectos críticos que ha sido ignorados o influir en las actitudes del público, para implementar leyes o </a:t>
            </a:r>
            <a:r>
              <a:rPr lang="es-MX" sz="2000" dirty="0" smtClean="0">
                <a:latin typeface="Soberana Sans" pitchFamily="50" charset="0"/>
              </a:rPr>
              <a:t>políticas </a:t>
            </a:r>
            <a:r>
              <a:rPr lang="es-MX" sz="2000" dirty="0">
                <a:latin typeface="Soberana Sans" pitchFamily="50" charset="0"/>
              </a:rPr>
              <a:t>con el fin de que la visión de “LO QUE DEBE SER SE VUELVA REALIDAD”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16387" name="2 CuadroTexto"/>
          <p:cNvSpPr txBox="1">
            <a:spLocks noChangeArrowheads="1"/>
          </p:cNvSpPr>
          <p:nvPr/>
        </p:nvSpPr>
        <p:spPr bwMode="auto">
          <a:xfrm>
            <a:off x="547688" y="1924050"/>
            <a:ext cx="8005762" cy="2341563"/>
          </a:xfrm>
          <a:prstGeom prst="rect">
            <a:avLst/>
          </a:prstGeom>
          <a:noFill/>
          <a:ln w="9525">
            <a:noFill/>
            <a:miter lim="800000"/>
            <a:headEnd/>
            <a:tailEnd/>
          </a:ln>
        </p:spPr>
        <p:txBody>
          <a:bodyPr>
            <a:spAutoFit/>
          </a:bodyPr>
          <a:lstStyle/>
          <a:p>
            <a:pPr algn="ctr">
              <a:lnSpc>
                <a:spcPct val="150000"/>
              </a:lnSpc>
            </a:pPr>
            <a:r>
              <a:rPr lang="es-MX" sz="2000" dirty="0">
                <a:latin typeface="Soberana Sans" pitchFamily="50" charset="0"/>
              </a:rPr>
              <a:t>Hablar y presentar sus ideas de manera coordinada, concreta obviamente que no garantiza el éxito</a:t>
            </a:r>
          </a:p>
          <a:p>
            <a:pPr algn="ctr">
              <a:lnSpc>
                <a:spcPct val="150000"/>
              </a:lnSpc>
            </a:pPr>
            <a:endParaRPr lang="es-MX" sz="2000" dirty="0">
              <a:latin typeface="Soberana Sans" pitchFamily="50" charset="0"/>
            </a:endParaRPr>
          </a:p>
          <a:p>
            <a:pPr algn="ctr">
              <a:lnSpc>
                <a:spcPct val="150000"/>
              </a:lnSpc>
            </a:pPr>
            <a:r>
              <a:rPr lang="es-MX" sz="2000" dirty="0">
                <a:latin typeface="Soberana Sans" pitchFamily="50" charset="0"/>
              </a:rPr>
              <a:t>Quedarse callado garantiza un fracaso y/o que no se cumplan lo deseado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17411" name="2 CuadroTexto"/>
          <p:cNvSpPr txBox="1">
            <a:spLocks noChangeArrowheads="1"/>
          </p:cNvSpPr>
          <p:nvPr/>
        </p:nvSpPr>
        <p:spPr bwMode="auto">
          <a:xfrm>
            <a:off x="395288" y="1924050"/>
            <a:ext cx="8005762" cy="3261149"/>
          </a:xfrm>
          <a:prstGeom prst="rect">
            <a:avLst/>
          </a:prstGeom>
          <a:noFill/>
          <a:ln w="9525">
            <a:noFill/>
            <a:miter lim="800000"/>
            <a:headEnd/>
            <a:tailEnd/>
          </a:ln>
        </p:spPr>
        <p:txBody>
          <a:bodyPr>
            <a:spAutoFit/>
          </a:bodyPr>
          <a:lstStyle/>
          <a:p>
            <a:pPr algn="just">
              <a:lnSpc>
                <a:spcPct val="150000"/>
              </a:lnSpc>
            </a:pPr>
            <a:r>
              <a:rPr lang="es-MX" sz="2000" dirty="0">
                <a:latin typeface="Soberana Sans" pitchFamily="50" charset="0"/>
              </a:rPr>
              <a:t>Comunicación defensiva</a:t>
            </a:r>
          </a:p>
          <a:p>
            <a:pPr algn="just">
              <a:lnSpc>
                <a:spcPct val="150000"/>
              </a:lnSpc>
            </a:pPr>
            <a:r>
              <a:rPr lang="es-MX" sz="2000" dirty="0">
                <a:latin typeface="Soberana Sans" pitchFamily="50" charset="0"/>
              </a:rPr>
              <a:t>Si el receptor se esta defendiendo no será capaz de concentrarse en la estructura, contenido y significancia.</a:t>
            </a:r>
          </a:p>
          <a:p>
            <a:pPr algn="just">
              <a:lnSpc>
                <a:spcPct val="150000"/>
              </a:lnSpc>
            </a:pPr>
            <a:endParaRPr lang="es-MX" sz="2000" dirty="0">
              <a:latin typeface="Soberana Sans" pitchFamily="50" charset="0"/>
            </a:endParaRPr>
          </a:p>
          <a:p>
            <a:pPr algn="just">
              <a:lnSpc>
                <a:spcPct val="150000"/>
              </a:lnSpc>
            </a:pPr>
            <a:r>
              <a:rPr lang="es-MX" sz="2000" dirty="0">
                <a:latin typeface="Soberana Sans" pitchFamily="50" charset="0"/>
              </a:rPr>
              <a:t>El percibir amenaza real o imaginaria tendemos a comportarnos de manera defensiva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18435" name="CuadroTexto 87"/>
          <p:cNvSpPr txBox="1">
            <a:spLocks noChangeArrowheads="1"/>
          </p:cNvSpPr>
          <p:nvPr/>
        </p:nvSpPr>
        <p:spPr bwMode="auto">
          <a:xfrm>
            <a:off x="461963" y="1336675"/>
            <a:ext cx="8035925" cy="4154984"/>
          </a:xfrm>
          <a:prstGeom prst="rect">
            <a:avLst/>
          </a:prstGeom>
          <a:noFill/>
          <a:ln w="9525">
            <a:noFill/>
            <a:miter lim="800000"/>
            <a:headEnd/>
            <a:tailEnd/>
          </a:ln>
        </p:spPr>
        <p:txBody>
          <a:bodyPr>
            <a:spAutoFit/>
          </a:bodyPr>
          <a:lstStyle/>
          <a:p>
            <a:pPr algn="just"/>
            <a:endParaRPr lang="es-MX" sz="2400" b="1" dirty="0">
              <a:latin typeface="Soberana Sans Light" pitchFamily="50" charset="0"/>
            </a:endParaRPr>
          </a:p>
          <a:p>
            <a:pPr algn="just"/>
            <a:r>
              <a:rPr lang="es-MX" sz="2400" b="1" dirty="0">
                <a:latin typeface="Soberana Sans Light" pitchFamily="50" charset="0"/>
              </a:rPr>
              <a:t>Puede ser adoptada por:</a:t>
            </a:r>
          </a:p>
          <a:p>
            <a:pPr algn="just"/>
            <a:endParaRPr lang="es-MX" sz="2400" b="1" dirty="0">
              <a:latin typeface="Soberana Sans Light" pitchFamily="50" charset="0"/>
            </a:endParaRPr>
          </a:p>
          <a:p>
            <a:pPr algn="just"/>
            <a:r>
              <a:rPr lang="es-MX" sz="2400" b="1" dirty="0">
                <a:latin typeface="Soberana Sans"/>
              </a:rPr>
              <a:t> </a:t>
            </a:r>
            <a:r>
              <a:rPr lang="es-MX" sz="2400" dirty="0">
                <a:latin typeface="Soberana Sans"/>
              </a:rPr>
              <a:t>Los individuos y grupos, </a:t>
            </a:r>
          </a:p>
          <a:p>
            <a:pPr algn="just"/>
            <a:endParaRPr lang="es-MX" sz="2400" b="1" dirty="0">
              <a:latin typeface="Soberana Sans Light" pitchFamily="50" charset="0"/>
            </a:endParaRPr>
          </a:p>
          <a:p>
            <a:pPr algn="just"/>
            <a:r>
              <a:rPr lang="es-MX" sz="2400" b="1" dirty="0">
                <a:latin typeface="Soberana Sans Light" pitchFamily="50" charset="0"/>
              </a:rPr>
              <a:t>Su fin: </a:t>
            </a:r>
          </a:p>
          <a:p>
            <a:pPr algn="just"/>
            <a:endParaRPr lang="es-MX" sz="2400" b="1" dirty="0">
              <a:latin typeface="Soberana Sans Light" pitchFamily="50" charset="0"/>
            </a:endParaRPr>
          </a:p>
          <a:p>
            <a:pPr algn="just"/>
            <a:r>
              <a:rPr lang="es-MX" sz="2400" dirty="0">
                <a:latin typeface="Soberana Sans"/>
              </a:rPr>
              <a:t>Crear condiciones de vida que conduzcan a la salud y a la adquisición de estilos de vida sanos</a:t>
            </a:r>
            <a:r>
              <a:rPr lang="es-MX" sz="2400" b="1" dirty="0">
                <a:latin typeface="Soberana Sans"/>
              </a:rPr>
              <a:t>. </a:t>
            </a:r>
          </a:p>
          <a:p>
            <a:pPr algn="just"/>
            <a:endParaRPr lang="es-MX" sz="2400" b="1" dirty="0">
              <a:latin typeface="Soberana Sans Light" pitchFamily="50"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19459" name="CuadroTexto 87"/>
          <p:cNvSpPr txBox="1">
            <a:spLocks noChangeArrowheads="1"/>
          </p:cNvSpPr>
          <p:nvPr/>
        </p:nvSpPr>
        <p:spPr bwMode="auto">
          <a:xfrm>
            <a:off x="461963" y="939800"/>
            <a:ext cx="8035925" cy="5556250"/>
          </a:xfrm>
          <a:prstGeom prst="rect">
            <a:avLst/>
          </a:prstGeom>
          <a:noFill/>
          <a:ln w="9525">
            <a:noFill/>
            <a:miter lim="800000"/>
            <a:headEnd/>
            <a:tailEnd/>
          </a:ln>
        </p:spPr>
        <p:txBody>
          <a:bodyPr wrap="square">
            <a:spAutoFit/>
          </a:bodyPr>
          <a:lstStyle/>
          <a:p>
            <a:pPr algn="just"/>
            <a:endParaRPr lang="es-MX" sz="2400" b="1" dirty="0">
              <a:latin typeface="Soberana Sans Light" pitchFamily="50" charset="0"/>
            </a:endParaRPr>
          </a:p>
          <a:p>
            <a:pPr algn="just"/>
            <a:r>
              <a:rPr lang="es-MX" sz="2400" b="1" dirty="0">
                <a:latin typeface="Soberana Sans Light" pitchFamily="50" charset="0"/>
              </a:rPr>
              <a:t>La abogacía por la salud es una de las tres grandes estrategias de promoción de la salud </a:t>
            </a:r>
          </a:p>
          <a:p>
            <a:pPr algn="just"/>
            <a:endParaRPr lang="es-MX" sz="2400" b="1" dirty="0">
              <a:latin typeface="Soberana Sans Light" pitchFamily="50" charset="0"/>
            </a:endParaRPr>
          </a:p>
          <a:p>
            <a:pPr algn="just"/>
            <a:r>
              <a:rPr lang="es-MX" sz="2400" b="1" dirty="0">
                <a:latin typeface="Soberana Sans Light" pitchFamily="50" charset="0"/>
              </a:rPr>
              <a:t>Puede adoptar muchas formas como </a:t>
            </a:r>
          </a:p>
          <a:p>
            <a:pPr algn="just">
              <a:lnSpc>
                <a:spcPct val="150000"/>
              </a:lnSpc>
              <a:buFont typeface="Wingdings" pitchFamily="2" charset="2"/>
              <a:buChar char="v"/>
            </a:pPr>
            <a:r>
              <a:rPr lang="es-MX" sz="2000" dirty="0">
                <a:latin typeface="Soberana Sans" pitchFamily="50" charset="0"/>
              </a:rPr>
              <a:t>  Uso de los medios informativos y los multimedia</a:t>
            </a:r>
          </a:p>
          <a:p>
            <a:pPr algn="just">
              <a:lnSpc>
                <a:spcPct val="150000"/>
              </a:lnSpc>
              <a:buFont typeface="Wingdings" pitchFamily="2" charset="2"/>
              <a:buChar char="v"/>
            </a:pPr>
            <a:r>
              <a:rPr lang="es-MX" sz="2000" dirty="0">
                <a:latin typeface="Soberana Sans" pitchFamily="50" charset="0"/>
              </a:rPr>
              <a:t>  Presión directa a los políticos </a:t>
            </a:r>
          </a:p>
          <a:p>
            <a:pPr algn="just">
              <a:lnSpc>
                <a:spcPct val="150000"/>
              </a:lnSpc>
              <a:buFont typeface="Wingdings" pitchFamily="2" charset="2"/>
              <a:buChar char="v"/>
            </a:pPr>
            <a:r>
              <a:rPr lang="es-MX" sz="2000" dirty="0">
                <a:latin typeface="Soberana Sans" pitchFamily="50" charset="0"/>
              </a:rPr>
              <a:t>  Movilización de la comunidad</a:t>
            </a:r>
          </a:p>
          <a:p>
            <a:pPr algn="just"/>
            <a:endParaRPr lang="es-MX" sz="2400" b="1" dirty="0">
              <a:latin typeface="Soberana Sans Light" pitchFamily="50" charset="0"/>
            </a:endParaRPr>
          </a:p>
          <a:p>
            <a:pPr algn="just"/>
            <a:r>
              <a:rPr lang="es-MX" sz="2400" b="1" dirty="0">
                <a:latin typeface="Soberana Sans Light" pitchFamily="50" charset="0"/>
              </a:rPr>
              <a:t>Los profesionales sanitarios tienen un importante papel como defensores de la salud en todos los niveles de la sociedad.</a:t>
            </a:r>
            <a:r>
              <a:rPr lang="es-MX" sz="2000" dirty="0">
                <a:latin typeface="Soberana Sans" pitchFamily="50" charset="0"/>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Abogacía</a:t>
            </a:r>
          </a:p>
        </p:txBody>
      </p:sp>
      <p:sp>
        <p:nvSpPr>
          <p:cNvPr id="20483" name="CuadroTexto 87"/>
          <p:cNvSpPr txBox="1">
            <a:spLocks noChangeArrowheads="1"/>
          </p:cNvSpPr>
          <p:nvPr/>
        </p:nvSpPr>
        <p:spPr bwMode="auto">
          <a:xfrm>
            <a:off x="461963" y="1301750"/>
            <a:ext cx="8035925" cy="3941763"/>
          </a:xfrm>
          <a:prstGeom prst="rect">
            <a:avLst/>
          </a:prstGeom>
          <a:noFill/>
          <a:ln w="9525">
            <a:noFill/>
            <a:miter lim="800000"/>
            <a:headEnd/>
            <a:tailEnd/>
          </a:ln>
        </p:spPr>
        <p:txBody>
          <a:bodyPr>
            <a:spAutoFit/>
          </a:bodyPr>
          <a:lstStyle/>
          <a:p>
            <a:pPr algn="just"/>
            <a:r>
              <a:rPr lang="es-MX" sz="2400" b="1" dirty="0">
                <a:latin typeface="Soberana Sans Light" pitchFamily="50" charset="0"/>
              </a:rPr>
              <a:t>Elementos básicos para interceder.</a:t>
            </a:r>
          </a:p>
          <a:p>
            <a:pPr algn="just"/>
            <a:endParaRPr lang="es-MX" sz="2000" dirty="0">
              <a:latin typeface="Soberana Sans" pitchFamily="50" charset="0"/>
            </a:endParaRPr>
          </a:p>
          <a:p>
            <a:pPr algn="just">
              <a:lnSpc>
                <a:spcPct val="150000"/>
              </a:lnSpc>
            </a:pPr>
            <a:r>
              <a:rPr lang="es-MX" sz="2000" dirty="0">
                <a:latin typeface="Soberana Sans" pitchFamily="50" charset="0"/>
              </a:rPr>
              <a:t>		El Que</a:t>
            </a:r>
          </a:p>
          <a:p>
            <a:pPr algn="just">
              <a:lnSpc>
                <a:spcPct val="150000"/>
              </a:lnSpc>
            </a:pPr>
            <a:endParaRPr lang="es-MX" sz="2000" dirty="0">
              <a:latin typeface="Soberana Sans" pitchFamily="50" charset="0"/>
            </a:endParaRPr>
          </a:p>
          <a:p>
            <a:pPr algn="just">
              <a:lnSpc>
                <a:spcPct val="150000"/>
              </a:lnSpc>
            </a:pPr>
            <a:r>
              <a:rPr lang="es-MX" sz="2000" dirty="0">
                <a:latin typeface="Soberana Sans" pitchFamily="50" charset="0"/>
              </a:rPr>
              <a:t>			El Quien</a:t>
            </a:r>
          </a:p>
          <a:p>
            <a:pPr algn="just">
              <a:lnSpc>
                <a:spcPct val="150000"/>
              </a:lnSpc>
            </a:pPr>
            <a:endParaRPr lang="es-MX" sz="2000" dirty="0">
              <a:latin typeface="Soberana Sans" pitchFamily="50" charset="0"/>
            </a:endParaRPr>
          </a:p>
          <a:p>
            <a:pPr algn="just">
              <a:lnSpc>
                <a:spcPct val="150000"/>
              </a:lnSpc>
            </a:pPr>
            <a:r>
              <a:rPr lang="es-MX" sz="2000" dirty="0">
                <a:latin typeface="Soberana Sans" pitchFamily="50" charset="0"/>
              </a:rPr>
              <a:t>				El Como </a:t>
            </a:r>
          </a:p>
          <a:p>
            <a:pPr algn="just">
              <a:lnSpc>
                <a:spcPct val="150000"/>
              </a:lnSpc>
            </a:pPr>
            <a:endParaRPr lang="es-MX" sz="2000" dirty="0">
              <a:latin typeface="Soberana Sans" pitchFamily="50" charset="0"/>
            </a:endParaRPr>
          </a:p>
          <a:p>
            <a:pPr algn="just">
              <a:lnSpc>
                <a:spcPct val="150000"/>
              </a:lnSpc>
            </a:pPr>
            <a:r>
              <a:rPr lang="es-MX" sz="2000" dirty="0">
                <a:latin typeface="Soberana Sans" pitchFamily="50" charset="0"/>
              </a:rPr>
              <a:t>					El Cuándo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Comunicación persuasiva</a:t>
            </a:r>
          </a:p>
        </p:txBody>
      </p:sp>
      <p:sp>
        <p:nvSpPr>
          <p:cNvPr id="21507" name="2 CuadroTexto"/>
          <p:cNvSpPr txBox="1">
            <a:spLocks noChangeArrowheads="1"/>
          </p:cNvSpPr>
          <p:nvPr/>
        </p:nvSpPr>
        <p:spPr bwMode="auto">
          <a:xfrm>
            <a:off x="533400" y="1392238"/>
            <a:ext cx="8005763" cy="4247317"/>
          </a:xfrm>
          <a:prstGeom prst="rect">
            <a:avLst/>
          </a:prstGeom>
          <a:noFill/>
          <a:ln w="9525">
            <a:noFill/>
            <a:miter lim="800000"/>
            <a:headEnd/>
            <a:tailEnd/>
          </a:ln>
        </p:spPr>
        <p:txBody>
          <a:bodyPr wrap="square">
            <a:spAutoFit/>
          </a:bodyPr>
          <a:lstStyle/>
          <a:p>
            <a:pPr algn="just">
              <a:lnSpc>
                <a:spcPct val="150000"/>
              </a:lnSpc>
            </a:pPr>
            <a:r>
              <a:rPr lang="es-MX" sz="2000" dirty="0">
                <a:latin typeface="Soberana Sans" pitchFamily="50" charset="0"/>
              </a:rPr>
              <a:t>Propósito: informar, motivar, convencer, actuar</a:t>
            </a:r>
          </a:p>
          <a:p>
            <a:pPr algn="just">
              <a:lnSpc>
                <a:spcPct val="150000"/>
              </a:lnSpc>
            </a:pPr>
            <a:r>
              <a:rPr lang="es-MX" sz="2000" dirty="0">
                <a:latin typeface="Soberana Sans" pitchFamily="50" charset="0"/>
              </a:rPr>
              <a:t>Público puede ser:  favorable, desinformado, apático, hostil y mixto</a:t>
            </a:r>
          </a:p>
          <a:p>
            <a:pPr algn="just">
              <a:lnSpc>
                <a:spcPct val="150000"/>
              </a:lnSpc>
            </a:pPr>
            <a:endParaRPr lang="es-MX" sz="2000" dirty="0">
              <a:latin typeface="Soberana Sans" pitchFamily="50" charset="0"/>
            </a:endParaRPr>
          </a:p>
          <a:p>
            <a:pPr algn="just">
              <a:lnSpc>
                <a:spcPct val="150000"/>
              </a:lnSpc>
            </a:pPr>
            <a:r>
              <a:rPr lang="es-MX" sz="2000" dirty="0">
                <a:latin typeface="Soberana Sans" pitchFamily="50" charset="0"/>
              </a:rPr>
              <a:t>Datos deben ser: actuales, precisos, necesarios, relevantes, aceptables</a:t>
            </a:r>
          </a:p>
          <a:p>
            <a:pPr algn="just">
              <a:lnSpc>
                <a:spcPct val="150000"/>
              </a:lnSpc>
            </a:pPr>
            <a:endParaRPr lang="es-MX" sz="2000" dirty="0">
              <a:latin typeface="Soberana Sans" pitchFamily="50" charset="0"/>
            </a:endParaRPr>
          </a:p>
          <a:p>
            <a:pPr algn="just">
              <a:lnSpc>
                <a:spcPct val="150000"/>
              </a:lnSpc>
            </a:pPr>
            <a:r>
              <a:rPr lang="es-MX" sz="2000" dirty="0">
                <a:latin typeface="Soberana Sans" pitchFamily="50" charset="0"/>
              </a:rPr>
              <a:t>Organización: de propuesta, la solución, reflexión, secuencia de </a:t>
            </a:r>
            <a:r>
              <a:rPr lang="es-MX" sz="2000" dirty="0" smtClean="0">
                <a:latin typeface="Soberana Sans" pitchFamily="50" charset="0"/>
              </a:rPr>
              <a:t>motivación</a:t>
            </a:r>
            <a:endParaRPr lang="es-MX" sz="2000" dirty="0">
              <a:latin typeface="Soberana Sans" pitchFamily="50"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Promoción de la Salud</a:t>
            </a:r>
          </a:p>
        </p:txBody>
      </p:sp>
      <p:sp>
        <p:nvSpPr>
          <p:cNvPr id="4099" name="CuadroTexto 87"/>
          <p:cNvSpPr txBox="1">
            <a:spLocks noChangeArrowheads="1"/>
          </p:cNvSpPr>
          <p:nvPr/>
        </p:nvSpPr>
        <p:spPr bwMode="auto">
          <a:xfrm>
            <a:off x="635000" y="1241425"/>
            <a:ext cx="8035925" cy="2616200"/>
          </a:xfrm>
          <a:prstGeom prst="rect">
            <a:avLst/>
          </a:prstGeom>
          <a:noFill/>
          <a:ln w="9525">
            <a:noFill/>
            <a:miter lim="800000"/>
            <a:headEnd/>
            <a:tailEnd/>
          </a:ln>
        </p:spPr>
        <p:txBody>
          <a:bodyPr>
            <a:spAutoFit/>
          </a:bodyPr>
          <a:lstStyle/>
          <a:p>
            <a:pPr algn="just"/>
            <a:r>
              <a:rPr lang="es-MX" sz="2400" b="1" dirty="0">
                <a:latin typeface="Soberana Sans" pitchFamily="50" charset="0"/>
              </a:rPr>
              <a:t>PROMOCIÓN DE LA SALUD.</a:t>
            </a:r>
          </a:p>
          <a:p>
            <a:pPr algn="just"/>
            <a:r>
              <a:rPr lang="es-MX" sz="2000" dirty="0">
                <a:latin typeface="Soberana Sans" pitchFamily="50" charset="0"/>
              </a:rPr>
              <a:t>Consideraciones Generales:</a:t>
            </a:r>
          </a:p>
          <a:p>
            <a:pPr algn="just"/>
            <a:r>
              <a:rPr lang="es-MX" sz="2000" dirty="0">
                <a:latin typeface="Soberana Sans" pitchFamily="50" charset="0"/>
              </a:rPr>
              <a:t> </a:t>
            </a:r>
          </a:p>
          <a:p>
            <a:pPr algn="just"/>
            <a:r>
              <a:rPr lang="es-MX" sz="2000" dirty="0">
                <a:latin typeface="Soberana Sans" pitchFamily="50" charset="0"/>
              </a:rPr>
              <a:t>La atención a la enfermedad tiene relevancia sobre la productividad y el significado para quien recupera la salud.</a:t>
            </a:r>
          </a:p>
          <a:p>
            <a:pPr algn="just"/>
            <a:r>
              <a:rPr lang="es-MX" sz="2000" dirty="0">
                <a:latin typeface="Soberana Sans" pitchFamily="50" charset="0"/>
              </a:rPr>
              <a:t>	</a:t>
            </a:r>
          </a:p>
          <a:p>
            <a:pPr algn="just"/>
            <a:r>
              <a:rPr lang="es-MX" sz="2000" dirty="0">
                <a:latin typeface="Soberana Sans" pitchFamily="50" charset="0"/>
              </a:rPr>
              <a:t>Limitantes:</a:t>
            </a:r>
          </a:p>
          <a:p>
            <a:pPr algn="just"/>
            <a:endParaRPr lang="es-MX" sz="2000" dirty="0">
              <a:latin typeface="Soberana Sans" pitchFamily="50" charset="0"/>
            </a:endParaRPr>
          </a:p>
        </p:txBody>
      </p:sp>
      <p:graphicFrame>
        <p:nvGraphicFramePr>
          <p:cNvPr id="4" name="3 Tabla"/>
          <p:cNvGraphicFramePr>
            <a:graphicFrameLocks noGrp="1"/>
          </p:cNvGraphicFramePr>
          <p:nvPr/>
        </p:nvGraphicFramePr>
        <p:xfrm>
          <a:off x="669925" y="3663950"/>
          <a:ext cx="7965058" cy="3017520"/>
        </p:xfrm>
        <a:graphic>
          <a:graphicData uri="http://schemas.openxmlformats.org/drawingml/2006/table">
            <a:tbl>
              <a:tblPr firstRow="1" bandRow="1">
                <a:tableStyleId>{2D5ABB26-0587-4C30-8999-92F81FD0307C}</a:tableStyleId>
              </a:tblPr>
              <a:tblGrid>
                <a:gridCol w="3982529"/>
                <a:gridCol w="3982529"/>
              </a:tblGrid>
              <a:tr h="370840">
                <a:tc>
                  <a:txBody>
                    <a:bodyPr/>
                    <a:lstStyle/>
                    <a:p>
                      <a:pPr algn="just"/>
                      <a:r>
                        <a:rPr lang="es-MX" sz="1800" dirty="0" smtClean="0">
                          <a:latin typeface="Soberana Sans" pitchFamily="50" charset="0"/>
                        </a:rPr>
                        <a:t>Altos costos económicos y humanos de problemas cada vez más complejos</a:t>
                      </a:r>
                      <a:endParaRPr lang="es-MX" dirty="0">
                        <a:latin typeface="Soberana Sans" pitchFamily="50" charset="0"/>
                      </a:endParaRPr>
                    </a:p>
                  </a:txBody>
                  <a:tcPr/>
                </a:tc>
                <a:tc>
                  <a:txBody>
                    <a:bodyPr/>
                    <a:lstStyle/>
                    <a:p>
                      <a:pPr algn="just"/>
                      <a:r>
                        <a:rPr lang="es-MX" sz="1800" dirty="0" smtClean="0">
                          <a:latin typeface="Soberana Sans" pitchFamily="50" charset="0"/>
                        </a:rPr>
                        <a:t>Dificultades para adquirir medicamentos y equipos sofisticados</a:t>
                      </a:r>
                      <a:endParaRPr lang="es-MX" dirty="0">
                        <a:latin typeface="Soberana Sans" pitchFamily="50" charset="0"/>
                      </a:endParaRPr>
                    </a:p>
                  </a:txBody>
                  <a:tcPr/>
                </a:tc>
              </a:tr>
              <a:tr h="370840">
                <a:tc>
                  <a:txBody>
                    <a:bodyPr/>
                    <a:lstStyle/>
                    <a:p>
                      <a:pPr algn="just"/>
                      <a:r>
                        <a:rPr lang="es-MX" sz="1800" dirty="0" smtClean="0">
                          <a:latin typeface="Soberana Sans" pitchFamily="50" charset="0"/>
                        </a:rPr>
                        <a:t>Inexistencia de medicamentos para curar enfermedades que afectan a grandes grupos</a:t>
                      </a:r>
                      <a:endParaRPr lang="es-MX" dirty="0">
                        <a:latin typeface="Soberana Sans" pitchFamily="50" charset="0"/>
                      </a:endParaRPr>
                    </a:p>
                  </a:txBody>
                  <a:tcPr/>
                </a:tc>
                <a:tc>
                  <a:txBody>
                    <a:bodyPr/>
                    <a:lstStyle/>
                    <a:p>
                      <a:pPr algn="just"/>
                      <a:r>
                        <a:rPr lang="es-MX" sz="1800" dirty="0" smtClean="0">
                          <a:latin typeface="Soberana Sans" pitchFamily="50" charset="0"/>
                        </a:rPr>
                        <a:t>Grandes desigualdades de salud especialmente en los grupos sociales más desfavorecidos</a:t>
                      </a:r>
                      <a:endParaRPr lang="es-MX" dirty="0">
                        <a:latin typeface="Soberana Sans" pitchFamily="50" charset="0"/>
                      </a:endParaRPr>
                    </a:p>
                  </a:txBody>
                  <a:tcPr/>
                </a:tc>
              </a:tr>
              <a:tr h="370840">
                <a:tc>
                  <a:txBody>
                    <a:bodyPr/>
                    <a:lstStyle/>
                    <a:p>
                      <a:pPr algn="just"/>
                      <a:r>
                        <a:rPr lang="es-MX" sz="1800" dirty="0" smtClean="0">
                          <a:latin typeface="Soberana Sans" pitchFamily="50" charset="0"/>
                        </a:rPr>
                        <a:t>Actitudes y prácticas de la población</a:t>
                      </a:r>
                      <a:endParaRPr lang="es-MX" dirty="0">
                        <a:latin typeface="Soberana Sans" pitchFamily="50" charset="0"/>
                      </a:endParaRPr>
                    </a:p>
                  </a:txBody>
                  <a:tcPr/>
                </a:tc>
                <a:tc>
                  <a:txBody>
                    <a:bodyPr/>
                    <a:lstStyle/>
                    <a:p>
                      <a:pPr algn="just"/>
                      <a:r>
                        <a:rPr lang="es-MX" sz="1800" dirty="0" smtClean="0">
                          <a:latin typeface="Soberana Sans" pitchFamily="50" charset="0"/>
                        </a:rPr>
                        <a:t>Agotamiento de la efectividad del modelo de atención directa</a:t>
                      </a:r>
                      <a:endParaRPr lang="es-MX" dirty="0">
                        <a:latin typeface="Soberana Sans" pitchFamily="50" charset="0"/>
                      </a:endParaRPr>
                    </a:p>
                  </a:txBody>
                  <a:tcPr/>
                </a:tc>
              </a:tr>
            </a:tbl>
          </a:graphicData>
        </a:graphic>
      </p:graphicFrame>
      <p:sp>
        <p:nvSpPr>
          <p:cNvPr id="4107" name="4 Rectángulo"/>
          <p:cNvSpPr>
            <a:spLocks noChangeArrowheads="1"/>
          </p:cNvSpPr>
          <p:nvPr/>
        </p:nvSpPr>
        <p:spPr bwMode="auto">
          <a:xfrm>
            <a:off x="854075" y="6524625"/>
            <a:ext cx="2973891" cy="331629"/>
          </a:xfrm>
          <a:prstGeom prst="rect">
            <a:avLst/>
          </a:prstGeom>
          <a:noFill/>
          <a:ln w="9525">
            <a:noFill/>
            <a:miter lim="800000"/>
            <a:headEnd/>
            <a:tailEnd/>
          </a:ln>
        </p:spPr>
        <p:txBody>
          <a:bodyPr wrap="none">
            <a:spAutoFit/>
          </a:bodyPr>
          <a:lstStyle/>
          <a:p>
            <a:pPr algn="just">
              <a:lnSpc>
                <a:spcPct val="150000"/>
              </a:lnSpc>
            </a:pPr>
            <a:r>
              <a:rPr lang="es-MX" sz="1200" b="1" dirty="0">
                <a:solidFill>
                  <a:schemeClr val="bg1"/>
                </a:solidFill>
                <a:latin typeface="Soberana Sans" pitchFamily="50" charset="0"/>
              </a:rPr>
              <a:t>Fuente: Carta de </a:t>
            </a:r>
            <a:r>
              <a:rPr lang="es-MX" sz="1200" b="1" dirty="0">
                <a:solidFill>
                  <a:schemeClr val="bg1"/>
                </a:solidFill>
                <a:latin typeface="Soberana Sans" pitchFamily="50" charset="0"/>
              </a:rPr>
              <a:t>Otawa</a:t>
            </a:r>
            <a:r>
              <a:rPr lang="es-MX" sz="1200" b="1" dirty="0">
                <a:solidFill>
                  <a:schemeClr val="bg1"/>
                </a:solidFill>
                <a:latin typeface="Soberana Sans" pitchFamily="50" charset="0"/>
              </a:rPr>
              <a:t> 1982-2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Comunicación</a:t>
            </a:r>
          </a:p>
        </p:txBody>
      </p:sp>
      <p:sp>
        <p:nvSpPr>
          <p:cNvPr id="22531" name="2 CuadroTexto"/>
          <p:cNvSpPr txBox="1">
            <a:spLocks noChangeArrowheads="1"/>
          </p:cNvSpPr>
          <p:nvPr/>
        </p:nvSpPr>
        <p:spPr bwMode="auto">
          <a:xfrm>
            <a:off x="476250" y="1296988"/>
            <a:ext cx="8005763" cy="5324535"/>
          </a:xfrm>
          <a:prstGeom prst="rect">
            <a:avLst/>
          </a:prstGeom>
          <a:noFill/>
          <a:ln w="9525">
            <a:noFill/>
            <a:miter lim="800000"/>
            <a:headEnd/>
            <a:tailEnd/>
          </a:ln>
        </p:spPr>
        <p:txBody>
          <a:bodyPr>
            <a:spAutoFit/>
          </a:bodyPr>
          <a:lstStyle/>
          <a:p>
            <a:pPr algn="just">
              <a:lnSpc>
                <a:spcPct val="150000"/>
              </a:lnSpc>
            </a:pPr>
            <a:r>
              <a:rPr lang="es-MX" sz="2000" dirty="0" smtClean="0">
                <a:latin typeface="Soberana Sans" pitchFamily="50" charset="0"/>
              </a:rPr>
              <a:t>Cum=compartir                                  </a:t>
            </a:r>
            <a:r>
              <a:rPr lang="es-MX" sz="2000" dirty="0">
                <a:latin typeface="Soberana Sans" pitchFamily="50" charset="0"/>
              </a:rPr>
              <a:t>Munus</a:t>
            </a:r>
            <a:r>
              <a:rPr lang="es-MX" sz="2000" dirty="0">
                <a:latin typeface="Soberana Sans" pitchFamily="50" charset="0"/>
              </a:rPr>
              <a:t>= don</a:t>
            </a:r>
          </a:p>
          <a:p>
            <a:pPr algn="just">
              <a:lnSpc>
                <a:spcPct val="200000"/>
              </a:lnSpc>
            </a:pPr>
            <a:r>
              <a:rPr lang="es-MX" sz="2000" dirty="0">
                <a:latin typeface="Soberana Sans" pitchFamily="50" charset="0"/>
              </a:rPr>
              <a:t>La comunicación es compartir un don, hacer común a algo</a:t>
            </a:r>
          </a:p>
          <a:p>
            <a:pPr algn="just">
              <a:lnSpc>
                <a:spcPct val="200000"/>
              </a:lnSpc>
            </a:pPr>
            <a:r>
              <a:rPr lang="es-MX" sz="2000" dirty="0">
                <a:latin typeface="Soberana Sans" pitchFamily="50" charset="0"/>
              </a:rPr>
              <a:t>Poner en común con alguien un sentimiento</a:t>
            </a:r>
          </a:p>
          <a:p>
            <a:pPr algn="just">
              <a:lnSpc>
                <a:spcPct val="200000"/>
              </a:lnSpc>
            </a:pPr>
            <a:r>
              <a:rPr lang="es-MX" sz="2000" dirty="0">
                <a:latin typeface="Soberana Sans" pitchFamily="50" charset="0"/>
              </a:rPr>
              <a:t>Experiencia o hecho informativo en un momento dado</a:t>
            </a:r>
          </a:p>
          <a:p>
            <a:pPr algn="ctr">
              <a:lnSpc>
                <a:spcPct val="200000"/>
              </a:lnSpc>
            </a:pPr>
            <a:r>
              <a:rPr lang="es-MX" sz="2000" dirty="0">
                <a:latin typeface="Soberana Sans" pitchFamily="50" charset="0"/>
              </a:rPr>
              <a:t>Comunicación estratégica</a:t>
            </a:r>
          </a:p>
          <a:p>
            <a:pPr algn="ctr">
              <a:lnSpc>
                <a:spcPct val="200000"/>
              </a:lnSpc>
            </a:pPr>
            <a:r>
              <a:rPr lang="es-MX" sz="2000" dirty="0">
                <a:latin typeface="Soberana Sans" pitchFamily="50" charset="0"/>
              </a:rPr>
              <a:t>Elemento clave: comprender al publico al que va dirigido el mensaje, ponerse en su lugar</a:t>
            </a:r>
            <a:r>
              <a:rPr lang="es-MX" sz="2000" dirty="0" smtClean="0">
                <a:latin typeface="Soberana Sans" pitchFamily="50" charset="0"/>
              </a:rPr>
              <a:t>.</a:t>
            </a:r>
            <a:endParaRPr lang="es-MX" sz="2000" dirty="0">
              <a:latin typeface="Soberana Sans" pitchFamily="50"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127000"/>
            <a:ext cx="6151562" cy="9540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Análisis de las partes </a:t>
            </a:r>
            <a:r>
              <a:rPr lang="es-MX" sz="2800" b="1" dirty="0" smtClean="0">
                <a:solidFill>
                  <a:schemeClr val="tx1">
                    <a:lumMod val="65000"/>
                    <a:lumOff val="35000"/>
                  </a:schemeClr>
                </a:solidFill>
                <a:latin typeface="Soberana Titular" panose="02000000000000000000" pitchFamily="50" charset="0"/>
              </a:rPr>
              <a:t>interesadas</a:t>
            </a:r>
            <a:endParaRPr lang="es-MX" sz="2800" b="1" dirty="0">
              <a:solidFill>
                <a:schemeClr val="tx1">
                  <a:lumMod val="65000"/>
                  <a:lumOff val="35000"/>
                </a:schemeClr>
              </a:solidFill>
              <a:latin typeface="Soberana Titular" panose="02000000000000000000" pitchFamily="50" charset="0"/>
            </a:endParaRPr>
          </a:p>
        </p:txBody>
      </p:sp>
      <p:sp>
        <p:nvSpPr>
          <p:cNvPr id="23555" name="2 CuadroTexto"/>
          <p:cNvSpPr txBox="1">
            <a:spLocks noChangeArrowheads="1"/>
          </p:cNvSpPr>
          <p:nvPr/>
        </p:nvSpPr>
        <p:spPr bwMode="auto">
          <a:xfrm>
            <a:off x="819150" y="1354138"/>
            <a:ext cx="8005763" cy="6094412"/>
          </a:xfrm>
          <a:prstGeom prst="rect">
            <a:avLst/>
          </a:prstGeom>
          <a:noFill/>
          <a:ln w="9525">
            <a:noFill/>
            <a:miter lim="800000"/>
            <a:headEnd/>
            <a:tailEnd/>
          </a:ln>
        </p:spPr>
        <p:txBody>
          <a:bodyPr>
            <a:spAutoFit/>
          </a:bodyPr>
          <a:lstStyle/>
          <a:p>
            <a:pPr algn="just">
              <a:lnSpc>
                <a:spcPct val="150000"/>
              </a:lnSpc>
            </a:pPr>
            <a:r>
              <a:rPr lang="es-MX" sz="2000" dirty="0">
                <a:latin typeface="Soberana Sans" pitchFamily="50" charset="0"/>
              </a:rPr>
              <a:t>Actores relevantes o primarios: quienes tienen autoridad para la toma de decisiones para producir el cambio en la política deseada </a:t>
            </a:r>
          </a:p>
          <a:p>
            <a:pPr algn="ctr">
              <a:lnSpc>
                <a:spcPct val="200000"/>
              </a:lnSpc>
            </a:pPr>
            <a:endParaRPr lang="es-MX" sz="2000" dirty="0">
              <a:latin typeface="Soberana Sans" pitchFamily="50" charset="0"/>
            </a:endParaRPr>
          </a:p>
          <a:p>
            <a:pPr algn="just">
              <a:lnSpc>
                <a:spcPct val="200000"/>
              </a:lnSpc>
            </a:pPr>
            <a:r>
              <a:rPr lang="es-MX" sz="2000" dirty="0">
                <a:latin typeface="Soberana Sans" pitchFamily="50" charset="0"/>
              </a:rPr>
              <a:t>Actores relevantes secundarios: personas que tienen acceso o pueden influir en los actores primarios (otros funcionarios o políticos</a:t>
            </a:r>
          </a:p>
          <a:p>
            <a:pPr algn="just">
              <a:lnSpc>
                <a:spcPct val="200000"/>
              </a:lnSpc>
            </a:pPr>
            <a:endParaRPr lang="es-MX" sz="2000" dirty="0">
              <a:latin typeface="Soberana Sans" pitchFamily="50" charset="0"/>
            </a:endParaRPr>
          </a:p>
          <a:p>
            <a:pPr algn="ctr">
              <a:lnSpc>
                <a:spcPct val="200000"/>
              </a:lnSpc>
            </a:pPr>
            <a:r>
              <a:rPr lang="es-MX" sz="2000" b="1" dirty="0">
                <a:latin typeface="Soberana Sans" pitchFamily="50" charset="0"/>
              </a:rPr>
              <a:t>Se deben identificar y determinar su posición</a:t>
            </a: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127000"/>
            <a:ext cx="6151562" cy="523875"/>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Comunicación estratégica</a:t>
            </a:r>
          </a:p>
        </p:txBody>
      </p:sp>
      <p:sp>
        <p:nvSpPr>
          <p:cNvPr id="24579" name="2 CuadroTexto"/>
          <p:cNvSpPr txBox="1">
            <a:spLocks noChangeArrowheads="1"/>
          </p:cNvSpPr>
          <p:nvPr/>
        </p:nvSpPr>
        <p:spPr bwMode="auto">
          <a:xfrm>
            <a:off x="819150" y="1354138"/>
            <a:ext cx="8005763" cy="6093976"/>
          </a:xfrm>
          <a:prstGeom prst="rect">
            <a:avLst/>
          </a:prstGeom>
          <a:noFill/>
          <a:ln w="9525">
            <a:noFill/>
            <a:miter lim="800000"/>
            <a:headEnd/>
            <a:tailEnd/>
          </a:ln>
        </p:spPr>
        <p:txBody>
          <a:bodyPr>
            <a:spAutoFit/>
          </a:bodyPr>
          <a:lstStyle/>
          <a:p>
            <a:pPr algn="ctr">
              <a:lnSpc>
                <a:spcPct val="150000"/>
              </a:lnSpc>
            </a:pPr>
            <a:r>
              <a:rPr lang="es-MX" sz="2000" dirty="0">
                <a:latin typeface="Soberana Sans" pitchFamily="50" charset="0"/>
              </a:rPr>
              <a:t>MOVER A ACTUAR</a:t>
            </a:r>
          </a:p>
          <a:p>
            <a:pPr algn="ctr">
              <a:lnSpc>
                <a:spcPct val="150000"/>
              </a:lnSpc>
            </a:pPr>
            <a:endParaRPr lang="es-MX" sz="2000" dirty="0">
              <a:latin typeface="Soberana Sans" pitchFamily="50" charset="0"/>
            </a:endParaRPr>
          </a:p>
          <a:p>
            <a:pPr algn="ctr">
              <a:lnSpc>
                <a:spcPct val="150000"/>
              </a:lnSpc>
            </a:pPr>
            <a:r>
              <a:rPr lang="es-MX" sz="2000" dirty="0">
                <a:latin typeface="Soberana Sans" pitchFamily="50" charset="0"/>
              </a:rPr>
              <a:t>PERSUADIR</a:t>
            </a:r>
          </a:p>
          <a:p>
            <a:pPr algn="ctr">
              <a:lnSpc>
                <a:spcPct val="150000"/>
              </a:lnSpc>
            </a:pPr>
            <a:endParaRPr lang="es-MX" sz="2000" dirty="0">
              <a:latin typeface="Soberana Sans" pitchFamily="50" charset="0"/>
            </a:endParaRPr>
          </a:p>
          <a:p>
            <a:pPr algn="ctr">
              <a:lnSpc>
                <a:spcPct val="150000"/>
              </a:lnSpc>
            </a:pPr>
            <a:r>
              <a:rPr lang="es-MX" sz="2000" dirty="0" smtClean="0">
                <a:latin typeface="Soberana Sans" pitchFamily="50" charset="0"/>
              </a:rPr>
              <a:t>MOTIvAR</a:t>
            </a:r>
            <a:endParaRPr lang="es-MX" sz="2000" dirty="0">
              <a:latin typeface="Soberana Sans" pitchFamily="50" charset="0"/>
            </a:endParaRPr>
          </a:p>
          <a:p>
            <a:pPr algn="ctr">
              <a:lnSpc>
                <a:spcPct val="150000"/>
              </a:lnSpc>
            </a:pPr>
            <a:endParaRPr lang="es-MX" sz="2000" dirty="0">
              <a:latin typeface="Soberana Sans" pitchFamily="50" charset="0"/>
            </a:endParaRPr>
          </a:p>
          <a:p>
            <a:pPr algn="ctr">
              <a:lnSpc>
                <a:spcPct val="150000"/>
              </a:lnSpc>
            </a:pPr>
            <a:r>
              <a:rPr lang="es-MX" sz="2000" dirty="0">
                <a:latin typeface="Soberana Sans" pitchFamily="50" charset="0"/>
              </a:rPr>
              <a:t>INFORMAR</a:t>
            </a:r>
          </a:p>
          <a:p>
            <a:pPr algn="ctr">
              <a:lnSpc>
                <a:spcPct val="150000"/>
              </a:lnSpc>
            </a:pPr>
            <a:endParaRPr lang="es-MX" sz="2000" dirty="0">
              <a:latin typeface="Soberana Sans" pitchFamily="50" charset="0"/>
            </a:endParaRPr>
          </a:p>
          <a:p>
            <a:pPr algn="ctr">
              <a:lnSpc>
                <a:spcPct val="150000"/>
              </a:lnSpc>
            </a:pPr>
            <a:r>
              <a:rPr lang="es-MX" sz="2000" b="1" dirty="0">
                <a:latin typeface="Soberana Sans" pitchFamily="50" charset="0"/>
              </a:rPr>
              <a:t>Una defensa eficaz depende de la capacidad del líder</a:t>
            </a: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sp>
        <p:nvSpPr>
          <p:cNvPr id="4" name="3 Flecha arriba"/>
          <p:cNvSpPr/>
          <p:nvPr/>
        </p:nvSpPr>
        <p:spPr>
          <a:xfrm>
            <a:off x="4476750" y="1785938"/>
            <a:ext cx="474663" cy="525462"/>
          </a:xfrm>
          <a:prstGeom prst="up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5" name="4 Flecha arriba"/>
          <p:cNvSpPr/>
          <p:nvPr/>
        </p:nvSpPr>
        <p:spPr>
          <a:xfrm>
            <a:off x="4533900" y="2714625"/>
            <a:ext cx="474663" cy="525463"/>
          </a:xfrm>
          <a:prstGeom prst="up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6" name="5 Flecha arriba"/>
          <p:cNvSpPr/>
          <p:nvPr/>
        </p:nvSpPr>
        <p:spPr>
          <a:xfrm>
            <a:off x="4618038" y="3643313"/>
            <a:ext cx="474662" cy="525462"/>
          </a:xfrm>
          <a:prstGeom prst="up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127000"/>
            <a:ext cx="6151562" cy="954088"/>
          </a:xfrm>
          <a:prstGeom prst="rect">
            <a:avLst/>
          </a:prstGeom>
          <a:noFill/>
        </p:spPr>
        <p:txBody>
          <a:bodyPr>
            <a:spAutoFit/>
          </a:bodyPr>
          <a:lstStyle/>
          <a:p>
            <a:pPr algn="ctr" fontAlgn="auto">
              <a:spcBef>
                <a:spcPts val="0"/>
              </a:spcBef>
              <a:spcAft>
                <a:spcPts val="0"/>
              </a:spcAft>
              <a:defRPr/>
            </a:pPr>
            <a:r>
              <a:rPr lang="es-MX" sz="2800" dirty="0">
                <a:latin typeface="Soberana Sans" pitchFamily="50" charset="0"/>
              </a:rPr>
              <a:t>Dentro de la capacidad de influir debe de existir </a:t>
            </a:r>
            <a:endParaRPr lang="es-MX" sz="2800" b="1" dirty="0">
              <a:solidFill>
                <a:schemeClr val="tx1">
                  <a:lumMod val="65000"/>
                  <a:lumOff val="35000"/>
                </a:schemeClr>
              </a:solidFill>
              <a:latin typeface="Soberana Titular" panose="02000000000000000000" pitchFamily="50" charset="0"/>
            </a:endParaRPr>
          </a:p>
        </p:txBody>
      </p:sp>
      <p:sp>
        <p:nvSpPr>
          <p:cNvPr id="25603" name="2 CuadroTexto"/>
          <p:cNvSpPr txBox="1">
            <a:spLocks noChangeArrowheads="1"/>
          </p:cNvSpPr>
          <p:nvPr/>
        </p:nvSpPr>
        <p:spPr bwMode="auto">
          <a:xfrm>
            <a:off x="828675" y="1087438"/>
            <a:ext cx="8004175" cy="2400300"/>
          </a:xfrm>
          <a:prstGeom prst="rect">
            <a:avLst/>
          </a:prstGeom>
          <a:noFill/>
          <a:ln w="9525">
            <a:noFill/>
            <a:miter lim="800000"/>
            <a:headEnd/>
            <a:tailEnd/>
          </a:ln>
        </p:spPr>
        <p:txBody>
          <a:bodyPr>
            <a:spAutoFit/>
          </a:bodyPr>
          <a:lstStyle/>
          <a:p>
            <a:pPr algn="ctr">
              <a:lnSpc>
                <a:spcPct val="150000"/>
              </a:lnSpc>
            </a:pPr>
            <a:r>
              <a:rPr lang="es-MX" sz="2000" dirty="0">
                <a:latin typeface="Soberana Sans" pitchFamily="50" charset="0"/>
              </a:rPr>
              <a:t>La capacidad de influir debe de existir:</a:t>
            </a:r>
          </a:p>
          <a:p>
            <a:pPr algn="ctr">
              <a:lnSpc>
                <a:spcPct val="150000"/>
              </a:lnSpc>
            </a:pPr>
            <a:endParaRPr lang="es-MX" sz="2000" b="1"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graphicFrame>
        <p:nvGraphicFramePr>
          <p:cNvPr id="7" name="6 Diagrama"/>
          <p:cNvGraphicFramePr/>
          <p:nvPr/>
        </p:nvGraphicFramePr>
        <p:xfrm>
          <a:off x="1489495" y="173343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86"/>
          <p:cNvSpPr txBox="1"/>
          <p:nvPr/>
        </p:nvSpPr>
        <p:spPr>
          <a:xfrm>
            <a:off x="2992438" y="127000"/>
            <a:ext cx="6151562" cy="954088"/>
          </a:xfrm>
          <a:prstGeom prst="rect">
            <a:avLst/>
          </a:prstGeom>
          <a:noFill/>
        </p:spPr>
        <p:txBody>
          <a:bodyPr>
            <a:spAutoFit/>
          </a:bodyPr>
          <a:lstStyle/>
          <a:p>
            <a:pPr algn="ctr" fontAlgn="auto">
              <a:spcBef>
                <a:spcPts val="0"/>
              </a:spcBef>
              <a:spcAft>
                <a:spcPts val="0"/>
              </a:spcAft>
              <a:defRPr/>
            </a:pPr>
            <a:r>
              <a:rPr lang="es-MX" sz="2800" dirty="0">
                <a:latin typeface="Soberana Sans" pitchFamily="50" charset="0"/>
              </a:rPr>
              <a:t>Dentro de la capacidad de influir debe de existir </a:t>
            </a:r>
            <a:endParaRPr lang="es-MX" sz="2800" b="1" dirty="0">
              <a:solidFill>
                <a:schemeClr val="tx1">
                  <a:lumMod val="65000"/>
                  <a:lumOff val="35000"/>
                </a:schemeClr>
              </a:solidFill>
              <a:latin typeface="Soberana Titular" panose="02000000000000000000" pitchFamily="50" charset="0"/>
            </a:endParaRPr>
          </a:p>
        </p:txBody>
      </p:sp>
      <p:sp>
        <p:nvSpPr>
          <p:cNvPr id="26627" name="2 CuadroTexto"/>
          <p:cNvSpPr txBox="1">
            <a:spLocks noChangeArrowheads="1"/>
          </p:cNvSpPr>
          <p:nvPr/>
        </p:nvSpPr>
        <p:spPr bwMode="auto">
          <a:xfrm>
            <a:off x="828675" y="1087438"/>
            <a:ext cx="8004175" cy="2400300"/>
          </a:xfrm>
          <a:prstGeom prst="rect">
            <a:avLst/>
          </a:prstGeom>
          <a:noFill/>
          <a:ln w="9525">
            <a:noFill/>
            <a:miter lim="800000"/>
            <a:headEnd/>
            <a:tailEnd/>
          </a:ln>
        </p:spPr>
        <p:txBody>
          <a:bodyPr>
            <a:spAutoFit/>
          </a:bodyPr>
          <a:lstStyle/>
          <a:p>
            <a:pPr algn="ctr">
              <a:lnSpc>
                <a:spcPct val="150000"/>
              </a:lnSpc>
            </a:pPr>
            <a:endParaRPr lang="es-MX" sz="2000" dirty="0">
              <a:latin typeface="Soberana Sans" pitchFamily="50" charset="0"/>
            </a:endParaRPr>
          </a:p>
          <a:p>
            <a:pPr algn="ctr">
              <a:lnSpc>
                <a:spcPct val="150000"/>
              </a:lnSpc>
            </a:pPr>
            <a:endParaRPr lang="es-MX" sz="2000" b="1"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graphicFrame>
        <p:nvGraphicFramePr>
          <p:cNvPr id="7" name="6 Diagrama"/>
          <p:cNvGraphicFramePr/>
          <p:nvPr/>
        </p:nvGraphicFramePr>
        <p:xfrm>
          <a:off x="1489495" y="173343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CuadroTexto"/>
          <p:cNvSpPr txBox="1">
            <a:spLocks noChangeArrowheads="1"/>
          </p:cNvSpPr>
          <p:nvPr/>
        </p:nvSpPr>
        <p:spPr bwMode="auto">
          <a:xfrm>
            <a:off x="828675" y="1087438"/>
            <a:ext cx="8004175" cy="1938337"/>
          </a:xfrm>
          <a:prstGeom prst="rect">
            <a:avLst/>
          </a:prstGeom>
          <a:noFill/>
          <a:ln w="9525">
            <a:noFill/>
            <a:miter lim="800000"/>
            <a:headEnd/>
            <a:tailEnd/>
          </a:ln>
        </p:spPr>
        <p:txBody>
          <a:bodyPr>
            <a:spAutoFit/>
          </a:bodyPr>
          <a:lstStyle/>
          <a:p>
            <a:pPr algn="ctr">
              <a:lnSpc>
                <a:spcPct val="150000"/>
              </a:lnSpc>
            </a:pPr>
            <a:endParaRPr lang="es-MX" sz="2000" b="1"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graphicFrame>
        <p:nvGraphicFramePr>
          <p:cNvPr id="7" name="6 Diagrama"/>
          <p:cNvGraphicFramePr/>
          <p:nvPr/>
        </p:nvGraphicFramePr>
        <p:xfrm>
          <a:off x="1489495" y="173343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2" name="4 Rectángulo"/>
          <p:cNvSpPr>
            <a:spLocks noChangeArrowheads="1"/>
          </p:cNvSpPr>
          <p:nvPr/>
        </p:nvSpPr>
        <p:spPr bwMode="auto">
          <a:xfrm>
            <a:off x="3502025" y="250825"/>
            <a:ext cx="4330700" cy="738188"/>
          </a:xfrm>
          <a:prstGeom prst="rect">
            <a:avLst/>
          </a:prstGeom>
          <a:noFill/>
          <a:ln w="9525">
            <a:noFill/>
            <a:miter lim="800000"/>
            <a:headEnd/>
            <a:tailEnd/>
          </a:ln>
        </p:spPr>
        <p:txBody>
          <a:bodyPr wrap="none">
            <a:spAutoFit/>
          </a:bodyPr>
          <a:lstStyle/>
          <a:p>
            <a:pPr algn="ctr">
              <a:lnSpc>
                <a:spcPct val="150000"/>
              </a:lnSpc>
            </a:pPr>
            <a:r>
              <a:rPr lang="es-MX" sz="2800" dirty="0">
                <a:latin typeface="Soberana Sans" pitchFamily="50" charset="0"/>
              </a:rPr>
              <a:t>Tocar la parte emocional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CuadroTexto"/>
          <p:cNvSpPr txBox="1">
            <a:spLocks noChangeArrowheads="1"/>
          </p:cNvSpPr>
          <p:nvPr/>
        </p:nvSpPr>
        <p:spPr bwMode="auto">
          <a:xfrm>
            <a:off x="828675" y="1087438"/>
            <a:ext cx="8004175" cy="1938337"/>
          </a:xfrm>
          <a:prstGeom prst="rect">
            <a:avLst/>
          </a:prstGeom>
          <a:noFill/>
          <a:ln w="9525">
            <a:noFill/>
            <a:miter lim="800000"/>
            <a:headEnd/>
            <a:tailEnd/>
          </a:ln>
        </p:spPr>
        <p:txBody>
          <a:bodyPr>
            <a:spAutoFit/>
          </a:bodyPr>
          <a:lstStyle/>
          <a:p>
            <a:pPr algn="ctr">
              <a:lnSpc>
                <a:spcPct val="150000"/>
              </a:lnSpc>
            </a:pPr>
            <a:endParaRPr lang="es-MX" sz="2000" b="1"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graphicFrame>
        <p:nvGraphicFramePr>
          <p:cNvPr id="7" name="6 Diagrama"/>
          <p:cNvGraphicFramePr/>
          <p:nvPr/>
        </p:nvGraphicFramePr>
        <p:xfrm>
          <a:off x="1889184" y="2596551"/>
          <a:ext cx="6055743" cy="3200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6" name="4 Rectángulo"/>
          <p:cNvSpPr>
            <a:spLocks noChangeArrowheads="1"/>
          </p:cNvSpPr>
          <p:nvPr/>
        </p:nvSpPr>
        <p:spPr bwMode="auto">
          <a:xfrm>
            <a:off x="4668838" y="250825"/>
            <a:ext cx="1998662" cy="655638"/>
          </a:xfrm>
          <a:prstGeom prst="rect">
            <a:avLst/>
          </a:prstGeom>
          <a:noFill/>
          <a:ln w="9525">
            <a:noFill/>
            <a:miter lim="800000"/>
            <a:headEnd/>
            <a:tailEnd/>
          </a:ln>
        </p:spPr>
        <p:txBody>
          <a:bodyPr wrap="none">
            <a:spAutoFit/>
          </a:bodyPr>
          <a:lstStyle/>
          <a:p>
            <a:pPr algn="ctr">
              <a:lnSpc>
                <a:spcPct val="150000"/>
              </a:lnSpc>
            </a:pPr>
            <a:r>
              <a:rPr lang="es-MX" sz="2800" dirty="0">
                <a:latin typeface="Soberana Sans" pitchFamily="50" charset="0"/>
              </a:rPr>
              <a:t>Persuasión</a:t>
            </a:r>
          </a:p>
        </p:txBody>
      </p:sp>
      <p:sp>
        <p:nvSpPr>
          <p:cNvPr id="28677" name="5 CuadroTexto"/>
          <p:cNvSpPr txBox="1">
            <a:spLocks noChangeArrowheads="1"/>
          </p:cNvSpPr>
          <p:nvPr/>
        </p:nvSpPr>
        <p:spPr bwMode="auto">
          <a:xfrm>
            <a:off x="2019300" y="1439863"/>
            <a:ext cx="5710238" cy="1015663"/>
          </a:xfrm>
          <a:prstGeom prst="rect">
            <a:avLst/>
          </a:prstGeom>
          <a:noFill/>
          <a:ln w="9525">
            <a:noFill/>
            <a:miter lim="800000"/>
            <a:headEnd/>
            <a:tailEnd/>
          </a:ln>
        </p:spPr>
        <p:txBody>
          <a:bodyPr>
            <a:spAutoFit/>
          </a:bodyPr>
          <a:lstStyle/>
          <a:p>
            <a:r>
              <a:rPr lang="es-MX" sz="2000" dirty="0">
                <a:latin typeface="Soberana Sans" pitchFamily="50" charset="0"/>
              </a:rPr>
              <a:t>Aristóteles decía que toda comunicación involucra la </a:t>
            </a:r>
            <a:r>
              <a:rPr lang="es-MX" sz="2000" b="1" dirty="0">
                <a:latin typeface="Soberana Sans" pitchFamily="50" charset="0"/>
              </a:rPr>
              <a:t>persuasión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CuadroTexto"/>
          <p:cNvSpPr txBox="1">
            <a:spLocks noChangeArrowheads="1"/>
          </p:cNvSpPr>
          <p:nvPr/>
        </p:nvSpPr>
        <p:spPr bwMode="auto">
          <a:xfrm>
            <a:off x="828675" y="1087438"/>
            <a:ext cx="8004175" cy="1938337"/>
          </a:xfrm>
          <a:prstGeom prst="rect">
            <a:avLst/>
          </a:prstGeom>
          <a:noFill/>
          <a:ln w="9525">
            <a:noFill/>
            <a:miter lim="800000"/>
            <a:headEnd/>
            <a:tailEnd/>
          </a:ln>
        </p:spPr>
        <p:txBody>
          <a:bodyPr>
            <a:spAutoFit/>
          </a:bodyPr>
          <a:lstStyle/>
          <a:p>
            <a:pPr algn="ctr">
              <a:lnSpc>
                <a:spcPct val="150000"/>
              </a:lnSpc>
            </a:pPr>
            <a:endParaRPr lang="es-MX" sz="2000" b="1"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p:txBody>
      </p:sp>
      <p:sp>
        <p:nvSpPr>
          <p:cNvPr id="28676" name="4 Rectángulo"/>
          <p:cNvSpPr>
            <a:spLocks noChangeArrowheads="1"/>
          </p:cNvSpPr>
          <p:nvPr/>
        </p:nvSpPr>
        <p:spPr bwMode="auto">
          <a:xfrm>
            <a:off x="2992438" y="1431925"/>
            <a:ext cx="3217862" cy="738664"/>
          </a:xfrm>
          <a:prstGeom prst="rect">
            <a:avLst/>
          </a:prstGeom>
          <a:noFill/>
          <a:ln w="9525">
            <a:noFill/>
            <a:miter lim="800000"/>
            <a:headEnd/>
            <a:tailEnd/>
          </a:ln>
        </p:spPr>
        <p:txBody>
          <a:bodyPr wrap="square">
            <a:spAutoFit/>
          </a:bodyPr>
          <a:lstStyle/>
          <a:p>
            <a:pPr algn="ctr">
              <a:lnSpc>
                <a:spcPct val="150000"/>
              </a:lnSpc>
            </a:pPr>
            <a:r>
              <a:rPr lang="es-MX" sz="2800" dirty="0" smtClean="0">
                <a:latin typeface="Soberana Sans" pitchFamily="50" charset="0"/>
              </a:rPr>
              <a:t>vender</a:t>
            </a:r>
            <a:endParaRPr lang="es-MX" sz="2800" dirty="0">
              <a:latin typeface="Soberana Sans" pitchFamily="50" charset="0"/>
            </a:endParaRPr>
          </a:p>
        </p:txBody>
      </p:sp>
      <p:pic>
        <p:nvPicPr>
          <p:cNvPr id="1026" name="Picture 2" descr="C:\Program Files\Microsoft Office\MEDIA\CAGCAT10\j0149481.wmf"/>
          <p:cNvPicPr>
            <a:picLocks noChangeAspect="1" noChangeArrowheads="1"/>
          </p:cNvPicPr>
          <p:nvPr/>
        </p:nvPicPr>
        <p:blipFill>
          <a:blip r:embed="rId2"/>
          <a:srcRect/>
          <a:stretch>
            <a:fillRect/>
          </a:stretch>
        </p:blipFill>
        <p:spPr bwMode="auto">
          <a:xfrm>
            <a:off x="1480619" y="3044416"/>
            <a:ext cx="2144162" cy="2178867"/>
          </a:xfrm>
          <a:prstGeom prst="rect">
            <a:avLst/>
          </a:prstGeom>
          <a:noFill/>
        </p:spPr>
      </p:pic>
      <p:pic>
        <p:nvPicPr>
          <p:cNvPr id="1027" name="Picture 3" descr="C:\Program Files\Microsoft Office\MEDIA\CAGCAT10\j0195812.wmf"/>
          <p:cNvPicPr>
            <a:picLocks noChangeAspect="1" noChangeArrowheads="1"/>
          </p:cNvPicPr>
          <p:nvPr/>
        </p:nvPicPr>
        <p:blipFill>
          <a:blip r:embed="rId3"/>
          <a:srcRect/>
          <a:stretch>
            <a:fillRect/>
          </a:stretch>
        </p:blipFill>
        <p:spPr bwMode="auto">
          <a:xfrm>
            <a:off x="5780989" y="3412236"/>
            <a:ext cx="1773022" cy="1824228"/>
          </a:xfrm>
          <a:prstGeom prst="rect">
            <a:avLst/>
          </a:prstGeom>
          <a:noFill/>
        </p:spPr>
      </p:pic>
      <p:sp>
        <p:nvSpPr>
          <p:cNvPr id="9" name="8 Botón de acción: Ayuda">
            <a:hlinkClick r:id="" action="ppaction://noaction" highlightClick="1"/>
          </p:cNvPr>
          <p:cNvSpPr/>
          <p:nvPr/>
        </p:nvSpPr>
        <p:spPr>
          <a:xfrm>
            <a:off x="4286250" y="2895600"/>
            <a:ext cx="666750" cy="97155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95300" y="1924050"/>
            <a:ext cx="7315200" cy="4247317"/>
          </a:xfrm>
          <a:prstGeom prst="rect">
            <a:avLst/>
          </a:prstGeom>
          <a:noFill/>
        </p:spPr>
        <p:txBody>
          <a:bodyPr wrap="square" rtlCol="0">
            <a:spAutoFit/>
          </a:bodyPr>
          <a:lstStyle/>
          <a:p>
            <a:pPr algn="ctr"/>
            <a:r>
              <a:rPr lang="es-MX" u="sng" dirty="0" smtClean="0">
                <a:latin typeface="Soberana Sans"/>
              </a:rPr>
              <a:t>Saber vender es un prerrequisito en la vida</a:t>
            </a:r>
          </a:p>
          <a:p>
            <a:pPr algn="ctr"/>
            <a:endParaRPr lang="es-MX" dirty="0" smtClean="0">
              <a:latin typeface="Soberana Sans"/>
            </a:endParaRPr>
          </a:p>
          <a:p>
            <a:pPr algn="ctr"/>
            <a:endParaRPr lang="es-MX" dirty="0" smtClean="0">
              <a:latin typeface="Soberana Sans"/>
            </a:endParaRPr>
          </a:p>
          <a:p>
            <a:pPr algn="ctr"/>
            <a:r>
              <a:rPr lang="es-MX" dirty="0" smtClean="0">
                <a:latin typeface="Soberana Sans"/>
              </a:rPr>
              <a:t>	Vender es la acción de persuadir o influir los actos o la aceptación de alguien más.</a:t>
            </a:r>
            <a:endParaRPr lang="es-MX" dirty="0" smtClean="0">
              <a:latin typeface="Soberana Sans"/>
            </a:endParaRPr>
          </a:p>
          <a:p>
            <a:pPr algn="ctr"/>
            <a:endParaRPr lang="es-MX" dirty="0" smtClean="0">
              <a:latin typeface="Soberana Sans"/>
            </a:endParaRPr>
          </a:p>
          <a:p>
            <a:pPr algn="ctr"/>
            <a:endParaRPr lang="es-MX" dirty="0" smtClean="0">
              <a:latin typeface="Soberana Sans"/>
            </a:endParaRPr>
          </a:p>
          <a:p>
            <a:pPr algn="ctr"/>
            <a:r>
              <a:rPr lang="es-MX" u="sng" dirty="0" smtClean="0">
                <a:latin typeface="Soberana Sans"/>
              </a:rPr>
              <a:t>Los vendedores manejan la economía</a:t>
            </a:r>
          </a:p>
          <a:p>
            <a:pPr algn="ctr"/>
            <a:r>
              <a:rPr lang="es-MX" dirty="0" smtClean="0">
                <a:latin typeface="Soberana Sans"/>
              </a:rPr>
              <a:t>Si un producto no se vende ni circula entre la gente, las fábricas se detienen, la producción se estanca, deja de haber necesidad de distribuir o almacenar, de importar y exportar, de comercializar.</a:t>
            </a:r>
          </a:p>
          <a:p>
            <a:pPr algn="ctr"/>
            <a:endParaRPr lang="es-MX" dirty="0" smtClean="0">
              <a:latin typeface="Soberana Sans"/>
            </a:endParaRPr>
          </a:p>
          <a:p>
            <a:pPr algn="ctr"/>
            <a:r>
              <a:rPr lang="es-MX" u="sng" dirty="0" smtClean="0">
                <a:latin typeface="Soberana Sans"/>
              </a:rPr>
              <a:t>Todas las profesiones dependen de las ventas</a:t>
            </a:r>
            <a:endParaRPr lang="es-MX" u="sng" dirty="0">
              <a:latin typeface="Soberana Sans"/>
            </a:endParaRPr>
          </a:p>
        </p:txBody>
      </p:sp>
      <p:sp>
        <p:nvSpPr>
          <p:cNvPr id="3" name="2 CuadroTexto"/>
          <p:cNvSpPr txBox="1"/>
          <p:nvPr/>
        </p:nvSpPr>
        <p:spPr>
          <a:xfrm>
            <a:off x="323850" y="6572250"/>
            <a:ext cx="6515100" cy="307777"/>
          </a:xfrm>
          <a:prstGeom prst="rect">
            <a:avLst/>
          </a:prstGeom>
          <a:noFill/>
        </p:spPr>
        <p:txBody>
          <a:bodyPr wrap="square" rtlCol="0">
            <a:spAutoFit/>
          </a:bodyPr>
          <a:lstStyle/>
          <a:p>
            <a:r>
              <a:rPr lang="es-MX" sz="1400" dirty="0" smtClean="0">
                <a:solidFill>
                  <a:schemeClr val="bg1"/>
                </a:solidFill>
                <a:latin typeface="Soberana Sans"/>
              </a:rPr>
              <a:t>Fuente: </a:t>
            </a:r>
            <a:r>
              <a:rPr lang="es-MX" sz="1400" dirty="0" smtClean="0">
                <a:solidFill>
                  <a:schemeClr val="bg1"/>
                </a:solidFill>
                <a:latin typeface="Soberana Sans"/>
              </a:rPr>
              <a:t>Merriam-Webster´s</a:t>
            </a:r>
            <a:r>
              <a:rPr lang="es-MX" sz="1400" dirty="0" smtClean="0">
                <a:solidFill>
                  <a:schemeClr val="bg1"/>
                </a:solidFill>
                <a:latin typeface="Soberana Sans"/>
              </a:rPr>
              <a:t> </a:t>
            </a:r>
            <a:r>
              <a:rPr lang="es-MX" sz="1400" dirty="0" smtClean="0">
                <a:solidFill>
                  <a:schemeClr val="bg1"/>
                </a:solidFill>
                <a:latin typeface="Soberana Sans"/>
              </a:rPr>
              <a:t>Collagiate</a:t>
            </a:r>
            <a:r>
              <a:rPr lang="es-MX" sz="1400" dirty="0" smtClean="0">
                <a:solidFill>
                  <a:schemeClr val="bg1"/>
                </a:solidFill>
                <a:latin typeface="Soberana Sans"/>
              </a:rPr>
              <a:t> </a:t>
            </a:r>
            <a:r>
              <a:rPr lang="es-MX" sz="1400" dirty="0" smtClean="0">
                <a:solidFill>
                  <a:schemeClr val="bg1"/>
                </a:solidFill>
                <a:latin typeface="Soberana Sans"/>
              </a:rPr>
              <a:t>Dictionary</a:t>
            </a:r>
            <a:endParaRPr lang="es-MX" sz="140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685800" y="1492250"/>
          <a:ext cx="6934200" cy="469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6000750" y="5429250"/>
            <a:ext cx="3143250" cy="523220"/>
          </a:xfrm>
          <a:prstGeom prst="rect">
            <a:avLst/>
          </a:prstGeom>
          <a:noFill/>
        </p:spPr>
        <p:txBody>
          <a:bodyPr wrap="square" rtlCol="0">
            <a:spAutoFit/>
          </a:bodyPr>
          <a:lstStyle/>
          <a:p>
            <a:r>
              <a:rPr lang="es-MX" sz="2800" dirty="0" smtClean="0">
                <a:latin typeface="Soberana Sans"/>
              </a:rPr>
              <a:t>= COMISIÓN</a:t>
            </a:r>
            <a:endParaRPr lang="es-MX" sz="2800" dirty="0">
              <a:latin typeface="Soberana San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Promoción de la Salud</a:t>
            </a:r>
          </a:p>
        </p:txBody>
      </p:sp>
      <p:sp>
        <p:nvSpPr>
          <p:cNvPr id="5123" name="CuadroTexto 87"/>
          <p:cNvSpPr txBox="1">
            <a:spLocks noChangeArrowheads="1"/>
          </p:cNvSpPr>
          <p:nvPr/>
        </p:nvSpPr>
        <p:spPr bwMode="auto">
          <a:xfrm>
            <a:off x="635000" y="1489075"/>
            <a:ext cx="8035925" cy="4585871"/>
          </a:xfrm>
          <a:prstGeom prst="rect">
            <a:avLst/>
          </a:prstGeom>
          <a:noFill/>
          <a:ln w="9525">
            <a:noFill/>
            <a:miter lim="800000"/>
            <a:headEnd/>
            <a:tailEnd/>
          </a:ln>
        </p:spPr>
        <p:txBody>
          <a:bodyPr>
            <a:spAutoFit/>
          </a:bodyPr>
          <a:lstStyle/>
          <a:p>
            <a:pPr algn="just"/>
            <a:r>
              <a:rPr lang="es-MX" sz="2400" b="1" dirty="0">
                <a:latin typeface="Soberana Sans" pitchFamily="50" charset="0"/>
              </a:rPr>
              <a:t>Promoción de la salud y/o prevención de la enfermedad.</a:t>
            </a:r>
            <a:r>
              <a:rPr lang="es-MX" sz="2400" dirty="0">
                <a:latin typeface="Soberana Sans" pitchFamily="50" charset="0"/>
              </a:rPr>
              <a:t>  Es igual</a:t>
            </a:r>
            <a:r>
              <a:rPr lang="es-MX" sz="2400" dirty="0" smtClean="0">
                <a:latin typeface="Soberana Sans" pitchFamily="50" charset="0"/>
              </a:rPr>
              <a:t>?</a:t>
            </a:r>
          </a:p>
          <a:p>
            <a:pPr algn="just"/>
            <a:endParaRPr lang="es-MX" sz="2400" dirty="0">
              <a:latin typeface="Soberana Sans" pitchFamily="50" charset="0"/>
            </a:endParaRPr>
          </a:p>
          <a:p>
            <a:pPr algn="just"/>
            <a:r>
              <a:rPr lang="es-MX" sz="2000" dirty="0">
                <a:latin typeface="Soberana Sans" pitchFamily="50" charset="0"/>
              </a:rPr>
              <a:t>La confusión nace de la publicación “</a:t>
            </a:r>
            <a:r>
              <a:rPr lang="es-MX" sz="2000" b="1" dirty="0">
                <a:latin typeface="Soberana Sans" pitchFamily="50" charset="0"/>
              </a:rPr>
              <a:t>Gente Sana</a:t>
            </a:r>
            <a:r>
              <a:rPr lang="es-MX" sz="2000" dirty="0">
                <a:latin typeface="Soberana Sans" pitchFamily="50" charset="0"/>
              </a:rPr>
              <a:t>”, Informe sobre promoción de la salud y prevención de la enfermedad</a:t>
            </a:r>
            <a:r>
              <a:rPr lang="es-MX" sz="2000" dirty="0" smtClean="0">
                <a:latin typeface="Soberana Sans" pitchFamily="50" charset="0"/>
              </a:rPr>
              <a:t>.</a:t>
            </a:r>
          </a:p>
          <a:p>
            <a:pPr algn="just"/>
            <a:endParaRPr lang="es-MX" sz="2000" dirty="0">
              <a:latin typeface="Soberana Sans" pitchFamily="50" charset="0"/>
            </a:endParaRPr>
          </a:p>
          <a:p>
            <a:pPr algn="just"/>
            <a:r>
              <a:rPr lang="es-MX" sz="2000" dirty="0">
                <a:latin typeface="Soberana Sans" pitchFamily="50" charset="0"/>
              </a:rPr>
              <a:t>El capítulo 10 se refiere a "Promoción de la Salud“ donde se  habla de la prevención de la enfermedad a través de programas de salud (Dejar de fumar, reducir abuso del consumo de alcohol y de drogas, mejoramiento de la nutrición, ejercicio físico y actividad física y control del estrés). </a:t>
            </a:r>
          </a:p>
          <a:p>
            <a:pPr algn="just"/>
            <a:r>
              <a:rPr lang="es-MX" sz="2000" b="1" dirty="0">
                <a:latin typeface="Soberana Sans" pitchFamily="50" charset="0"/>
              </a:rPr>
              <a:t>No se habla de salud positiva</a:t>
            </a:r>
            <a:r>
              <a:rPr lang="es-MX" sz="2000" dirty="0">
                <a:latin typeface="Soberana Sans" pitchFamily="50" charset="0"/>
              </a:rPr>
              <a:t>. </a:t>
            </a:r>
          </a:p>
        </p:txBody>
      </p:sp>
      <p:sp>
        <p:nvSpPr>
          <p:cNvPr id="5124" name="4 Rectángulo"/>
          <p:cNvSpPr>
            <a:spLocks noChangeArrowheads="1"/>
          </p:cNvSpPr>
          <p:nvPr/>
        </p:nvSpPr>
        <p:spPr bwMode="auto">
          <a:xfrm>
            <a:off x="77788" y="6581775"/>
            <a:ext cx="3159839" cy="369332"/>
          </a:xfrm>
          <a:prstGeom prst="rect">
            <a:avLst/>
          </a:prstGeom>
          <a:noFill/>
          <a:ln w="9525">
            <a:noFill/>
            <a:miter lim="800000"/>
            <a:headEnd/>
            <a:tailEnd/>
          </a:ln>
        </p:spPr>
        <p:txBody>
          <a:bodyPr wrap="none">
            <a:spAutoFit/>
          </a:bodyPr>
          <a:lstStyle/>
          <a:p>
            <a:pPr algn="just">
              <a:lnSpc>
                <a:spcPct val="150000"/>
              </a:lnSpc>
            </a:pPr>
            <a:r>
              <a:rPr lang="es-MX" sz="1200" b="1" dirty="0">
                <a:solidFill>
                  <a:schemeClr val="bg1"/>
                </a:solidFill>
                <a:latin typeface="Soberana Sans" pitchFamily="50" charset="0"/>
              </a:rPr>
              <a:t>Fuente: Milton </a:t>
            </a:r>
            <a:r>
              <a:rPr lang="es-MX" sz="1200" b="1" dirty="0">
                <a:solidFill>
                  <a:schemeClr val="bg1"/>
                </a:solidFill>
                <a:latin typeface="Soberana Sans" pitchFamily="50" charset="0"/>
              </a:rPr>
              <a:t>Terris</a:t>
            </a:r>
            <a:r>
              <a:rPr lang="es-MX" sz="1200" b="1" dirty="0">
                <a:solidFill>
                  <a:schemeClr val="bg1"/>
                </a:solidFill>
                <a:latin typeface="Soberana Sans" pitchFamily="50" charset="0"/>
              </a:rPr>
              <a:t>  1991: 2-3</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5800" y="1524000"/>
            <a:ext cx="7048500" cy="2308324"/>
          </a:xfrm>
          <a:prstGeom prst="rect">
            <a:avLst/>
          </a:prstGeom>
          <a:noFill/>
        </p:spPr>
        <p:txBody>
          <a:bodyPr wrap="square" rtlCol="0">
            <a:spAutoFit/>
          </a:bodyPr>
          <a:lstStyle/>
          <a:p>
            <a:pPr algn="just"/>
            <a:r>
              <a:rPr lang="es-MX" sz="2400" dirty="0" smtClean="0">
                <a:latin typeface="Soberana Sans"/>
              </a:rPr>
              <a:t>La salud es una comisión por cuidarte a ti mismo. Cuando alguien logra venderse  o compra la idea de comer saludablemente, hacer ejercicio y cuidar sus hábitos, recibe la comisión de un buen estado de salud</a:t>
            </a:r>
            <a:endParaRPr lang="es-MX" sz="2400" dirty="0">
              <a:latin typeface="Soberana Sans"/>
            </a:endParaRPr>
          </a:p>
        </p:txBody>
      </p:sp>
      <p:pic>
        <p:nvPicPr>
          <p:cNvPr id="2050" name="Picture 2" descr="C:\Program Files\Microsoft Office\MEDIA\CAGCAT10\j0090070.wmf"/>
          <p:cNvPicPr>
            <a:picLocks noChangeAspect="1" noChangeArrowheads="1"/>
          </p:cNvPicPr>
          <p:nvPr/>
        </p:nvPicPr>
        <p:blipFill>
          <a:blip r:embed="rId2"/>
          <a:srcRect/>
          <a:stretch>
            <a:fillRect/>
          </a:stretch>
        </p:blipFill>
        <p:spPr bwMode="auto">
          <a:xfrm>
            <a:off x="3107602" y="3912417"/>
            <a:ext cx="2014396" cy="2500265"/>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76250" y="1390650"/>
            <a:ext cx="8229600" cy="4247317"/>
          </a:xfrm>
          <a:prstGeom prst="rect">
            <a:avLst/>
          </a:prstGeom>
          <a:noFill/>
        </p:spPr>
        <p:txBody>
          <a:bodyPr wrap="square" rtlCol="0">
            <a:spAutoFit/>
          </a:bodyPr>
          <a:lstStyle/>
          <a:p>
            <a:pPr algn="just">
              <a:lnSpc>
                <a:spcPct val="150000"/>
              </a:lnSpc>
            </a:pPr>
            <a:r>
              <a:rPr lang="es-MX" dirty="0" smtClean="0">
                <a:latin typeface="Soberana Sans"/>
              </a:rPr>
              <a:t>¿QUE SE NECESITA?</a:t>
            </a:r>
          </a:p>
          <a:p>
            <a:pPr algn="just">
              <a:lnSpc>
                <a:spcPct val="150000"/>
              </a:lnSpc>
            </a:pPr>
            <a:endParaRPr lang="es-MX" dirty="0" smtClean="0">
              <a:latin typeface="Soberana Sans"/>
            </a:endParaRPr>
          </a:p>
          <a:p>
            <a:pPr algn="just">
              <a:lnSpc>
                <a:spcPct val="150000"/>
              </a:lnSpc>
            </a:pPr>
            <a:r>
              <a:rPr lang="es-MX" dirty="0" smtClean="0">
                <a:latin typeface="Soberana Sans"/>
              </a:rPr>
              <a:t>Compromiso. Entregarse por completo para aprender del tema, volverse un fanático. Dejar de poner excusas y pon manos a la obra. </a:t>
            </a:r>
          </a:p>
          <a:p>
            <a:pPr algn="just">
              <a:lnSpc>
                <a:spcPct val="150000"/>
              </a:lnSpc>
            </a:pPr>
            <a:endParaRPr lang="es-MX" dirty="0" smtClean="0">
              <a:latin typeface="Soberana Sans"/>
            </a:endParaRPr>
          </a:p>
          <a:p>
            <a:pPr algn="just">
              <a:lnSpc>
                <a:spcPct val="150000"/>
              </a:lnSpc>
            </a:pPr>
            <a:r>
              <a:rPr lang="es-MX" dirty="0" smtClean="0">
                <a:latin typeface="Soberana Sans"/>
              </a:rPr>
              <a:t>Comunicación. </a:t>
            </a:r>
            <a:r>
              <a:rPr lang="es-MX" dirty="0" smtClean="0">
                <a:latin typeface="Soberana Sans"/>
              </a:rPr>
              <a:t>Ningún sueño se puede volver realidad si no eres capaz de vendérselo a otras </a:t>
            </a:r>
            <a:r>
              <a:rPr lang="es-MX" dirty="0" smtClean="0">
                <a:latin typeface="Soberana Sans"/>
              </a:rPr>
              <a:t>personas. Identificar que quiere el otro, que considera valioso.</a:t>
            </a:r>
            <a:endParaRPr lang="es-MX" dirty="0" smtClean="0">
              <a:latin typeface="Soberana Sans"/>
            </a:endParaRPr>
          </a:p>
          <a:p>
            <a:pPr algn="just">
              <a:lnSpc>
                <a:spcPct val="150000"/>
              </a:lnSpc>
            </a:pPr>
            <a:endParaRPr lang="es-MX" dirty="0" smtClean="0">
              <a:latin typeface="Soberana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1000" y="1028700"/>
            <a:ext cx="8229600" cy="5437258"/>
          </a:xfrm>
          <a:prstGeom prst="rect">
            <a:avLst/>
          </a:prstGeom>
          <a:noFill/>
        </p:spPr>
        <p:txBody>
          <a:bodyPr wrap="square" rtlCol="0">
            <a:spAutoFit/>
          </a:bodyPr>
          <a:lstStyle/>
          <a:p>
            <a:pPr algn="just">
              <a:lnSpc>
                <a:spcPct val="150000"/>
              </a:lnSpc>
            </a:pPr>
            <a:r>
              <a:rPr lang="es-MX" dirty="0" smtClean="0">
                <a:latin typeface="Soberana Sans"/>
              </a:rPr>
              <a:t>¿QUE SE NECESITA?</a:t>
            </a:r>
          </a:p>
          <a:p>
            <a:pPr algn="just">
              <a:lnSpc>
                <a:spcPct val="150000"/>
              </a:lnSpc>
            </a:pPr>
            <a:endParaRPr lang="es-MX" dirty="0" smtClean="0">
              <a:latin typeface="Soberana Sans"/>
            </a:endParaRPr>
          </a:p>
          <a:p>
            <a:pPr algn="just">
              <a:lnSpc>
                <a:spcPct val="150000"/>
              </a:lnSpc>
            </a:pPr>
            <a:r>
              <a:rPr lang="es-MX" dirty="0" smtClean="0">
                <a:latin typeface="Soberana Sans"/>
              </a:rPr>
              <a:t>Persuasión. La gente busca soluciones, los vendedores salen a la caza de clientes sin conocerlos ni siquiera un poco. Es imposible que quieras acordar algo con alguien si, desde el principio estas en desacuerdo con él.</a:t>
            </a:r>
          </a:p>
          <a:p>
            <a:pPr algn="just">
              <a:lnSpc>
                <a:spcPct val="150000"/>
              </a:lnSpc>
            </a:pPr>
            <a:endParaRPr lang="es-MX" dirty="0" smtClean="0">
              <a:latin typeface="Soberana Sans"/>
            </a:endParaRPr>
          </a:p>
          <a:p>
            <a:pPr algn="just">
              <a:lnSpc>
                <a:spcPct val="150000"/>
              </a:lnSpc>
            </a:pPr>
            <a:r>
              <a:rPr lang="es-MX" dirty="0" smtClean="0">
                <a:latin typeface="Soberana Sans"/>
              </a:rPr>
              <a:t>Conocimiento. La única razón por lo que una persona no le gusta lo que hace es porque no sabe lo que esta haciendo., La gente cree en lo que ve, no en lo que escucha. Cuando documentos los datos que vendes debes utilizar material validado, apoyar lo dicho con estadísticas o con casos estadísticos.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57200" y="1466850"/>
            <a:ext cx="8229600" cy="4606261"/>
          </a:xfrm>
          <a:prstGeom prst="rect">
            <a:avLst/>
          </a:prstGeom>
          <a:noFill/>
        </p:spPr>
        <p:txBody>
          <a:bodyPr wrap="square" rtlCol="0">
            <a:spAutoFit/>
          </a:bodyPr>
          <a:lstStyle/>
          <a:p>
            <a:pPr algn="just">
              <a:lnSpc>
                <a:spcPct val="150000"/>
              </a:lnSpc>
            </a:pPr>
            <a:r>
              <a:rPr lang="es-MX" dirty="0" smtClean="0">
                <a:latin typeface="Soberana Sans"/>
              </a:rPr>
              <a:t>¿QUE SE NECESITA?</a:t>
            </a:r>
          </a:p>
          <a:p>
            <a:pPr algn="just">
              <a:lnSpc>
                <a:spcPct val="150000"/>
              </a:lnSpc>
            </a:pPr>
            <a:endParaRPr lang="es-MX" dirty="0" smtClean="0">
              <a:latin typeface="Soberana Sans"/>
            </a:endParaRPr>
          </a:p>
          <a:p>
            <a:pPr algn="just">
              <a:lnSpc>
                <a:spcPct val="150000"/>
              </a:lnSpc>
            </a:pPr>
            <a:r>
              <a:rPr lang="es-MX" dirty="0" smtClean="0">
                <a:latin typeface="Soberana Sans"/>
              </a:rPr>
              <a:t>Convicción. Si no estas orgulloso de tu trabajo, jamás serás exitoso. Compra el producto para ti y te volverás un vendedor extraordinario, capaz de responder a posibles objeciones como ningún otro. Convéncete plenamente del valor y el uso de tu producto, tu servicio, tu empresa. </a:t>
            </a:r>
          </a:p>
          <a:p>
            <a:pPr algn="just">
              <a:lnSpc>
                <a:spcPct val="150000"/>
              </a:lnSpc>
            </a:pPr>
            <a:endParaRPr lang="es-MX" dirty="0" smtClean="0">
              <a:latin typeface="Soberana Sans"/>
            </a:endParaRPr>
          </a:p>
          <a:p>
            <a:pPr algn="just">
              <a:lnSpc>
                <a:spcPct val="150000"/>
              </a:lnSpc>
            </a:pPr>
            <a:r>
              <a:rPr lang="es-MX" dirty="0" smtClean="0">
                <a:latin typeface="Soberana Sans"/>
              </a:rPr>
              <a:t>Predicción. Saber qué pasará después. Observar de manera acertada y sin emociones de por medio todo lo que ocurre a tu alrededor</a:t>
            </a:r>
            <a:endParaRPr lang="es-MX" dirty="0">
              <a:latin typeface="Soberana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Program Files\Microsoft Office\MEDIA\CAGCAT10\j0299125.wmf"/>
          <p:cNvPicPr>
            <a:picLocks noChangeAspect="1" noChangeArrowheads="1"/>
          </p:cNvPicPr>
          <p:nvPr/>
        </p:nvPicPr>
        <p:blipFill>
          <a:blip r:embed="rId2"/>
          <a:srcRect/>
          <a:stretch>
            <a:fillRect/>
          </a:stretch>
        </p:blipFill>
        <p:spPr bwMode="auto">
          <a:xfrm>
            <a:off x="7679588" y="411937"/>
            <a:ext cx="1100023" cy="1805026"/>
          </a:xfrm>
          <a:prstGeom prst="rect">
            <a:avLst/>
          </a:prstGeom>
          <a:noFill/>
        </p:spPr>
      </p:pic>
      <p:sp>
        <p:nvSpPr>
          <p:cNvPr id="2" name="1 CuadroTexto"/>
          <p:cNvSpPr txBox="1"/>
          <p:nvPr/>
        </p:nvSpPr>
        <p:spPr>
          <a:xfrm>
            <a:off x="476250" y="1390650"/>
            <a:ext cx="8229600" cy="5078313"/>
          </a:xfrm>
          <a:prstGeom prst="rect">
            <a:avLst/>
          </a:prstGeom>
          <a:noFill/>
        </p:spPr>
        <p:txBody>
          <a:bodyPr wrap="square" rtlCol="0">
            <a:spAutoFit/>
          </a:bodyPr>
          <a:lstStyle/>
          <a:p>
            <a:pPr algn="just">
              <a:lnSpc>
                <a:spcPct val="150000"/>
              </a:lnSpc>
            </a:pPr>
            <a:r>
              <a:rPr lang="es-MX" dirty="0" smtClean="0">
                <a:latin typeface="Soberana Sans"/>
              </a:rPr>
              <a:t>¿QUE SE NECESITA?</a:t>
            </a:r>
          </a:p>
          <a:p>
            <a:pPr algn="just">
              <a:lnSpc>
                <a:spcPct val="150000"/>
              </a:lnSpc>
            </a:pPr>
            <a:endParaRPr lang="es-MX" dirty="0" smtClean="0">
              <a:latin typeface="Soberana Sans"/>
            </a:endParaRPr>
          </a:p>
          <a:p>
            <a:pPr algn="just">
              <a:lnSpc>
                <a:spcPct val="150000"/>
              </a:lnSpc>
            </a:pPr>
            <a:r>
              <a:rPr lang="es-MX" dirty="0" smtClean="0">
                <a:latin typeface="Soberana Sans"/>
              </a:rPr>
              <a:t>Persistencia. Sea lo que sea que consideres necesario para conseguir algo, haz más, mucho más que solo lo suficiente y obtendrás resultados que superarán por mucho tus expectativas.</a:t>
            </a:r>
          </a:p>
          <a:p>
            <a:pPr algn="just">
              <a:lnSpc>
                <a:spcPct val="150000"/>
              </a:lnSpc>
            </a:pPr>
            <a:endParaRPr lang="es-MX" dirty="0" smtClean="0">
              <a:latin typeface="Soberana Sans"/>
            </a:endParaRPr>
          </a:p>
          <a:p>
            <a:pPr algn="just">
              <a:lnSpc>
                <a:spcPct val="150000"/>
              </a:lnSpc>
            </a:pPr>
            <a:r>
              <a:rPr lang="es-MX" dirty="0" smtClean="0">
                <a:latin typeface="Soberana Sans"/>
              </a:rPr>
              <a:t>Trabajar las bases de poder. Aquellas personas en las que podemos ejercer cierto poder, como amigos</a:t>
            </a:r>
            <a:r>
              <a:rPr lang="es-MX" dirty="0" smtClean="0">
                <a:latin typeface="Soberana Sans"/>
              </a:rPr>
              <a:t> </a:t>
            </a:r>
            <a:r>
              <a:rPr lang="es-MX" dirty="0" smtClean="0">
                <a:latin typeface="Soberana Sans"/>
              </a:rPr>
              <a:t>y familia, colegas, vecinos, miembros de tu iglesia. Contacta a suficientes personas, alguno de ellos necesitará el producto o el servicio que ofreces.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maximas y minimas mareas.jpg"/>
          <p:cNvPicPr>
            <a:picLocks noChangeAspect="1"/>
          </p:cNvPicPr>
          <p:nvPr/>
        </p:nvPicPr>
        <p:blipFill>
          <a:blip r:embed="rId2"/>
          <a:stretch>
            <a:fillRect/>
          </a:stretch>
        </p:blipFill>
        <p:spPr>
          <a:xfrm>
            <a:off x="2688166" y="3328987"/>
            <a:ext cx="3155422" cy="2233613"/>
          </a:xfrm>
          <a:prstGeom prst="rect">
            <a:avLst/>
          </a:prstGeom>
        </p:spPr>
      </p:pic>
      <p:sp>
        <p:nvSpPr>
          <p:cNvPr id="2" name="1 CuadroTexto"/>
          <p:cNvSpPr txBox="1"/>
          <p:nvPr/>
        </p:nvSpPr>
        <p:spPr>
          <a:xfrm>
            <a:off x="476250" y="1390650"/>
            <a:ext cx="8229600" cy="4247317"/>
          </a:xfrm>
          <a:prstGeom prst="rect">
            <a:avLst/>
          </a:prstGeom>
          <a:noFill/>
        </p:spPr>
        <p:txBody>
          <a:bodyPr wrap="square" rtlCol="0">
            <a:spAutoFit/>
          </a:bodyPr>
          <a:lstStyle/>
          <a:p>
            <a:pPr algn="just">
              <a:lnSpc>
                <a:spcPct val="150000"/>
              </a:lnSpc>
            </a:pPr>
            <a:r>
              <a:rPr lang="es-MX" dirty="0" smtClean="0">
                <a:latin typeface="Soberana Sans"/>
              </a:rPr>
              <a:t>¿QUE SE NECESITA?</a:t>
            </a:r>
          </a:p>
          <a:p>
            <a:pPr algn="just">
              <a:lnSpc>
                <a:spcPct val="150000"/>
              </a:lnSpc>
            </a:pPr>
            <a:endParaRPr lang="es-MX" dirty="0" smtClean="0">
              <a:latin typeface="Soberana Sans"/>
            </a:endParaRPr>
          </a:p>
          <a:p>
            <a:pPr algn="just">
              <a:lnSpc>
                <a:spcPct val="150000"/>
              </a:lnSpc>
            </a:pPr>
            <a:r>
              <a:rPr lang="es-MX" dirty="0" smtClean="0">
                <a:latin typeface="Soberana Sans"/>
              </a:rPr>
              <a:t>Actitud. Tu actitud precede a todo en lo que te pasa en la vida. Si es negativa, espera reacciones negativas. Si es positiva, puedes esperar reacciones negativas. Las actitudes son contagiosas, para bien o para mal. El servicio (la persona) es más importante que la venta.</a:t>
            </a:r>
          </a:p>
          <a:p>
            <a:pPr algn="just">
              <a:lnSpc>
                <a:spcPct val="150000"/>
              </a:lnSpc>
            </a:pPr>
            <a:endParaRPr lang="es-MX" dirty="0" smtClean="0">
              <a:latin typeface="Soberana Sans"/>
            </a:endParaRPr>
          </a:p>
          <a:p>
            <a:pPr algn="just">
              <a:lnSpc>
                <a:spcPct val="150000"/>
              </a:lnSpc>
            </a:pPr>
            <a:r>
              <a:rPr lang="es-MX" dirty="0" smtClean="0">
                <a:latin typeface="Soberana Sans"/>
              </a:rPr>
              <a:t>Tiempo. Úsalo de manera eficiente, inteligente. Controla el tiempo y el tiempo dejara de controlarte a ti.</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3900" y="1771650"/>
            <a:ext cx="7543800" cy="1631216"/>
          </a:xfrm>
          <a:prstGeom prst="rect">
            <a:avLst/>
          </a:prstGeom>
          <a:noFill/>
        </p:spPr>
        <p:txBody>
          <a:bodyPr wrap="square" rtlCol="0">
            <a:spAutoFit/>
          </a:bodyPr>
          <a:lstStyle/>
          <a:p>
            <a:pPr algn="just"/>
            <a:r>
              <a:rPr lang="es-MX" sz="2000" dirty="0" smtClean="0">
                <a:latin typeface="Soberana Sans"/>
              </a:rPr>
              <a:t>Los niños son los mejores vendedores del planeta: son apasionados, inagotables, persistentes y ..¡saben cómo doblegar la paciencia de sus padres para conseguir lo que </a:t>
            </a:r>
            <a:r>
              <a:rPr lang="es-MX" sz="2000" dirty="0" smtClean="0">
                <a:latin typeface="Soberana Sans"/>
              </a:rPr>
              <a:t>q</a:t>
            </a:r>
            <a:r>
              <a:rPr lang="es-MX" sz="2000" dirty="0" smtClean="0">
                <a:latin typeface="Soberana Sans"/>
              </a:rPr>
              <a:t>uieren!</a:t>
            </a:r>
            <a:endParaRPr lang="es-MX" sz="2000" dirty="0">
              <a:latin typeface="Soberana Sans"/>
            </a:endParaRPr>
          </a:p>
        </p:txBody>
      </p:sp>
      <p:pic>
        <p:nvPicPr>
          <p:cNvPr id="4099" name="Picture 3" descr="C:\Program Files\Microsoft Office\MEDIA\CAGCAT10\j0297551.wmf"/>
          <p:cNvPicPr>
            <a:picLocks noChangeAspect="1" noChangeArrowheads="1"/>
          </p:cNvPicPr>
          <p:nvPr/>
        </p:nvPicPr>
        <p:blipFill>
          <a:blip r:embed="rId2"/>
          <a:srcRect/>
          <a:stretch>
            <a:fillRect/>
          </a:stretch>
        </p:blipFill>
        <p:spPr bwMode="auto">
          <a:xfrm>
            <a:off x="3314701" y="3294689"/>
            <a:ext cx="2121560" cy="323671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Promoción de la Salud</a:t>
            </a:r>
          </a:p>
        </p:txBody>
      </p:sp>
      <p:sp>
        <p:nvSpPr>
          <p:cNvPr id="6147" name="CuadroTexto 87"/>
          <p:cNvSpPr txBox="1">
            <a:spLocks noChangeArrowheads="1"/>
          </p:cNvSpPr>
          <p:nvPr/>
        </p:nvSpPr>
        <p:spPr bwMode="auto">
          <a:xfrm>
            <a:off x="652463" y="1414463"/>
            <a:ext cx="8035925" cy="5232400"/>
          </a:xfrm>
          <a:prstGeom prst="rect">
            <a:avLst/>
          </a:prstGeom>
          <a:noFill/>
          <a:ln w="9525">
            <a:noFill/>
            <a:miter lim="800000"/>
            <a:headEnd/>
            <a:tailEnd/>
          </a:ln>
        </p:spPr>
        <p:txBody>
          <a:bodyPr>
            <a:spAutoFit/>
          </a:bodyPr>
          <a:lstStyle/>
          <a:p>
            <a:pPr algn="just"/>
            <a:r>
              <a:rPr lang="es-MX" sz="2400" b="1" dirty="0">
                <a:latin typeface="Soberana Sans" pitchFamily="50" charset="0"/>
              </a:rPr>
              <a:t>PROMOCIÓN DE LA SALUD</a:t>
            </a:r>
            <a:r>
              <a:rPr lang="es-MX" sz="2000" dirty="0">
                <a:latin typeface="Soberana Sans" pitchFamily="50" charset="0"/>
              </a:rPr>
              <a:t>.</a:t>
            </a:r>
          </a:p>
          <a:p>
            <a:pPr algn="just"/>
            <a:endParaRPr lang="es-MX" sz="2000" dirty="0">
              <a:latin typeface="Soberana Sans" pitchFamily="50" charset="0"/>
            </a:endParaRPr>
          </a:p>
          <a:p>
            <a:pPr algn="just">
              <a:lnSpc>
                <a:spcPct val="150000"/>
              </a:lnSpc>
            </a:pPr>
            <a:r>
              <a:rPr lang="es-MX" sz="2000" dirty="0">
                <a:latin typeface="Soberana Sans" pitchFamily="50" charset="0"/>
              </a:rPr>
              <a:t>"Consiste en proporcionar los medios necesarios para mejorar la salud y ejercer un mayor control sobre la misma, entendiendo a la salud como fuente de riqueza de la vida cotidiana, como un concepto positivo que acentúa los recursos sociales y personales así como las aptitudes físicas. Su acción se dirige a reducir las diferencias en el estado actual de la salud y a asegurar la igualdad de oportunidades“</a:t>
            </a:r>
          </a:p>
          <a:p>
            <a:pPr algn="just">
              <a:lnSpc>
                <a:spcPct val="150000"/>
              </a:lnSpc>
            </a:pPr>
            <a:endParaRPr lang="es-MX" sz="2000" dirty="0">
              <a:latin typeface="Soberana Sans" pitchFamily="50" charset="0"/>
            </a:endParaRPr>
          </a:p>
          <a:p>
            <a:pPr algn="just">
              <a:lnSpc>
                <a:spcPct val="150000"/>
              </a:lnSpc>
            </a:pPr>
            <a:endParaRPr lang="es-MX" sz="2000" dirty="0">
              <a:latin typeface="Soberana Sans" pitchFamily="50" charset="0"/>
            </a:endParaRPr>
          </a:p>
          <a:p>
            <a:pPr algn="just"/>
            <a:endParaRPr lang="es-MX" sz="2000" dirty="0">
              <a:latin typeface="Soberana Sans" pitchFamily="50" charset="0"/>
            </a:endParaRPr>
          </a:p>
        </p:txBody>
      </p:sp>
      <p:sp>
        <p:nvSpPr>
          <p:cNvPr id="6148" name="3 Rectángulo"/>
          <p:cNvSpPr>
            <a:spLocks noChangeArrowheads="1"/>
          </p:cNvSpPr>
          <p:nvPr/>
        </p:nvSpPr>
        <p:spPr bwMode="auto">
          <a:xfrm>
            <a:off x="814388" y="6548438"/>
            <a:ext cx="2973891" cy="369332"/>
          </a:xfrm>
          <a:prstGeom prst="rect">
            <a:avLst/>
          </a:prstGeom>
          <a:noFill/>
          <a:ln w="9525">
            <a:noFill/>
            <a:miter lim="800000"/>
            <a:headEnd/>
            <a:tailEnd/>
          </a:ln>
        </p:spPr>
        <p:txBody>
          <a:bodyPr wrap="none">
            <a:spAutoFit/>
          </a:bodyPr>
          <a:lstStyle/>
          <a:p>
            <a:pPr algn="just">
              <a:lnSpc>
                <a:spcPct val="150000"/>
              </a:lnSpc>
            </a:pPr>
            <a:r>
              <a:rPr lang="es-MX" sz="1200" b="1" dirty="0">
                <a:solidFill>
                  <a:schemeClr val="bg1"/>
                </a:solidFill>
                <a:latin typeface="Soberana Sans" pitchFamily="50" charset="0"/>
              </a:rPr>
              <a:t>Fuente: Carta de </a:t>
            </a:r>
            <a:r>
              <a:rPr lang="es-MX" sz="1200" b="1" dirty="0">
                <a:solidFill>
                  <a:schemeClr val="bg1"/>
                </a:solidFill>
                <a:latin typeface="Soberana Sans" pitchFamily="50" charset="0"/>
              </a:rPr>
              <a:t>Otawa</a:t>
            </a:r>
            <a:r>
              <a:rPr lang="es-MX" sz="1200" b="1" dirty="0">
                <a:solidFill>
                  <a:schemeClr val="bg1"/>
                </a:solidFill>
                <a:latin typeface="Soberana Sans" pitchFamily="50" charset="0"/>
              </a:rPr>
              <a:t> 1982-2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Rectángulo"/>
          <p:cNvSpPr>
            <a:spLocks noChangeArrowheads="1"/>
          </p:cNvSpPr>
          <p:nvPr/>
        </p:nvSpPr>
        <p:spPr bwMode="auto">
          <a:xfrm>
            <a:off x="388938" y="1917932"/>
            <a:ext cx="8504237" cy="3539430"/>
          </a:xfrm>
          <a:prstGeom prst="rect">
            <a:avLst/>
          </a:prstGeom>
          <a:noFill/>
          <a:ln w="9525">
            <a:noFill/>
            <a:miter lim="800000"/>
            <a:headEnd/>
            <a:tailEnd/>
          </a:ln>
        </p:spPr>
        <p:txBody>
          <a:bodyPr>
            <a:spAutoFit/>
          </a:bodyPr>
          <a:lstStyle/>
          <a:p>
            <a:r>
              <a:rPr lang="es-MX" sz="2400" b="1" dirty="0">
                <a:latin typeface="Soberana Sans" pitchFamily="50" charset="0"/>
              </a:rPr>
              <a:t>LINEAS DE ACCION DE LA PROMOCION DE LA SALUD</a:t>
            </a:r>
          </a:p>
          <a:p>
            <a:endParaRPr lang="es-MX" sz="1000" b="1" dirty="0">
              <a:latin typeface="Soberana Sans" pitchFamily="50" charset="0"/>
            </a:endParaRPr>
          </a:p>
          <a:p>
            <a:endParaRPr lang="es-MX" sz="1000" b="1" dirty="0">
              <a:latin typeface="Soberana Sans" pitchFamily="50" charset="0"/>
            </a:endParaRPr>
          </a:p>
          <a:p>
            <a:r>
              <a:rPr lang="es-MX" sz="2000" dirty="0" smtClean="0">
                <a:latin typeface="Soberana Sans" pitchFamily="50" charset="0"/>
              </a:rPr>
              <a:t>1</a:t>
            </a:r>
            <a:r>
              <a:rPr lang="es-MX" sz="2000" dirty="0">
                <a:latin typeface="Soberana Sans" pitchFamily="50" charset="0"/>
              </a:rPr>
              <a:t>. Elaboración de política pública sana </a:t>
            </a:r>
          </a:p>
          <a:p>
            <a:endParaRPr lang="es-MX" sz="2000" dirty="0" smtClean="0">
              <a:latin typeface="Soberana Sans" pitchFamily="50" charset="0"/>
            </a:endParaRPr>
          </a:p>
          <a:p>
            <a:r>
              <a:rPr lang="es-MX" sz="2000" dirty="0" smtClean="0">
                <a:latin typeface="Soberana Sans" pitchFamily="50" charset="0"/>
              </a:rPr>
              <a:t>2. </a:t>
            </a:r>
            <a:r>
              <a:rPr lang="es-MX" sz="2000" dirty="0">
                <a:latin typeface="Soberana Sans" pitchFamily="50" charset="0"/>
              </a:rPr>
              <a:t>Creación de ambientes favorables </a:t>
            </a:r>
          </a:p>
          <a:p>
            <a:endParaRPr lang="es-MX" sz="2000" dirty="0">
              <a:latin typeface="Soberana Sans" pitchFamily="50" charset="0"/>
            </a:endParaRPr>
          </a:p>
          <a:p>
            <a:r>
              <a:rPr lang="es-MX" sz="2000" dirty="0" smtClean="0">
                <a:latin typeface="Soberana Sans" pitchFamily="50" charset="0"/>
              </a:rPr>
              <a:t>3</a:t>
            </a:r>
            <a:r>
              <a:rPr lang="es-MX" sz="2000" dirty="0">
                <a:latin typeface="Soberana Sans" pitchFamily="50" charset="0"/>
              </a:rPr>
              <a:t>. Reforzamiento de la acción comunitaria</a:t>
            </a:r>
          </a:p>
          <a:p>
            <a:endParaRPr lang="es-MX" sz="2000" dirty="0">
              <a:latin typeface="Soberana Sans" pitchFamily="50" charset="0"/>
            </a:endParaRPr>
          </a:p>
          <a:p>
            <a:r>
              <a:rPr lang="es-MX" sz="2000" dirty="0" smtClean="0">
                <a:latin typeface="Soberana Sans" pitchFamily="50" charset="0"/>
              </a:rPr>
              <a:t>4</a:t>
            </a:r>
            <a:r>
              <a:rPr lang="es-MX" sz="2000" dirty="0">
                <a:latin typeface="Soberana Sans" pitchFamily="50" charset="0"/>
              </a:rPr>
              <a:t>. Desarrollo de las aptitudes personales y </a:t>
            </a:r>
          </a:p>
          <a:p>
            <a:endParaRPr lang="es-MX" sz="2000" dirty="0">
              <a:latin typeface="Soberana Sans" pitchFamily="50" charset="0"/>
            </a:endParaRPr>
          </a:p>
          <a:p>
            <a:r>
              <a:rPr lang="es-MX" sz="2000" dirty="0" smtClean="0">
                <a:latin typeface="Soberana Sans" pitchFamily="50" charset="0"/>
              </a:rPr>
              <a:t>5</a:t>
            </a:r>
            <a:r>
              <a:rPr lang="es-MX" sz="2000" dirty="0">
                <a:latin typeface="Soberana Sans" pitchFamily="50" charset="0"/>
              </a:rPr>
              <a:t>. Reorientación de los servicios sanitarios</a:t>
            </a:r>
            <a:endParaRPr lang="es-MX" sz="2000" b="1" dirty="0">
              <a:latin typeface="Soberana Sans" pitchFamily="50"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992438" y="222250"/>
            <a:ext cx="6151562" cy="522288"/>
          </a:xfrm>
          <a:prstGeom prst="rect">
            <a:avLst/>
          </a:prstGeom>
          <a:noFill/>
        </p:spPr>
        <p:txBody>
          <a:bodyPr>
            <a:spAutoFit/>
          </a:bodyPr>
          <a:lstStyle/>
          <a:p>
            <a:pPr algn="ctr" fontAlgn="auto">
              <a:spcBef>
                <a:spcPts val="0"/>
              </a:spcBef>
              <a:spcAft>
                <a:spcPts val="0"/>
              </a:spcAft>
              <a:defRPr/>
            </a:pPr>
            <a:r>
              <a:rPr lang="es-MX" sz="2800" b="1" dirty="0">
                <a:solidFill>
                  <a:schemeClr val="tx1">
                    <a:lumMod val="65000"/>
                    <a:lumOff val="35000"/>
                  </a:schemeClr>
                </a:solidFill>
                <a:latin typeface="Soberana Titular" panose="02000000000000000000" pitchFamily="50" charset="0"/>
              </a:rPr>
              <a:t>Promoción de la Salud</a:t>
            </a:r>
          </a:p>
        </p:txBody>
      </p:sp>
      <p:sp>
        <p:nvSpPr>
          <p:cNvPr id="8195" name="CuadroTexto 87"/>
          <p:cNvSpPr txBox="1">
            <a:spLocks noChangeArrowheads="1"/>
          </p:cNvSpPr>
          <p:nvPr/>
        </p:nvSpPr>
        <p:spPr bwMode="auto">
          <a:xfrm>
            <a:off x="635000" y="1465263"/>
            <a:ext cx="8035925" cy="3908425"/>
          </a:xfrm>
          <a:prstGeom prst="rect">
            <a:avLst/>
          </a:prstGeom>
          <a:noFill/>
          <a:ln w="9525">
            <a:noFill/>
            <a:miter lim="800000"/>
            <a:headEnd/>
            <a:tailEnd/>
          </a:ln>
        </p:spPr>
        <p:txBody>
          <a:bodyPr>
            <a:spAutoFit/>
          </a:bodyPr>
          <a:lstStyle/>
          <a:p>
            <a:pPr algn="just"/>
            <a:r>
              <a:rPr lang="es-MX" sz="2400" b="1" dirty="0">
                <a:latin typeface="Soberana Sans" pitchFamily="50" charset="0"/>
              </a:rPr>
              <a:t>Política Nacional de Salud </a:t>
            </a:r>
          </a:p>
          <a:p>
            <a:pPr algn="just"/>
            <a:endParaRPr lang="es-MX" sz="2400" b="1" dirty="0">
              <a:latin typeface="Soberana Sans" pitchFamily="50" charset="0"/>
            </a:endParaRPr>
          </a:p>
          <a:p>
            <a:pPr algn="just">
              <a:lnSpc>
                <a:spcPct val="150000"/>
              </a:lnSpc>
            </a:pPr>
            <a:r>
              <a:rPr lang="es-MX" sz="2000" dirty="0">
                <a:latin typeface="Soberana Sans" pitchFamily="50" charset="0"/>
              </a:rPr>
              <a:t>"Conjunto de acciones que la sociedad civil y las instituciones del Estado llevan a cabo en forma integrada, para desarrollar procesos que actúen sobre los factores determinantes de la salud, con la finalidad de que la población ejerza un mayor control sobre ésta y la mejore". </a:t>
            </a:r>
          </a:p>
          <a:p>
            <a:pPr algn="just">
              <a:lnSpc>
                <a:spcPct val="150000"/>
              </a:lnSpc>
            </a:pPr>
            <a:r>
              <a:rPr lang="es-MX" sz="2000" dirty="0">
                <a:latin typeface="Soberana Sans" pitchFamily="50" charset="0"/>
              </a:rPr>
              <a:t> </a:t>
            </a:r>
          </a:p>
          <a:p>
            <a:pPr algn="just"/>
            <a:endParaRPr lang="es-MX" sz="2000" dirty="0">
              <a:latin typeface="Soberana Sans" pitchFamily="50" charset="0"/>
            </a:endParaRPr>
          </a:p>
        </p:txBody>
      </p:sp>
      <p:sp>
        <p:nvSpPr>
          <p:cNvPr id="8196" name="4 Rectángulo"/>
          <p:cNvSpPr>
            <a:spLocks noChangeArrowheads="1"/>
          </p:cNvSpPr>
          <p:nvPr/>
        </p:nvSpPr>
        <p:spPr bwMode="auto">
          <a:xfrm>
            <a:off x="854075" y="6524625"/>
            <a:ext cx="2973891" cy="331629"/>
          </a:xfrm>
          <a:prstGeom prst="rect">
            <a:avLst/>
          </a:prstGeom>
          <a:noFill/>
          <a:ln w="9525">
            <a:noFill/>
            <a:miter lim="800000"/>
            <a:headEnd/>
            <a:tailEnd/>
          </a:ln>
        </p:spPr>
        <p:txBody>
          <a:bodyPr wrap="none">
            <a:spAutoFit/>
          </a:bodyPr>
          <a:lstStyle/>
          <a:p>
            <a:pPr algn="just">
              <a:lnSpc>
                <a:spcPct val="150000"/>
              </a:lnSpc>
            </a:pPr>
            <a:r>
              <a:rPr lang="es-MX" sz="1200" b="1" dirty="0">
                <a:solidFill>
                  <a:schemeClr val="bg1"/>
                </a:solidFill>
                <a:latin typeface="Soberana Sans" pitchFamily="50" charset="0"/>
              </a:rPr>
              <a:t>Fuente: Carta de </a:t>
            </a:r>
            <a:r>
              <a:rPr lang="es-MX" sz="1200" b="1" dirty="0">
                <a:solidFill>
                  <a:schemeClr val="bg1"/>
                </a:solidFill>
                <a:latin typeface="Soberana Sans" pitchFamily="50" charset="0"/>
              </a:rPr>
              <a:t>Otawa</a:t>
            </a:r>
            <a:r>
              <a:rPr lang="es-MX" sz="1200" b="1" dirty="0">
                <a:solidFill>
                  <a:schemeClr val="bg1"/>
                </a:solidFill>
                <a:latin typeface="Soberana Sans" pitchFamily="50" charset="0"/>
              </a:rPr>
              <a:t> 1982-2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Rectángulo"/>
          <p:cNvSpPr>
            <a:spLocks noChangeArrowheads="1"/>
          </p:cNvSpPr>
          <p:nvPr/>
        </p:nvSpPr>
        <p:spPr bwMode="auto">
          <a:xfrm>
            <a:off x="425669" y="1406525"/>
            <a:ext cx="8261131" cy="3600986"/>
          </a:xfrm>
          <a:prstGeom prst="rect">
            <a:avLst/>
          </a:prstGeom>
          <a:noFill/>
          <a:ln w="9525">
            <a:noFill/>
            <a:miter lim="800000"/>
            <a:headEnd/>
            <a:tailEnd/>
          </a:ln>
        </p:spPr>
        <p:txBody>
          <a:bodyPr wrap="square">
            <a:spAutoFit/>
          </a:bodyPr>
          <a:lstStyle/>
          <a:p>
            <a:r>
              <a:rPr lang="es-MX" sz="2400" b="1" dirty="0">
                <a:latin typeface="Soberana Sans" pitchFamily="50" charset="0"/>
              </a:rPr>
              <a:t>HERRAMIENTAS FUNDAMENTALES</a:t>
            </a:r>
          </a:p>
          <a:p>
            <a:endParaRPr lang="es-MX" sz="2400" b="1" dirty="0">
              <a:latin typeface="Soberana Sans" pitchFamily="50" charset="0"/>
            </a:endParaRPr>
          </a:p>
          <a:p>
            <a:pPr>
              <a:lnSpc>
                <a:spcPct val="150000"/>
              </a:lnSpc>
            </a:pPr>
            <a:r>
              <a:rPr lang="es-MX" sz="2400" dirty="0"/>
              <a:t>	</a:t>
            </a:r>
            <a:r>
              <a:rPr lang="es-MX" sz="2400" dirty="0">
                <a:latin typeface="Soberana Sans" pitchFamily="50" charset="0"/>
              </a:rPr>
              <a:t>1. Participación social </a:t>
            </a:r>
          </a:p>
          <a:p>
            <a:pPr>
              <a:lnSpc>
                <a:spcPct val="150000"/>
              </a:lnSpc>
            </a:pPr>
            <a:r>
              <a:rPr lang="es-MX" sz="2400" dirty="0">
                <a:latin typeface="Soberana Sans" pitchFamily="50" charset="0"/>
              </a:rPr>
              <a:t>	2. Educación para la salud </a:t>
            </a:r>
          </a:p>
          <a:p>
            <a:pPr>
              <a:lnSpc>
                <a:spcPct val="150000"/>
              </a:lnSpc>
            </a:pPr>
            <a:r>
              <a:rPr lang="es-MX" sz="2400" dirty="0">
                <a:latin typeface="Soberana Sans" pitchFamily="50" charset="0"/>
              </a:rPr>
              <a:t>	3. Mercadotecnia </a:t>
            </a:r>
            <a:r>
              <a:rPr lang="es-MX" sz="2400" dirty="0">
                <a:latin typeface="Soberana Sans" pitchFamily="50" charset="0"/>
              </a:rPr>
              <a:t>Intersectorialidad</a:t>
            </a:r>
            <a:endParaRPr lang="es-MX" sz="2400" dirty="0">
              <a:latin typeface="Soberana Sans" pitchFamily="50" charset="0"/>
            </a:endParaRPr>
          </a:p>
          <a:p>
            <a:pPr>
              <a:lnSpc>
                <a:spcPct val="150000"/>
              </a:lnSpc>
            </a:pPr>
            <a:r>
              <a:rPr lang="es-MX" sz="2400" dirty="0">
                <a:latin typeface="Soberana Sans" pitchFamily="50" charset="0"/>
              </a:rPr>
              <a:t>	4. Construcción de alianzas</a:t>
            </a:r>
          </a:p>
          <a:p>
            <a:pPr>
              <a:lnSpc>
                <a:spcPct val="150000"/>
              </a:lnSpc>
            </a:pPr>
            <a:r>
              <a:rPr lang="es-MX" sz="2400" dirty="0">
                <a:latin typeface="Soberana Sans" pitchFamily="50" charset="0"/>
              </a:rPr>
              <a:t>	5. </a:t>
            </a:r>
            <a:r>
              <a:rPr lang="es-MX" sz="2400" dirty="0" smtClean="0">
                <a:latin typeface="Soberana Sans" pitchFamily="50" charset="0"/>
              </a:rPr>
              <a:t>Abogacía</a:t>
            </a:r>
            <a:endParaRPr lang="es-MX" sz="2400" dirty="0">
              <a:latin typeface="Soberana Sans" pitchFamily="50"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Rectángulo"/>
          <p:cNvSpPr>
            <a:spLocks noChangeArrowheads="1"/>
          </p:cNvSpPr>
          <p:nvPr/>
        </p:nvSpPr>
        <p:spPr bwMode="auto">
          <a:xfrm>
            <a:off x="336550" y="1319213"/>
            <a:ext cx="8134350" cy="4016484"/>
          </a:xfrm>
          <a:prstGeom prst="rect">
            <a:avLst/>
          </a:prstGeom>
          <a:noFill/>
          <a:ln w="9525">
            <a:noFill/>
            <a:miter lim="800000"/>
            <a:headEnd/>
            <a:tailEnd/>
          </a:ln>
        </p:spPr>
        <p:txBody>
          <a:bodyPr>
            <a:spAutoFit/>
          </a:bodyPr>
          <a:lstStyle/>
          <a:p>
            <a:pPr algn="just"/>
            <a:r>
              <a:rPr lang="es-MX" sz="2400" b="1" dirty="0">
                <a:latin typeface="Soberana Sans" pitchFamily="50" charset="0"/>
              </a:rPr>
              <a:t>La mercadotecnia social </a:t>
            </a:r>
          </a:p>
          <a:p>
            <a:pPr algn="just"/>
            <a:endParaRPr lang="es-MX" sz="2400" b="1" dirty="0">
              <a:latin typeface="Soberana Sans" pitchFamily="50" charset="0"/>
            </a:endParaRPr>
          </a:p>
          <a:p>
            <a:pPr algn="just">
              <a:lnSpc>
                <a:spcPct val="150000"/>
              </a:lnSpc>
            </a:pPr>
            <a:r>
              <a:rPr lang="es-MX" dirty="0">
                <a:latin typeface="Soberana Sans" pitchFamily="50" charset="0"/>
              </a:rPr>
              <a:t>Persigue la modificación de conductas utilizando la promoción de ideas y de prácticas sociales. </a:t>
            </a:r>
          </a:p>
          <a:p>
            <a:pPr algn="just">
              <a:lnSpc>
                <a:spcPct val="150000"/>
              </a:lnSpc>
            </a:pPr>
            <a:endParaRPr lang="es-MX" dirty="0">
              <a:latin typeface="Soberana Sans" pitchFamily="50" charset="0"/>
            </a:endParaRPr>
          </a:p>
          <a:p>
            <a:pPr algn="just">
              <a:lnSpc>
                <a:spcPct val="150000"/>
              </a:lnSpc>
            </a:pPr>
            <a:r>
              <a:rPr lang="es-MX" dirty="0">
                <a:latin typeface="Soberana Sans" pitchFamily="50" charset="0"/>
              </a:rPr>
              <a:t>Contribuye a la promoción de la salud mediante la utilización de técnicas, para "concienciar, educar o capacitar y motivar tanto al mercado poblacional, como al </a:t>
            </a:r>
            <a:r>
              <a:rPr lang="es-MX" dirty="0">
                <a:latin typeface="Soberana Sans" pitchFamily="50" charset="0"/>
              </a:rPr>
              <a:t>intra</a:t>
            </a:r>
            <a:r>
              <a:rPr lang="es-MX" dirty="0">
                <a:latin typeface="Soberana Sans" pitchFamily="50" charset="0"/>
              </a:rPr>
              <a:t> organizacional, sea público o privado“ </a:t>
            </a:r>
          </a:p>
          <a:p>
            <a:pPr algn="just"/>
            <a:endParaRPr lang="es-MX" dirty="0">
              <a:latin typeface="Soberana Sans" pitchFamily="50" charset="0"/>
            </a:endParaRPr>
          </a:p>
        </p:txBody>
      </p:sp>
      <p:sp>
        <p:nvSpPr>
          <p:cNvPr id="10243" name="2 Rectángulo"/>
          <p:cNvSpPr>
            <a:spLocks noChangeArrowheads="1"/>
          </p:cNvSpPr>
          <p:nvPr/>
        </p:nvSpPr>
        <p:spPr bwMode="auto">
          <a:xfrm>
            <a:off x="801688" y="6596063"/>
            <a:ext cx="5426075" cy="261937"/>
          </a:xfrm>
          <a:prstGeom prst="rect">
            <a:avLst/>
          </a:prstGeom>
          <a:noFill/>
          <a:ln w="9525">
            <a:noFill/>
            <a:miter lim="800000"/>
            <a:headEnd/>
            <a:tailEnd/>
          </a:ln>
        </p:spPr>
        <p:txBody>
          <a:bodyPr>
            <a:spAutoFit/>
          </a:bodyPr>
          <a:lstStyle/>
          <a:p>
            <a:r>
              <a:rPr lang="es-MX" sz="1100" b="1" dirty="0">
                <a:solidFill>
                  <a:schemeClr val="bg1"/>
                </a:solidFill>
                <a:latin typeface="Soberana Sans" pitchFamily="50" charset="0"/>
              </a:rPr>
              <a:t>Fuente: María Teresa Del Bosque A. de Madariaga, 1998: 213)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Rectángulo"/>
          <p:cNvSpPr>
            <a:spLocks noChangeArrowheads="1"/>
          </p:cNvSpPr>
          <p:nvPr/>
        </p:nvSpPr>
        <p:spPr bwMode="auto">
          <a:xfrm>
            <a:off x="336550" y="1319213"/>
            <a:ext cx="8134350" cy="4555093"/>
          </a:xfrm>
          <a:prstGeom prst="rect">
            <a:avLst/>
          </a:prstGeom>
          <a:noFill/>
          <a:ln w="9525">
            <a:noFill/>
            <a:miter lim="800000"/>
            <a:headEnd/>
            <a:tailEnd/>
          </a:ln>
        </p:spPr>
        <p:txBody>
          <a:bodyPr wrap="square">
            <a:spAutoFit/>
          </a:bodyPr>
          <a:lstStyle/>
          <a:p>
            <a:pPr algn="just"/>
            <a:r>
              <a:rPr lang="es-MX" sz="2400" b="1" dirty="0">
                <a:latin typeface="Soberana Sans" pitchFamily="50" charset="0"/>
              </a:rPr>
              <a:t>La mercadotecnia social </a:t>
            </a:r>
          </a:p>
          <a:p>
            <a:pPr algn="just"/>
            <a:endParaRPr lang="es-MX" dirty="0">
              <a:latin typeface="Soberana Sans" pitchFamily="50" charset="0"/>
            </a:endParaRPr>
          </a:p>
          <a:p>
            <a:pPr algn="just"/>
            <a:r>
              <a:rPr lang="es-MX" sz="2000" dirty="0">
                <a:latin typeface="Soberana Sans" pitchFamily="50" charset="0"/>
              </a:rPr>
              <a:t>Tiene un papel relevante en sus técnicas de investigación de mercado y administración de recursos para: </a:t>
            </a:r>
          </a:p>
          <a:p>
            <a:pPr algn="just"/>
            <a:endParaRPr lang="es-MX" sz="800" dirty="0">
              <a:latin typeface="Soberana Sans" pitchFamily="50" charset="0"/>
            </a:endParaRPr>
          </a:p>
          <a:p>
            <a:pPr algn="just"/>
            <a:r>
              <a:rPr lang="es-MX" sz="2000" dirty="0">
                <a:latin typeface="Soberana Sans" pitchFamily="50" charset="0"/>
              </a:rPr>
              <a:t>	√ Conocer las necesidades y actitudes de la población</a:t>
            </a:r>
          </a:p>
          <a:p>
            <a:pPr algn="just"/>
            <a:r>
              <a:rPr lang="es-MX" sz="2000" dirty="0">
                <a:latin typeface="Soberana Sans" pitchFamily="50" charset="0"/>
              </a:rPr>
              <a:t>	√  Instrumentar acciones y programas promocionales </a:t>
            </a:r>
            <a:endParaRPr lang="es-MX" sz="2000" dirty="0" smtClean="0">
              <a:latin typeface="Soberana Sans" pitchFamily="50" charset="0"/>
            </a:endParaRPr>
          </a:p>
          <a:p>
            <a:pPr algn="just"/>
            <a:endParaRPr lang="es-MX" sz="2000" dirty="0">
              <a:latin typeface="Soberana Sans" pitchFamily="50" charset="0"/>
            </a:endParaRPr>
          </a:p>
          <a:p>
            <a:pPr algn="just"/>
            <a:r>
              <a:rPr lang="es-MX" sz="2000" dirty="0">
                <a:latin typeface="Soberana Sans" pitchFamily="50" charset="0"/>
              </a:rPr>
              <a:t>Para que se optimice la integración del individuo, su comunidad y, finalmente, todos los sectores de la sociedad, en una búsqueda ordenada y conjunta de mejores condiciones de vida"</a:t>
            </a:r>
          </a:p>
        </p:txBody>
      </p:sp>
      <p:sp>
        <p:nvSpPr>
          <p:cNvPr id="11267" name="2 Rectángulo"/>
          <p:cNvSpPr>
            <a:spLocks noChangeArrowheads="1"/>
          </p:cNvSpPr>
          <p:nvPr/>
        </p:nvSpPr>
        <p:spPr bwMode="auto">
          <a:xfrm>
            <a:off x="801688" y="6596063"/>
            <a:ext cx="5426075" cy="261937"/>
          </a:xfrm>
          <a:prstGeom prst="rect">
            <a:avLst/>
          </a:prstGeom>
          <a:noFill/>
          <a:ln w="9525">
            <a:noFill/>
            <a:miter lim="800000"/>
            <a:headEnd/>
            <a:tailEnd/>
          </a:ln>
        </p:spPr>
        <p:txBody>
          <a:bodyPr>
            <a:spAutoFit/>
          </a:bodyPr>
          <a:lstStyle/>
          <a:p>
            <a:r>
              <a:rPr lang="es-MX" sz="1100" b="1" dirty="0">
                <a:solidFill>
                  <a:schemeClr val="bg1"/>
                </a:solidFill>
                <a:latin typeface="Soberana Sans" pitchFamily="50" charset="0"/>
              </a:rPr>
              <a:t>Fuente: María Teresa Del Bosque A. de Madariaga, 1998: 213)</a:t>
            </a:r>
          </a:p>
        </p:txBody>
      </p:sp>
    </p:spTree>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1227</TotalTime>
  <Words>1810</Words>
  <Application>Microsoft Office PowerPoint</Application>
  <PresentationFormat>Presentación en pantalla (4:3)</PresentationFormat>
  <Paragraphs>240</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jllanos</dc:creator>
  <cp:lastModifiedBy>ETCHG</cp:lastModifiedBy>
  <cp:revision>103</cp:revision>
  <dcterms:created xsi:type="dcterms:W3CDTF">2014-02-26T23:49:11Z</dcterms:created>
  <dcterms:modified xsi:type="dcterms:W3CDTF">2014-07-15T10:34:01Z</dcterms:modified>
</cp:coreProperties>
</file>