
<file path=[Content_Types].xml><?xml version="1.0" encoding="utf-8"?>
<Types xmlns="http://schemas.openxmlformats.org/package/2006/content-types">
  <Default Extension="xml" ContentType="application/xml"/>
  <Default Extension="wmv" ContentType="video/unknown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328" r:id="rId2"/>
    <p:sldId id="315" r:id="rId3"/>
    <p:sldId id="325" r:id="rId4"/>
    <p:sldId id="256" r:id="rId5"/>
    <p:sldId id="314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29" r:id="rId56"/>
    <p:sldId id="326" r:id="rId57"/>
    <p:sldId id="327" r:id="rId58"/>
    <p:sldId id="318" r:id="rId59"/>
    <p:sldId id="321" r:id="rId60"/>
    <p:sldId id="322" r:id="rId61"/>
    <p:sldId id="316" r:id="rId6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590" autoAdjust="0"/>
  </p:normalViewPr>
  <p:slideViewPr>
    <p:cSldViewPr>
      <p:cViewPr>
        <p:scale>
          <a:sx n="68" d="100"/>
          <a:sy n="68" d="100"/>
        </p:scale>
        <p:origin x="-1904" y="-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5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notesMaster" Target="notesMasters/notesMaster1.xml"/><Relationship Id="rId64" Type="http://schemas.openxmlformats.org/officeDocument/2006/relationships/printerSettings" Target="printerSettings/printerSettings1.bin"/><Relationship Id="rId65" Type="http://schemas.openxmlformats.org/officeDocument/2006/relationships/presProps" Target="presProps.xml"/><Relationship Id="rId66" Type="http://schemas.openxmlformats.org/officeDocument/2006/relationships/viewProps" Target="viewProps.xml"/><Relationship Id="rId67" Type="http://schemas.openxmlformats.org/officeDocument/2006/relationships/theme" Target="theme/theme1.xml"/><Relationship Id="rId68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F62CE-C051-4AC8-951A-A31F2FC6AF53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B73D3-6839-4331-968E-6293390CC693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1732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B73D3-6839-4331-968E-6293390CC693}" type="slidenum">
              <a:rPr lang="es-MX" smtClean="0"/>
              <a:t>45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7509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09806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52319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73105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67224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54654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11582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5236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98856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0085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23919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82156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B3479-A04C-4BC9-A1D9-59848AE1F7C0}" type="datetimeFigureOut">
              <a:rPr lang="es-MX" smtClean="0"/>
              <a:t>16/06/14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B12C1-3813-4872-ADAA-2A025AFFF71A}" type="slidenum">
              <a:rPr lang="es-MX" smtClean="0"/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53260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8.png"/><Relationship Id="rId1" Type="http://schemas.microsoft.com/office/2007/relationships/media" Target="../media/media4.wmv"/><Relationship Id="rId2" Type="http://schemas.openxmlformats.org/officeDocument/2006/relationships/video" Target="../media/media4.wm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30.png"/><Relationship Id="rId1" Type="http://schemas.microsoft.com/office/2007/relationships/media" Target="../media/media5.wmv"/><Relationship Id="rId2" Type="http://schemas.openxmlformats.org/officeDocument/2006/relationships/video" Target="../media/media5.wm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1" Type="http://schemas.microsoft.com/office/2007/relationships/media" Target="../media/media6.wmv"/><Relationship Id="rId2" Type="http://schemas.openxmlformats.org/officeDocument/2006/relationships/video" Target="../media/media6.wm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34.png"/><Relationship Id="rId1" Type="http://schemas.microsoft.com/office/2007/relationships/media" Target="../media/media7.wmv"/><Relationship Id="rId2" Type="http://schemas.openxmlformats.org/officeDocument/2006/relationships/video" Target="../media/media7.wm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36.png"/><Relationship Id="rId1" Type="http://schemas.microsoft.com/office/2007/relationships/media" Target="../media/media8.wmv"/><Relationship Id="rId2" Type="http://schemas.openxmlformats.org/officeDocument/2006/relationships/video" Target="../media/media8.wm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png"/><Relationship Id="rId5" Type="http://schemas.openxmlformats.org/officeDocument/2006/relationships/image" Target="../media/image6.emf"/><Relationship Id="rId6" Type="http://schemas.openxmlformats.org/officeDocument/2006/relationships/image" Target="../media/image7.emf"/><Relationship Id="rId7" Type="http://schemas.openxmlformats.org/officeDocument/2006/relationships/image" Target="../media/image8.emf"/><Relationship Id="rId8" Type="http://schemas.openxmlformats.org/officeDocument/2006/relationships/image" Target="../media/image9.emf"/><Relationship Id="rId9" Type="http://schemas.openxmlformats.org/officeDocument/2006/relationships/image" Target="../media/image10.emf"/><Relationship Id="rId10" Type="http://schemas.openxmlformats.org/officeDocument/2006/relationships/image" Target="../media/image11.emf"/><Relationship Id="rId11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38.png"/><Relationship Id="rId1" Type="http://schemas.microsoft.com/office/2007/relationships/media" Target="../media/media9.wmv"/><Relationship Id="rId2" Type="http://schemas.openxmlformats.org/officeDocument/2006/relationships/video" Target="../media/media9.wm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40.png"/><Relationship Id="rId1" Type="http://schemas.microsoft.com/office/2007/relationships/media" Target="../media/media10.wmv"/><Relationship Id="rId2" Type="http://schemas.openxmlformats.org/officeDocument/2006/relationships/video" Target="../media/media10.wmv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42.png"/><Relationship Id="rId1" Type="http://schemas.microsoft.com/office/2007/relationships/media" Target="../media/media11.wmv"/><Relationship Id="rId2" Type="http://schemas.openxmlformats.org/officeDocument/2006/relationships/video" Target="../media/media11.wmv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44.png"/><Relationship Id="rId1" Type="http://schemas.microsoft.com/office/2007/relationships/media" Target="../media/media12.wmv"/><Relationship Id="rId2" Type="http://schemas.openxmlformats.org/officeDocument/2006/relationships/video" Target="../media/media12.wmv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46.png"/><Relationship Id="rId1" Type="http://schemas.microsoft.com/office/2007/relationships/media" Target="../media/media13.wmv"/><Relationship Id="rId2" Type="http://schemas.openxmlformats.org/officeDocument/2006/relationships/video" Target="../media/media13.wm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jpe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Relationship Id="rId9" Type="http://schemas.openxmlformats.org/officeDocument/2006/relationships/image" Target="../media/image19.png"/><Relationship Id="rId10" Type="http://schemas.openxmlformats.org/officeDocument/2006/relationships/image" Target="../media/image20.png"/><Relationship Id="rId11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48.png"/><Relationship Id="rId1" Type="http://schemas.microsoft.com/office/2007/relationships/media" Target="../media/media14.wmv"/><Relationship Id="rId2" Type="http://schemas.openxmlformats.org/officeDocument/2006/relationships/video" Target="../media/media14.wmv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50.png"/><Relationship Id="rId1" Type="http://schemas.microsoft.com/office/2007/relationships/media" Target="../media/media15.wmv"/><Relationship Id="rId2" Type="http://schemas.openxmlformats.org/officeDocument/2006/relationships/video" Target="../media/media15.wmv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52.png"/><Relationship Id="rId1" Type="http://schemas.microsoft.com/office/2007/relationships/media" Target="../media/media16.wmv"/><Relationship Id="rId2" Type="http://schemas.openxmlformats.org/officeDocument/2006/relationships/video" Target="../media/media16.wmv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1" Type="http://schemas.microsoft.com/office/2007/relationships/media" Target="../media/media17.wmv"/><Relationship Id="rId2" Type="http://schemas.openxmlformats.org/officeDocument/2006/relationships/video" Target="../media/media17.wmv"/><Relationship Id="rId3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55.png"/><Relationship Id="rId1" Type="http://schemas.microsoft.com/office/2007/relationships/media" Target="../media/media18.wmv"/><Relationship Id="rId2" Type="http://schemas.openxmlformats.org/officeDocument/2006/relationships/video" Target="../media/media18.wm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5" Type="http://schemas.openxmlformats.org/officeDocument/2006/relationships/image" Target="../media/image22.png"/><Relationship Id="rId1" Type="http://schemas.microsoft.com/office/2007/relationships/media" Target="../media/media1.wmv"/><Relationship Id="rId2" Type="http://schemas.openxmlformats.org/officeDocument/2006/relationships/video" Target="../media/media1.wmv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57.png"/><Relationship Id="rId1" Type="http://schemas.microsoft.com/office/2007/relationships/media" Target="../media/media19.wmv"/><Relationship Id="rId2" Type="http://schemas.openxmlformats.org/officeDocument/2006/relationships/video" Target="../media/media19.wmv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5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59.png"/><Relationship Id="rId1" Type="http://schemas.microsoft.com/office/2007/relationships/media" Target="../media/media20.wmv"/><Relationship Id="rId2" Type="http://schemas.openxmlformats.org/officeDocument/2006/relationships/video" Target="../media/media20.wmv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61.png"/><Relationship Id="rId1" Type="http://schemas.microsoft.com/office/2007/relationships/media" Target="../media/media21.wmv"/><Relationship Id="rId2" Type="http://schemas.openxmlformats.org/officeDocument/2006/relationships/video" Target="../media/media21.wmv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6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3.png"/><Relationship Id="rId1" Type="http://schemas.microsoft.com/office/2007/relationships/media" Target="../media/media22.wmv"/><Relationship Id="rId2" Type="http://schemas.openxmlformats.org/officeDocument/2006/relationships/video" Target="../media/media22.wmv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5.png"/><Relationship Id="rId1" Type="http://schemas.microsoft.com/office/2007/relationships/media" Target="../media/media23.wmv"/><Relationship Id="rId2" Type="http://schemas.openxmlformats.org/officeDocument/2006/relationships/video" Target="../media/media23.wm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1" Type="http://schemas.microsoft.com/office/2007/relationships/media" Target="../media/media1.wmv"/><Relationship Id="rId2" Type="http://schemas.openxmlformats.org/officeDocument/2006/relationships/video" Target="../media/media1.wmv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6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7.png"/><Relationship Id="rId1" Type="http://schemas.microsoft.com/office/2007/relationships/media" Target="../media/media24.wmv"/><Relationship Id="rId2" Type="http://schemas.openxmlformats.org/officeDocument/2006/relationships/video" Target="../media/media24.wmv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9.png"/><Relationship Id="rId1" Type="http://schemas.microsoft.com/office/2007/relationships/media" Target="../media/media25.wmv"/><Relationship Id="rId2" Type="http://schemas.openxmlformats.org/officeDocument/2006/relationships/video" Target="../media/media25.wmv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70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71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72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73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74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4" Type="http://schemas.openxmlformats.org/officeDocument/2006/relationships/image" Target="../media/image77.png"/><Relationship Id="rId5" Type="http://schemas.openxmlformats.org/officeDocument/2006/relationships/image" Target="../media/image78.emf"/><Relationship Id="rId6" Type="http://schemas.openxmlformats.org/officeDocument/2006/relationships/image" Target="../media/image79.emf"/><Relationship Id="rId7" Type="http://schemas.openxmlformats.org/officeDocument/2006/relationships/image" Target="../media/image80.emf"/><Relationship Id="rId8" Type="http://schemas.openxmlformats.org/officeDocument/2006/relationships/image" Target="../media/image8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2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83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emf"/><Relationship Id="rId5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1" Type="http://schemas.microsoft.com/office/2007/relationships/media" Target="../media/media2.wmv"/><Relationship Id="rId2" Type="http://schemas.openxmlformats.org/officeDocument/2006/relationships/video" Target="../media/media2.wm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1" Type="http://schemas.microsoft.com/office/2007/relationships/media" Target="../media/media3.wmv"/><Relationship Id="rId2" Type="http://schemas.openxmlformats.org/officeDocument/2006/relationships/video" Target="../media/media3.wm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Agrupar 5"/>
          <p:cNvGrpSpPr>
            <a:grpSpLocks/>
          </p:cNvGrpSpPr>
          <p:nvPr/>
        </p:nvGrpSpPr>
        <p:grpSpPr bwMode="auto">
          <a:xfrm>
            <a:off x="936104" y="1340768"/>
            <a:ext cx="7452320" cy="5517232"/>
            <a:chOff x="2168376" y="1029780"/>
            <a:chExt cx="4519216" cy="5072144"/>
          </a:xfrm>
        </p:grpSpPr>
        <p:pic>
          <p:nvPicPr>
            <p:cNvPr id="84" name="Imagen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8376" y="1029780"/>
              <a:ext cx="4491856" cy="2543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" name="Imagen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3573016"/>
              <a:ext cx="4491856" cy="252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Conector recto 2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cto 3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6" name="Conector recto 5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cto 6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cto 7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recto 9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1256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9144000" cy="47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187624" y="1383159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Remplazo de Cadenas Vacías.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4024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08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9144000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547664" y="1527175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Otras Debilidades del nombre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7687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2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96254"/>
            <a:ext cx="9144000" cy="446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655676" y="1373867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Otras Debilidades del nombre con caracteres especiales.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7367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372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2" name="Conector recto 11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9144000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123728" y="1383159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Filtro de Genero.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6067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78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9144000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439652" y="1373867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Confirmación de Género en contraste con las preguntas realizadas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3974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8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724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Conector recto 21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25" name="Conector recto 24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ector recto 87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ector recto 88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ector recto 89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ector recto 90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ector recto 91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ector recto 92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ector recto 93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ector recto 94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ector recto 95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ector recto 96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ector recto 97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recto 98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cto 99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ector recto 100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ector recto 101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ector recto 102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ector recto 103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ector recto 104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ector recto 105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ector recto 106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ector recto 107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t="29534"/>
          <a:stretch/>
        </p:blipFill>
        <p:spPr>
          <a:xfrm>
            <a:off x="1619672" y="1404763"/>
            <a:ext cx="5930922" cy="4832549"/>
          </a:xfrm>
          <a:prstGeom prst="rect">
            <a:avLst/>
          </a:prstGeom>
        </p:spPr>
      </p:pic>
      <p:grpSp>
        <p:nvGrpSpPr>
          <p:cNvPr id="14" name="13 Grupo"/>
          <p:cNvGrpSpPr/>
          <p:nvPr/>
        </p:nvGrpSpPr>
        <p:grpSpPr>
          <a:xfrm>
            <a:off x="323528" y="2711822"/>
            <a:ext cx="8208963" cy="1365250"/>
            <a:chOff x="642938" y="3462790"/>
            <a:chExt cx="8208963" cy="1365250"/>
          </a:xfrm>
        </p:grpSpPr>
        <p:pic>
          <p:nvPicPr>
            <p:cNvPr id="11" name="3 CuadroTexto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938" y="3462790"/>
              <a:ext cx="8208963" cy="1365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12 Rectángulo"/>
            <p:cNvSpPr/>
            <p:nvPr/>
          </p:nvSpPr>
          <p:spPr>
            <a:xfrm>
              <a:off x="1400164" y="3899193"/>
              <a:ext cx="6912768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sz="2600" dirty="0">
                  <a:solidFill>
                    <a:schemeClr val="accent2">
                      <a:lumMod val="50000"/>
                    </a:schemeClr>
                  </a:solidFill>
                  <a:latin typeface="Lucida Calligraphy" pitchFamily="66" charset="0"/>
                  <a:cs typeface="Arial" pitchFamily="34" charset="0"/>
                </a:rPr>
                <a:t>Escrutinio de bases “ SABE </a:t>
              </a:r>
              <a:r>
                <a:rPr lang="es-MX" sz="2600" dirty="0" smtClean="0">
                  <a:solidFill>
                    <a:schemeClr val="accent2">
                      <a:lumMod val="50000"/>
                    </a:schemeClr>
                  </a:solidFill>
                  <a:latin typeface="Lucida Calligraphy" pitchFamily="66" charset="0"/>
                  <a:cs typeface="Arial" pitchFamily="34" charset="0"/>
                </a:rPr>
                <a:t>” México</a:t>
              </a:r>
              <a:endParaRPr lang="es-ES" sz="2600" dirty="0">
                <a:solidFill>
                  <a:schemeClr val="accent2">
                    <a:lumMod val="50000"/>
                  </a:schemeClr>
                </a:solidFill>
                <a:latin typeface="Lucida Calligraphy" pitchFamily="66" charset="0"/>
                <a:cs typeface="Arial" pitchFamily="34" charset="0"/>
              </a:endParaRPr>
            </a:p>
          </p:txBody>
        </p:sp>
      </p:grpSp>
      <p:sp>
        <p:nvSpPr>
          <p:cNvPr id="21" name="CuadroTexto 20"/>
          <p:cNvSpPr txBox="1"/>
          <p:nvPr/>
        </p:nvSpPr>
        <p:spPr>
          <a:xfrm>
            <a:off x="1098377" y="4725144"/>
            <a:ext cx="6857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>
                <a:solidFill>
                  <a:srgbClr val="0000FF"/>
                </a:solidFill>
                <a:latin typeface="Soberana Titular" panose="02000000000000000000" pitchFamily="50" charset="0"/>
              </a:rPr>
              <a:t>México, Distrito Federal, 17 de  Junio de 2014.</a:t>
            </a:r>
            <a:endParaRPr lang="es-MX" sz="1200" dirty="0">
              <a:solidFill>
                <a:srgbClr val="0000FF"/>
              </a:solidFill>
              <a:latin typeface="Soberana Titular" panose="02000000000000000000" pitchFamily="50" charset="0"/>
            </a:endParaRP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  <p:grpSp>
        <p:nvGrpSpPr>
          <p:cNvPr id="36" name="Agrupar 35"/>
          <p:cNvGrpSpPr/>
          <p:nvPr/>
        </p:nvGrpSpPr>
        <p:grpSpPr>
          <a:xfrm>
            <a:off x="8679187" y="1196752"/>
            <a:ext cx="533479" cy="5714368"/>
            <a:chOff x="8679187" y="780779"/>
            <a:chExt cx="533479" cy="5714368"/>
          </a:xfrm>
        </p:grpSpPr>
        <p:sp>
          <p:nvSpPr>
            <p:cNvPr id="34" name="2 CuadroTexto"/>
            <p:cNvSpPr txBox="1">
              <a:spLocks noChangeArrowheads="1"/>
            </p:cNvSpPr>
            <p:nvPr/>
          </p:nvSpPr>
          <p:spPr bwMode="auto">
            <a:xfrm>
              <a:off x="8748464" y="1232167"/>
              <a:ext cx="395536" cy="5262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s-ES" sz="1600" b="1" dirty="0" smtClean="0">
                  <a:ln w="1905"/>
                  <a:solidFill>
                    <a:srgbClr val="0000FF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Lucida Calligraphy"/>
                  <a:cs typeface="Lucida Calligraphy"/>
                </a:rPr>
                <a:t>REUNIÓN</a:t>
              </a:r>
            </a:p>
            <a:p>
              <a:pPr>
                <a:defRPr/>
              </a:pPr>
              <a:r>
                <a:rPr lang="es-ES" sz="1600" b="1" dirty="0" smtClean="0">
                  <a:ln w="1905"/>
                  <a:solidFill>
                    <a:srgbClr val="0000FF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Lucida Calligraphy"/>
                  <a:cs typeface="Lucida Calligraphy"/>
                </a:rPr>
                <a:t> MESOAMERICANA</a:t>
              </a:r>
              <a:endParaRPr lang="es-ES" sz="16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/>
                <a:cs typeface="Lucida Calligraphy"/>
              </a:endParaRPr>
            </a:p>
          </p:txBody>
        </p:sp>
        <p:sp>
          <p:nvSpPr>
            <p:cNvPr id="35" name="Rectángulo 34"/>
            <p:cNvSpPr/>
            <p:nvPr/>
          </p:nvSpPr>
          <p:spPr>
            <a:xfrm>
              <a:off x="8679187" y="780779"/>
              <a:ext cx="5334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b="1" dirty="0">
                  <a:ln w="1905"/>
                  <a:solidFill>
                    <a:srgbClr val="0000FF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Lucida Calligraphy"/>
                  <a:cs typeface="Lucida Calligraphy"/>
                </a:rPr>
                <a:t>3 </a:t>
              </a:r>
              <a:r>
                <a:rPr lang="es-ES" b="1" baseline="30000" dirty="0">
                  <a:ln w="1905"/>
                  <a:solidFill>
                    <a:srgbClr val="0000FF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Lucida Calligraphy"/>
                  <a:cs typeface="Lucida Calligraphy"/>
                </a:rPr>
                <a:t>a</a:t>
              </a:r>
              <a:endParaRPr lang="es-ES" dirty="0">
                <a:solidFill>
                  <a:srgbClr val="0000FF"/>
                </a:solidFill>
              </a:endParaRPr>
            </a:p>
          </p:txBody>
        </p:sp>
      </p:grp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0352" y="1340768"/>
            <a:ext cx="971173" cy="1337072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4288" y="5085184"/>
            <a:ext cx="1117600" cy="10414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8894" y="5085184"/>
            <a:ext cx="1117600" cy="1041400"/>
          </a:xfrm>
          <a:prstGeom prst="rect">
            <a:avLst/>
          </a:prstGeom>
        </p:spPr>
      </p:pic>
      <p:pic>
        <p:nvPicPr>
          <p:cNvPr id="48" name="Imagen 4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9229" y="5081778"/>
            <a:ext cx="1117600" cy="1041400"/>
          </a:xfrm>
          <a:prstGeom prst="rect">
            <a:avLst/>
          </a:prstGeom>
        </p:spPr>
      </p:pic>
      <p:pic>
        <p:nvPicPr>
          <p:cNvPr id="50" name="Imagen 4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79229" y="5100125"/>
            <a:ext cx="1117600" cy="1041400"/>
          </a:xfrm>
          <a:prstGeom prst="rect">
            <a:avLst/>
          </a:prstGeom>
        </p:spPr>
      </p:pic>
      <p:pic>
        <p:nvPicPr>
          <p:cNvPr id="51" name="Imagen 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76532" y="5115066"/>
            <a:ext cx="1117600" cy="1041400"/>
          </a:xfrm>
          <a:prstGeom prst="rect">
            <a:avLst/>
          </a:prstGeom>
        </p:spPr>
      </p:pic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04295" y="6268934"/>
            <a:ext cx="67074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28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Subdirección de Atención al Envejecimiento</a:t>
            </a:r>
            <a:endParaRPr lang="es-MX" sz="28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74783" y="5106176"/>
            <a:ext cx="110490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31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9144000" cy="443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619672" y="1373867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Indexar Atributos para el Análisis de Casos Duplicados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1014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9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08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7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9144000" cy="414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123728" y="1517883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Reordenamiento de Datos Básicos.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328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52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896"/>
            <a:ext cx="9144000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123728" y="1599183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Confirmación de Edad.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6359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32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0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5897"/>
            <a:ext cx="9144000" cy="458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123728" y="1556792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Ratificación de Edad.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4654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722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9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9144000" cy="458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123728" y="1527175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Inconsistencias en Edad.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1088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793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2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4" name="Conector recto 123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ector recto 124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27" name="Conector recto 126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ector recto 127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Conector recto 128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Conector recto 129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Conector recto 130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Conector recto 131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Conector recto 132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onector recto 133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Conector recto 134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Conector recto 135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Conector recto 136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Conector recto 137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Conector recto 138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ector recto 139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ector recto 140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Conector recto 141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ector recto 142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ector recto 143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ector recto 144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ector recto 145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ector recto 146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ector recto 147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ector recto 148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Conector recto 149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Conector recto 150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Conector recto 151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Conector recto 152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Conector recto 153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Conector recto 154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Conector recto 155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Conector recto 156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Conector recto 157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Conector recto 158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Conector recto 159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Conector recto 160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ector recto 161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ector recto 162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ector recto 163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Conector recto 164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Conector recto 165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Conector recto 166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Conector recto 167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Conector recto 168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Conector recto 169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Conector recto 170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Conector recto 171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Conector recto 172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Conector recto 173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Conector recto 174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Conector recto 175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Conector recto 176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Conector recto 177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Conector recto 178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ector recto 179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ector recto 180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ector recto 181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Conector recto 182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Conector recto 183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Conector recto 184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Conector recto 185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Conector recto 186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Conector recto 187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Conector recto 188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Conector recto 189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Conector recto 190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Conector recto 191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Conector recto 192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Conector recto 193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Conector recto 194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Conector recto 195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Conector recto 196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Conector recto 197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Conector recto 198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Conector recto 199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Conector recto 200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Conector recto 201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2555776" y="1988840"/>
            <a:ext cx="2663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MX" sz="1800" b="1" dirty="0"/>
              <a:t>Operación</a:t>
            </a:r>
            <a:endParaRPr lang="es-ES" sz="1800" b="1" dirty="0"/>
          </a:p>
        </p:txBody>
      </p:sp>
      <p:pic>
        <p:nvPicPr>
          <p:cNvPr id="8" name="Picture 11" descr="act_pacient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160680"/>
            <a:ext cx="767652" cy="80714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 descr="actor_escritorio_medicin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24944"/>
            <a:ext cx="648072" cy="62324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 descr="compu_g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508" y="5260753"/>
            <a:ext cx="301625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BD_reportes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64"/>
          <a:stretch/>
        </p:blipFill>
        <p:spPr bwMode="auto">
          <a:xfrm>
            <a:off x="7775585" y="4509120"/>
            <a:ext cx="648072" cy="12160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5" descr="internet_0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281" y="5120193"/>
            <a:ext cx="1080120" cy="685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7" descr="act_medicos_ejec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69968"/>
            <a:ext cx="790848" cy="79208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1419326" y="6086253"/>
            <a:ext cx="1223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MX" sz="1200" b="1" dirty="0"/>
              <a:t>ADULTOS MAYORES</a:t>
            </a:r>
            <a:endParaRPr lang="es-ES" sz="1200" b="1" dirty="0"/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2843808" y="5949280"/>
            <a:ext cx="17240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MX" sz="1200" b="1" dirty="0" smtClean="0"/>
              <a:t>ENCUSTADORES CAPTURAN </a:t>
            </a:r>
            <a:r>
              <a:rPr lang="es-MX" sz="1200" b="1" dirty="0"/>
              <a:t>EN </a:t>
            </a:r>
            <a:r>
              <a:rPr lang="es-MX" sz="1200" b="1" dirty="0" smtClean="0"/>
              <a:t>LAP TOP</a:t>
            </a:r>
            <a:endParaRPr lang="es-ES" sz="1200" b="1" dirty="0"/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7703577" y="5890048"/>
            <a:ext cx="1008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MX" sz="1400" b="1" dirty="0"/>
              <a:t>Servidor</a:t>
            </a:r>
            <a:endParaRPr lang="es-ES" sz="1400" b="1" dirty="0"/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4933439" y="5809235"/>
            <a:ext cx="1008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MX" sz="1400" b="1" dirty="0"/>
              <a:t>Internet</a:t>
            </a:r>
            <a:endParaRPr lang="es-ES" sz="1400" b="1" dirty="0"/>
          </a:p>
        </p:txBody>
      </p:sp>
      <p:sp>
        <p:nvSpPr>
          <p:cNvPr id="21" name="Line 25"/>
          <p:cNvSpPr>
            <a:spLocks noChangeShapeType="1"/>
          </p:cNvSpPr>
          <p:nvPr/>
        </p:nvSpPr>
        <p:spPr bwMode="auto">
          <a:xfrm flipV="1">
            <a:off x="6479243" y="5445224"/>
            <a:ext cx="1224334" cy="127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2" name="Line 26"/>
          <p:cNvSpPr>
            <a:spLocks noChangeShapeType="1"/>
          </p:cNvSpPr>
          <p:nvPr/>
        </p:nvSpPr>
        <p:spPr bwMode="auto">
          <a:xfrm flipV="1">
            <a:off x="4029645" y="5448872"/>
            <a:ext cx="830387" cy="91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3" name="Line 27"/>
          <p:cNvSpPr>
            <a:spLocks noChangeShapeType="1"/>
          </p:cNvSpPr>
          <p:nvPr/>
        </p:nvSpPr>
        <p:spPr bwMode="auto">
          <a:xfrm flipH="1" flipV="1">
            <a:off x="3671129" y="3861048"/>
            <a:ext cx="4082396" cy="1008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-52190" y="6045097"/>
            <a:ext cx="12232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MX" sz="1200" b="1" dirty="0"/>
              <a:t>Estados</a:t>
            </a:r>
            <a:endParaRPr lang="es-ES" sz="1200" b="1" dirty="0"/>
          </a:p>
        </p:txBody>
      </p:sp>
      <p:pic>
        <p:nvPicPr>
          <p:cNvPr id="26" name="Imagen 212" descr="mapa mexic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" y="1565796"/>
            <a:ext cx="1655763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-324544" y="1196752"/>
            <a:ext cx="37440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MX" sz="1400" b="1" dirty="0"/>
              <a:t>APLICABLE A NIVEL NACIONAL</a:t>
            </a:r>
            <a:endParaRPr lang="es-ES" sz="1400" b="1" dirty="0"/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1835696" y="2802994"/>
            <a:ext cx="345638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s-MX" sz="1200" dirty="0"/>
              <a:t> INSTANCIA FEDERAL  (CONAEN)</a:t>
            </a: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s-MX" sz="1200" dirty="0"/>
              <a:t> </a:t>
            </a:r>
            <a:r>
              <a:rPr lang="es-MX" sz="1200" dirty="0" smtClean="0"/>
              <a:t>OPS</a:t>
            </a:r>
            <a:endParaRPr lang="es-MX" sz="1200" dirty="0"/>
          </a:p>
        </p:txBody>
      </p:sp>
      <p:cxnSp>
        <p:nvCxnSpPr>
          <p:cNvPr id="36" name="40 Conector recto de flecha"/>
          <p:cNvCxnSpPr>
            <a:stCxn id="14" idx="3"/>
            <a:endCxn id="8" idx="1"/>
          </p:cNvCxnSpPr>
          <p:nvPr/>
        </p:nvCxnSpPr>
        <p:spPr>
          <a:xfrm flipV="1">
            <a:off x="970360" y="5564253"/>
            <a:ext cx="649312" cy="1759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44 Conector recto de flecha"/>
          <p:cNvCxnSpPr>
            <a:stCxn id="9" idx="0"/>
            <a:endCxn id="83" idx="1"/>
          </p:cNvCxnSpPr>
          <p:nvPr/>
        </p:nvCxnSpPr>
        <p:spPr>
          <a:xfrm flipV="1">
            <a:off x="5616116" y="2390080"/>
            <a:ext cx="972108" cy="53486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11" descr="act_pacientes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0D1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01008"/>
            <a:ext cx="684847" cy="72008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5" name="43 Conector recto de flecha"/>
          <p:cNvCxnSpPr>
            <a:stCxn id="42" idx="1"/>
            <a:endCxn id="14" idx="0"/>
          </p:cNvCxnSpPr>
          <p:nvPr/>
        </p:nvCxnSpPr>
        <p:spPr>
          <a:xfrm flipH="1">
            <a:off x="574936" y="3861048"/>
            <a:ext cx="2628912" cy="13089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Line 26"/>
          <p:cNvSpPr>
            <a:spLocks noChangeShapeType="1"/>
          </p:cNvSpPr>
          <p:nvPr/>
        </p:nvSpPr>
        <p:spPr bwMode="auto">
          <a:xfrm flipV="1">
            <a:off x="2501800" y="5489360"/>
            <a:ext cx="830386" cy="91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pic>
        <p:nvPicPr>
          <p:cNvPr id="51" name="Imagen 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47864" y="4881936"/>
            <a:ext cx="719336" cy="882338"/>
          </a:xfrm>
          <a:prstGeom prst="rect">
            <a:avLst/>
          </a:prstGeom>
        </p:spPr>
      </p:pic>
      <p:cxnSp>
        <p:nvCxnSpPr>
          <p:cNvPr id="65" name="44 Conector recto de flecha"/>
          <p:cNvCxnSpPr>
            <a:stCxn id="42" idx="3"/>
            <a:endCxn id="9" idx="1"/>
          </p:cNvCxnSpPr>
          <p:nvPr/>
        </p:nvCxnSpPr>
        <p:spPr>
          <a:xfrm flipV="1">
            <a:off x="3888695" y="3236565"/>
            <a:ext cx="1403385" cy="62448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 Box 29"/>
          <p:cNvSpPr txBox="1">
            <a:spLocks noChangeArrowheads="1"/>
          </p:cNvSpPr>
          <p:nvPr/>
        </p:nvSpPr>
        <p:spPr bwMode="auto">
          <a:xfrm>
            <a:off x="4932040" y="2132856"/>
            <a:ext cx="12232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MX" sz="1200" b="1" dirty="0" smtClean="0"/>
              <a:t>Federación Estados</a:t>
            </a:r>
            <a:endParaRPr lang="es-ES" sz="1200" b="1" dirty="0"/>
          </a:p>
        </p:txBody>
      </p:sp>
      <p:pic>
        <p:nvPicPr>
          <p:cNvPr id="83" name="Imagen 82"/>
          <p:cNvPicPr>
            <a:picLocks noChangeAspect="1"/>
          </p:cNvPicPr>
          <p:nvPr/>
        </p:nvPicPr>
        <p:blipFill rotWithShape="1">
          <a:blip r:embed="rId11"/>
          <a:srcRect l="22294" r="10858" b="4786"/>
          <a:stretch/>
        </p:blipFill>
        <p:spPr>
          <a:xfrm>
            <a:off x="6588224" y="1423168"/>
            <a:ext cx="2232248" cy="1933824"/>
          </a:xfrm>
          <a:prstGeom prst="rect">
            <a:avLst/>
          </a:prstGeom>
        </p:spPr>
      </p:pic>
      <p:sp>
        <p:nvSpPr>
          <p:cNvPr id="87" name="Text Box 3"/>
          <p:cNvSpPr txBox="1">
            <a:spLocks noChangeArrowheads="1"/>
          </p:cNvSpPr>
          <p:nvPr/>
        </p:nvSpPr>
        <p:spPr bwMode="auto">
          <a:xfrm>
            <a:off x="-2158" y="19656"/>
            <a:ext cx="91461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>
              <a:defRPr/>
            </a:pPr>
            <a:r>
              <a:rPr lang="es-MX" sz="24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INFORMACIÓN</a:t>
            </a:r>
            <a:endParaRPr lang="es-MX" sz="24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8748473" y="491644"/>
            <a:ext cx="504047" cy="632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</a:t>
            </a:r>
          </a:p>
          <a:p>
            <a:pPr>
              <a:lnSpc>
                <a:spcPct val="70000"/>
              </a:lnSpc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  E</a:t>
            </a:r>
          </a:p>
          <a:p>
            <a:pPr>
              <a:lnSpc>
                <a:spcPct val="70000"/>
              </a:lnSpc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  N</a:t>
            </a:r>
          </a:p>
          <a:p>
            <a:pPr>
              <a:lnSpc>
                <a:spcPct val="70000"/>
              </a:lnSpc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  A</a:t>
            </a:r>
          </a:p>
          <a:p>
            <a:pPr>
              <a:lnSpc>
                <a:spcPct val="70000"/>
              </a:lnSpc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  P</a:t>
            </a:r>
          </a:p>
          <a:p>
            <a:pPr>
              <a:lnSpc>
                <a:spcPct val="70000"/>
              </a:lnSpc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  R</a:t>
            </a:r>
          </a:p>
          <a:p>
            <a:pPr>
              <a:lnSpc>
                <a:spcPct val="70000"/>
              </a:lnSpc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  E</a:t>
            </a:r>
          </a:p>
          <a:p>
            <a:pPr>
              <a:lnSpc>
                <a:spcPct val="70000"/>
              </a:lnSpc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  C</a:t>
            </a:r>
          </a:p>
          <a:p>
            <a:pPr>
              <a:lnSpc>
                <a:spcPct val="70000"/>
              </a:lnSpc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  E</a:t>
            </a:r>
          </a:p>
          <a:p>
            <a:pPr>
              <a:lnSpc>
                <a:spcPct val="70000"/>
              </a:lnSpc>
              <a:defRPr/>
            </a:pP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559908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9144000" cy="458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979712" y="1301859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Remplazo Numérico en el género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644017" y="179928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9979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4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544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144000" cy="47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123728" y="1383159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Validación de Edad.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05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5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0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7"/>
            <a:ext cx="9144000" cy="47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979712" y="1301859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Eliminación de Casos Duplicados.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6006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6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182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2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2" name="Conector recto 11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9144000" cy="458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195736" y="1301859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Selección de  variables de Interés para el Estudio.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568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7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004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3 CuadroTexto"/>
          <p:cNvSpPr txBox="1"/>
          <p:nvPr/>
        </p:nvSpPr>
        <p:spPr>
          <a:xfrm>
            <a:off x="1691681" y="1527175"/>
            <a:ext cx="5760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Identificación de Celdas Vacías</a:t>
            </a:r>
            <a:endParaRPr lang="es-MX" sz="2400" b="1" dirty="0">
              <a:latin typeface="Lucida Calligraphy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76872"/>
            <a:ext cx="9144000" cy="4579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8478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8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32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2276872"/>
            <a:ext cx="9144000" cy="4581128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403648" y="1340768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Normalización de los datos de l@s Adult@s Mayores </a:t>
            </a:r>
            <a:r>
              <a:rPr lang="es-MX" sz="2400" b="1" dirty="0">
                <a:latin typeface="Lucida Calligraphy" pitchFamily="66" charset="0"/>
              </a:rPr>
              <a:t>encuestad@s</a:t>
            </a:r>
            <a:r>
              <a:rPr lang="es-MX" sz="2400" b="1" dirty="0" smtClean="0">
                <a:latin typeface="Lucida Calligraphy" pitchFamily="66" charset="0"/>
              </a:rPr>
              <a:t>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644017" y="188640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3763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ector recto 7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8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1" name="Conector recto 10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ector recto 87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9144000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2123728" y="1527175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Visión General de la Base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0861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9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03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2" name="Conector recto 11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9143999" cy="4509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143689" y="1373867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Generación de Tablas para Inferencia Estadística.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1456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357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1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9144000" cy="47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0" y="1229851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Interpretación de Información y Conteo de Repuestas para las Variables (por grupo etareo).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0197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897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2" name="Conector recto 11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9144000" cy="422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0" y="1484784"/>
            <a:ext cx="9144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Interpretación de Información y Conteo de Repuestas para las Variables.(</a:t>
            </a:r>
            <a:r>
              <a:rPr lang="es-MX" sz="2400" b="1" dirty="0">
                <a:latin typeface="Lucida Calligraphy" pitchFamily="66" charset="0"/>
              </a:rPr>
              <a:t>por </a:t>
            </a:r>
            <a:r>
              <a:rPr lang="es-MX" sz="2400" b="1" dirty="0" smtClean="0">
                <a:latin typeface="Lucida Calligraphy" pitchFamily="66" charset="0"/>
              </a:rPr>
              <a:t>genero).</a:t>
            </a:r>
            <a:endParaRPr lang="es-MX" sz="2400" b="1" dirty="0">
              <a:latin typeface="Lucida Calligraphy" pitchFamily="66" charset="0"/>
            </a:endParaRPr>
          </a:p>
          <a:p>
            <a:pPr algn="ctr"/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684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809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7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2" name="Conector recto 11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9144000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-36512" y="1373867"/>
            <a:ext cx="9180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Tablas de Prevalencias </a:t>
            </a:r>
          </a:p>
          <a:p>
            <a:pPr algn="ctr"/>
            <a:r>
              <a:rPr lang="es-MX" sz="2400" b="1" dirty="0" smtClean="0">
                <a:latin typeface="Lucida Calligraphy" pitchFamily="66" charset="0"/>
              </a:rPr>
              <a:t>(por  grupo etareo)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3305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031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8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196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2" name="Conector recto 11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9144000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683299" y="1373867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Tablas de Prevalencias </a:t>
            </a:r>
          </a:p>
          <a:p>
            <a:pPr algn="ctr"/>
            <a:r>
              <a:rPr lang="es-MX" sz="2400" b="1" dirty="0" smtClean="0">
                <a:latin typeface="Lucida Calligraphy" pitchFamily="66" charset="0"/>
              </a:rPr>
              <a:t>(por  genero)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2603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4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307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3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2" name="Conector recto 11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1"/>
            <a:ext cx="9144000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683568" y="1527175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Generación de Graficas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5849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5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207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3299" y="1383159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Producto: Grafica Final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16200"/>
            <a:ext cx="9144000" cy="3837136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1835696" y="1988840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dirty="0"/>
              <a:t>Figura 7.1. </a:t>
            </a:r>
            <a:r>
              <a:rPr lang="es-ES_tradnl" dirty="0" err="1"/>
              <a:t>Lecto</a:t>
            </a:r>
            <a:r>
              <a:rPr lang="es-ES_tradnl" dirty="0"/>
              <a:t>-escritura según grupos de edad (a 5 a)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6529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CuadroTexto"/>
          <p:cNvSpPr txBox="1"/>
          <p:nvPr/>
        </p:nvSpPr>
        <p:spPr>
          <a:xfrm>
            <a:off x="683299" y="1383159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Producto: Grafica Final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  <p:pic>
        <p:nvPicPr>
          <p:cNvPr id="90" name="Imagen 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24" y="2708920"/>
            <a:ext cx="8748464" cy="3564206"/>
          </a:xfrm>
          <a:prstGeom prst="rect">
            <a:avLst/>
          </a:prstGeom>
        </p:spPr>
      </p:pic>
      <p:sp>
        <p:nvSpPr>
          <p:cNvPr id="91" name="Rectángulo 90"/>
          <p:cNvSpPr/>
          <p:nvPr/>
        </p:nvSpPr>
        <p:spPr>
          <a:xfrm>
            <a:off x="2393158" y="2060848"/>
            <a:ext cx="4357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dirty="0"/>
              <a:t>Figura 7.2. Alfabetismo según género  (a 5 a)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33164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ector recto 9"/>
          <p:cNvCxnSpPr/>
          <p:nvPr/>
        </p:nvCxnSpPr>
        <p:spPr>
          <a:xfrm>
            <a:off x="33616" y="1042243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/>
          <p:cNvCxnSpPr/>
          <p:nvPr/>
        </p:nvCxnSpPr>
        <p:spPr>
          <a:xfrm>
            <a:off x="5399366" y="1042243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upo 95"/>
          <p:cNvGrpSpPr>
            <a:grpSpLocks/>
          </p:cNvGrpSpPr>
          <p:nvPr/>
        </p:nvGrpSpPr>
        <p:grpSpPr bwMode="auto">
          <a:xfrm>
            <a:off x="33616" y="1162893"/>
            <a:ext cx="9144000" cy="5578475"/>
            <a:chOff x="-1" y="1283855"/>
            <a:chExt cx="9144001" cy="5579246"/>
          </a:xfrm>
        </p:grpSpPr>
        <p:cxnSp>
          <p:nvCxnSpPr>
            <p:cNvPr id="13" name="Conector recto 12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ector recto 87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28" y="1124744"/>
            <a:ext cx="8712968" cy="5544616"/>
          </a:xfrm>
          <a:prstGeom prst="rect">
            <a:avLst/>
          </a:prstGeom>
        </p:spPr>
      </p:pic>
      <p:sp>
        <p:nvSpPr>
          <p:cNvPr id="4" name="2 CuadroTexto"/>
          <p:cNvSpPr txBox="1"/>
          <p:nvPr/>
        </p:nvSpPr>
        <p:spPr>
          <a:xfrm>
            <a:off x="2555776" y="303039"/>
            <a:ext cx="6623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SIGNIFICANCIA ESTADÍSTICA (CHI</a:t>
            </a:r>
            <a:r>
              <a:rPr lang="es-MX" sz="2400" b="1" baseline="30000" dirty="0" smtClean="0">
                <a:latin typeface="Lucida Calligraphy" pitchFamily="66" charset="0"/>
              </a:rPr>
              <a:t>2</a:t>
            </a:r>
            <a:r>
              <a:rPr lang="es-MX" sz="2400" b="1" dirty="0" smtClean="0">
                <a:latin typeface="Lucida Calligraphy" pitchFamily="66" charset="0"/>
              </a:rPr>
              <a:t>)</a:t>
            </a:r>
            <a:endParaRPr lang="es-MX" sz="2400" b="1" baseline="30000" dirty="0">
              <a:latin typeface="Lucida Calligraphy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734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Conector recto 5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ángulo 7"/>
          <p:cNvSpPr/>
          <p:nvPr/>
        </p:nvSpPr>
        <p:spPr>
          <a:xfrm>
            <a:off x="0" y="6599634"/>
            <a:ext cx="9144000" cy="28575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2 CuadroTexto"/>
          <p:cNvSpPr txBox="1"/>
          <p:nvPr/>
        </p:nvSpPr>
        <p:spPr>
          <a:xfrm>
            <a:off x="2699792" y="231031"/>
            <a:ext cx="6228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SIGNIFICANCIA ESTADÍSTICA (z)</a:t>
            </a:r>
            <a:endParaRPr lang="es-MX" sz="2400" b="1" baseline="30000" dirty="0">
              <a:latin typeface="Lucida Calligraphy" pitchFamily="66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20" y="1143418"/>
            <a:ext cx="895178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729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Conector recto 8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6" name="Conector recto 15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ector recto 87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ector recto 88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ector recto 89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ector recto 90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2 CuadroTexto"/>
          <p:cNvSpPr txBox="1"/>
          <p:nvPr/>
        </p:nvSpPr>
        <p:spPr>
          <a:xfrm>
            <a:off x="683568" y="1373867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Datos Generales</a:t>
            </a:r>
          </a:p>
          <a:p>
            <a:pPr algn="ctr"/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5496" y="2027749"/>
            <a:ext cx="6480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latin typeface="Lucida Calligraphy" pitchFamily="66" charset="0"/>
              </a:rPr>
              <a:t>Total de Variables en la Encuesta:  428</a:t>
            </a:r>
          </a:p>
          <a:p>
            <a:endParaRPr lang="es-MX" sz="2400" b="1" dirty="0">
              <a:latin typeface="Lucida Calligraphy" pitchFamily="66" charset="0"/>
            </a:endParaRPr>
          </a:p>
          <a:p>
            <a:r>
              <a:rPr lang="es-MX" sz="2400" b="1" dirty="0" smtClean="0">
                <a:latin typeface="Lucida Calligraphy" pitchFamily="66" charset="0"/>
              </a:rPr>
              <a:t>Opciones de Respuesta: 2, 454 </a:t>
            </a:r>
          </a:p>
          <a:p>
            <a:endParaRPr lang="es-MX" sz="2400" b="1" dirty="0">
              <a:latin typeface="Lucida Calligraphy" pitchFamily="66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679818"/>
            <a:ext cx="8927976" cy="1477374"/>
          </a:xfrm>
          <a:prstGeom prst="rect">
            <a:avLst/>
          </a:prstGeom>
        </p:spPr>
      </p:pic>
      <p:sp>
        <p:nvSpPr>
          <p:cNvPr id="12" name="2 CuadroTexto"/>
          <p:cNvSpPr txBox="1">
            <a:spLocks noChangeArrowheads="1"/>
          </p:cNvSpPr>
          <p:nvPr/>
        </p:nvSpPr>
        <p:spPr bwMode="auto">
          <a:xfrm>
            <a:off x="35496" y="6165304"/>
            <a:ext cx="3888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000" b="1" dirty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n-ea"/>
                <a:cs typeface="+mn-cs"/>
              </a:rPr>
              <a:t>Subdirección de Atención al Envejecimiento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294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-108520" y="-27384"/>
            <a:ext cx="62646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defRPr/>
            </a:pPr>
            <a:r>
              <a:rPr lang="es-MX" sz="24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PRODUCTOS ESPERADOS DE LA APLICACIÓN DE LA ENCUESTA </a:t>
            </a:r>
            <a:endParaRPr lang="es-MX" sz="24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  <p:sp>
        <p:nvSpPr>
          <p:cNvPr id="23" name="2 CuadroTexto"/>
          <p:cNvSpPr txBox="1">
            <a:spLocks noChangeArrowheads="1"/>
          </p:cNvSpPr>
          <p:nvPr/>
        </p:nvSpPr>
        <p:spPr bwMode="auto">
          <a:xfrm>
            <a:off x="8676456" y="548680"/>
            <a:ext cx="395536" cy="610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300" b="1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/>
                <a:cs typeface="Lucida Calligraphy"/>
              </a:rPr>
              <a:t>C</a:t>
            </a:r>
          </a:p>
          <a:p>
            <a:pPr>
              <a:defRPr/>
            </a:pPr>
            <a:endParaRPr lang="es-ES" sz="2300" b="1" dirty="0">
              <a:ln w="1905"/>
              <a:solidFill>
                <a:srgbClr val="CC99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Lucida Calligraphy"/>
              <a:cs typeface="Lucida Calligraphy"/>
            </a:endParaRPr>
          </a:p>
          <a:p>
            <a:pPr>
              <a:defRPr/>
            </a:pPr>
            <a:r>
              <a:rPr lang="es-ES" sz="2300" b="1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/>
                <a:cs typeface="Lucida Calligraphy"/>
              </a:rPr>
              <a:t>E</a:t>
            </a:r>
          </a:p>
          <a:p>
            <a:pPr>
              <a:defRPr/>
            </a:pPr>
            <a:endParaRPr lang="es-ES" sz="2300" b="1" dirty="0">
              <a:ln w="1905"/>
              <a:solidFill>
                <a:srgbClr val="CC99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Lucida Calligraphy"/>
              <a:cs typeface="Lucida Calligraphy"/>
            </a:endParaRPr>
          </a:p>
          <a:p>
            <a:pPr>
              <a:defRPr/>
            </a:pPr>
            <a:r>
              <a:rPr lang="es-ES" sz="2300" b="1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/>
                <a:cs typeface="Lucida Calligraphy"/>
              </a:rPr>
              <a:t>N</a:t>
            </a:r>
          </a:p>
          <a:p>
            <a:pPr>
              <a:defRPr/>
            </a:pPr>
            <a:r>
              <a:rPr lang="es-ES" sz="2300" b="1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/>
                <a:cs typeface="Lucida Calligraphy"/>
              </a:rPr>
              <a:t>A</a:t>
            </a:r>
          </a:p>
          <a:p>
            <a:pPr>
              <a:defRPr/>
            </a:pPr>
            <a:r>
              <a:rPr lang="es-ES" sz="2300" b="1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/>
                <a:cs typeface="Lucida Calligraphy"/>
              </a:rPr>
              <a:t>P</a:t>
            </a:r>
          </a:p>
          <a:p>
            <a:pPr>
              <a:defRPr/>
            </a:pPr>
            <a:r>
              <a:rPr lang="es-ES" sz="2300" b="1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/>
                <a:cs typeface="Lucida Calligraphy"/>
              </a:rPr>
              <a:t>R</a:t>
            </a:r>
          </a:p>
          <a:p>
            <a:pPr>
              <a:defRPr/>
            </a:pPr>
            <a:r>
              <a:rPr lang="es-ES" sz="2300" b="1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/>
                <a:cs typeface="Lucida Calligraphy"/>
              </a:rPr>
              <a:t>E</a:t>
            </a:r>
          </a:p>
          <a:p>
            <a:pPr>
              <a:defRPr/>
            </a:pPr>
            <a:endParaRPr lang="es-ES" sz="2300" b="1" dirty="0">
              <a:ln w="1905"/>
              <a:solidFill>
                <a:srgbClr val="CC99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Lucida Calligraphy"/>
              <a:cs typeface="Lucida Calligraphy"/>
            </a:endParaRPr>
          </a:p>
          <a:p>
            <a:pPr>
              <a:defRPr/>
            </a:pPr>
            <a:r>
              <a:rPr lang="es-ES" sz="2300" b="1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/>
                <a:cs typeface="Lucida Calligraphy"/>
              </a:rPr>
              <a:t>C</a:t>
            </a:r>
          </a:p>
          <a:p>
            <a:pPr>
              <a:defRPr/>
            </a:pPr>
            <a:endParaRPr lang="es-ES" sz="2300" b="1" dirty="0">
              <a:ln w="1905"/>
              <a:solidFill>
                <a:srgbClr val="CC99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Lucida Calligraphy"/>
              <a:cs typeface="Lucida Calligraphy"/>
            </a:endParaRPr>
          </a:p>
          <a:p>
            <a:pPr>
              <a:defRPr/>
            </a:pPr>
            <a:r>
              <a:rPr lang="es-ES" sz="2300" b="1" dirty="0" smtClean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/>
                <a:cs typeface="Lucida Calligraphy"/>
              </a:rPr>
              <a:t>E</a:t>
            </a:r>
            <a:endParaRPr lang="es-ES" sz="2300" b="1" dirty="0">
              <a:ln w="1905"/>
              <a:solidFill>
                <a:srgbClr val="CC99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Lucida Calligraphy"/>
              <a:cs typeface="Lucida Calligraphy"/>
            </a:endParaRPr>
          </a:p>
        </p:txBody>
      </p:sp>
      <p:pic>
        <p:nvPicPr>
          <p:cNvPr id="24" name="0 Imag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82079"/>
            <a:ext cx="2254250" cy="68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Imagen 27"/>
          <p:cNvPicPr>
            <a:picLocks noChangeAspect="1"/>
          </p:cNvPicPr>
          <p:nvPr/>
        </p:nvPicPr>
        <p:blipFill rotWithShape="1">
          <a:blip r:embed="rId3"/>
          <a:srcRect t="1122" b="1"/>
          <a:stretch/>
        </p:blipFill>
        <p:spPr>
          <a:xfrm>
            <a:off x="2123728" y="1200961"/>
            <a:ext cx="4191000" cy="5324383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 rotWithShape="1">
          <a:blip r:embed="rId4"/>
          <a:srcRect l="49740" t="3058" r="1938" b="4562"/>
          <a:stretch/>
        </p:blipFill>
        <p:spPr>
          <a:xfrm>
            <a:off x="2156044" y="1196752"/>
            <a:ext cx="4248472" cy="5272263"/>
          </a:xfrm>
          <a:prstGeom prst="rect">
            <a:avLst/>
          </a:prstGeom>
        </p:spPr>
      </p:pic>
      <p:grpSp>
        <p:nvGrpSpPr>
          <p:cNvPr id="22" name="Agrupar 21"/>
          <p:cNvGrpSpPr/>
          <p:nvPr/>
        </p:nvGrpSpPr>
        <p:grpSpPr>
          <a:xfrm>
            <a:off x="539552" y="991655"/>
            <a:ext cx="7776864" cy="5877272"/>
            <a:chOff x="-180528" y="908720"/>
            <a:chExt cx="9308318" cy="5949280"/>
          </a:xfrm>
        </p:grpSpPr>
        <p:sp>
          <p:nvSpPr>
            <p:cNvPr id="25" name="Rectángulo 24"/>
            <p:cNvSpPr/>
            <p:nvPr/>
          </p:nvSpPr>
          <p:spPr>
            <a:xfrm>
              <a:off x="-180528" y="908720"/>
              <a:ext cx="8856984" cy="554461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6210" y="914400"/>
              <a:ext cx="9144000" cy="5943600"/>
            </a:xfrm>
            <a:prstGeom prst="rect">
              <a:avLst/>
            </a:prstGeom>
          </p:spPr>
        </p:pic>
      </p:grpSp>
      <p:pic>
        <p:nvPicPr>
          <p:cNvPr id="16" name="Imagen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796" y="980728"/>
            <a:ext cx="8573668" cy="576064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412" y="980728"/>
            <a:ext cx="8429036" cy="580526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96" y="864096"/>
            <a:ext cx="8692847" cy="6021288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539271196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0" name="Conector recto 9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9144000" cy="458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1403648" y="1455167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Adecuación de Datos Básicos.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5618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Freeform 25"/>
          <p:cNvSpPr>
            <a:spLocks/>
          </p:cNvSpPr>
          <p:nvPr/>
        </p:nvSpPr>
        <p:spPr bwMode="auto">
          <a:xfrm>
            <a:off x="5227676" y="5197297"/>
            <a:ext cx="323850" cy="187325"/>
          </a:xfrm>
          <a:custGeom>
            <a:avLst/>
            <a:gdLst/>
            <a:ahLst/>
            <a:cxnLst>
              <a:cxn ang="0">
                <a:pos x="65" y="47"/>
              </a:cxn>
              <a:cxn ang="0">
                <a:pos x="85" y="53"/>
              </a:cxn>
              <a:cxn ang="0">
                <a:pos x="138" y="47"/>
              </a:cxn>
              <a:cxn ang="0">
                <a:pos x="170" y="59"/>
              </a:cxn>
              <a:cxn ang="0">
                <a:pos x="229" y="47"/>
              </a:cxn>
              <a:cxn ang="0">
                <a:pos x="276" y="7"/>
              </a:cxn>
              <a:cxn ang="0">
                <a:pos x="316" y="0"/>
              </a:cxn>
              <a:cxn ang="0">
                <a:pos x="316" y="33"/>
              </a:cxn>
              <a:cxn ang="0">
                <a:pos x="348" y="39"/>
              </a:cxn>
              <a:cxn ang="0">
                <a:pos x="375" y="47"/>
              </a:cxn>
              <a:cxn ang="0">
                <a:pos x="407" y="59"/>
              </a:cxn>
              <a:cxn ang="0">
                <a:pos x="427" y="66"/>
              </a:cxn>
              <a:cxn ang="0">
                <a:pos x="446" y="92"/>
              </a:cxn>
              <a:cxn ang="0">
                <a:pos x="472" y="106"/>
              </a:cxn>
              <a:cxn ang="0">
                <a:pos x="480" y="138"/>
              </a:cxn>
              <a:cxn ang="0">
                <a:pos x="486" y="158"/>
              </a:cxn>
              <a:cxn ang="0">
                <a:pos x="525" y="158"/>
              </a:cxn>
              <a:cxn ang="0">
                <a:pos x="551" y="164"/>
              </a:cxn>
              <a:cxn ang="0">
                <a:pos x="565" y="204"/>
              </a:cxn>
              <a:cxn ang="0">
                <a:pos x="585" y="204"/>
              </a:cxn>
              <a:cxn ang="0">
                <a:pos x="604" y="217"/>
              </a:cxn>
              <a:cxn ang="0">
                <a:pos x="591" y="263"/>
              </a:cxn>
              <a:cxn ang="0">
                <a:pos x="559" y="263"/>
              </a:cxn>
              <a:cxn ang="0">
                <a:pos x="525" y="256"/>
              </a:cxn>
              <a:cxn ang="0">
                <a:pos x="492" y="270"/>
              </a:cxn>
              <a:cxn ang="0">
                <a:pos x="492" y="296"/>
              </a:cxn>
              <a:cxn ang="0">
                <a:pos x="466" y="322"/>
              </a:cxn>
              <a:cxn ang="0">
                <a:pos x="446" y="329"/>
              </a:cxn>
              <a:cxn ang="0">
                <a:pos x="421" y="309"/>
              </a:cxn>
              <a:cxn ang="0">
                <a:pos x="407" y="290"/>
              </a:cxn>
              <a:cxn ang="0">
                <a:pos x="368" y="316"/>
              </a:cxn>
              <a:cxn ang="0">
                <a:pos x="328" y="355"/>
              </a:cxn>
              <a:cxn ang="0">
                <a:pos x="296" y="335"/>
              </a:cxn>
              <a:cxn ang="0">
                <a:pos x="269" y="329"/>
              </a:cxn>
              <a:cxn ang="0">
                <a:pos x="229" y="296"/>
              </a:cxn>
              <a:cxn ang="0">
                <a:pos x="190" y="243"/>
              </a:cxn>
              <a:cxn ang="0">
                <a:pos x="177" y="231"/>
              </a:cxn>
              <a:cxn ang="0">
                <a:pos x="150" y="178"/>
              </a:cxn>
              <a:cxn ang="0">
                <a:pos x="131" y="158"/>
              </a:cxn>
              <a:cxn ang="0">
                <a:pos x="118" y="144"/>
              </a:cxn>
              <a:cxn ang="0">
                <a:pos x="45" y="152"/>
              </a:cxn>
              <a:cxn ang="0">
                <a:pos x="26" y="118"/>
              </a:cxn>
              <a:cxn ang="0">
                <a:pos x="19" y="86"/>
              </a:cxn>
            </a:cxnLst>
            <a:rect l="0" t="0" r="r" b="b"/>
            <a:pathLst>
              <a:path w="611" h="355">
                <a:moveTo>
                  <a:pt x="0" y="79"/>
                </a:moveTo>
                <a:lnTo>
                  <a:pt x="65" y="47"/>
                </a:lnTo>
                <a:lnTo>
                  <a:pt x="79" y="47"/>
                </a:lnTo>
                <a:lnTo>
                  <a:pt x="85" y="53"/>
                </a:lnTo>
                <a:lnTo>
                  <a:pt x="111" y="59"/>
                </a:lnTo>
                <a:lnTo>
                  <a:pt x="138" y="47"/>
                </a:lnTo>
                <a:lnTo>
                  <a:pt x="158" y="59"/>
                </a:lnTo>
                <a:lnTo>
                  <a:pt x="170" y="59"/>
                </a:lnTo>
                <a:lnTo>
                  <a:pt x="210" y="53"/>
                </a:lnTo>
                <a:lnTo>
                  <a:pt x="229" y="47"/>
                </a:lnTo>
                <a:lnTo>
                  <a:pt x="237" y="27"/>
                </a:lnTo>
                <a:lnTo>
                  <a:pt x="276" y="7"/>
                </a:lnTo>
                <a:lnTo>
                  <a:pt x="296" y="0"/>
                </a:lnTo>
                <a:lnTo>
                  <a:pt x="316" y="0"/>
                </a:lnTo>
                <a:lnTo>
                  <a:pt x="302" y="27"/>
                </a:lnTo>
                <a:lnTo>
                  <a:pt x="316" y="33"/>
                </a:lnTo>
                <a:lnTo>
                  <a:pt x="335" y="33"/>
                </a:lnTo>
                <a:lnTo>
                  <a:pt x="348" y="39"/>
                </a:lnTo>
                <a:lnTo>
                  <a:pt x="361" y="47"/>
                </a:lnTo>
                <a:lnTo>
                  <a:pt x="375" y="47"/>
                </a:lnTo>
                <a:lnTo>
                  <a:pt x="387" y="39"/>
                </a:lnTo>
                <a:lnTo>
                  <a:pt x="407" y="59"/>
                </a:lnTo>
                <a:lnTo>
                  <a:pt x="407" y="66"/>
                </a:lnTo>
                <a:lnTo>
                  <a:pt x="427" y="66"/>
                </a:lnTo>
                <a:lnTo>
                  <a:pt x="440" y="86"/>
                </a:lnTo>
                <a:lnTo>
                  <a:pt x="446" y="92"/>
                </a:lnTo>
                <a:lnTo>
                  <a:pt x="466" y="99"/>
                </a:lnTo>
                <a:lnTo>
                  <a:pt x="472" y="106"/>
                </a:lnTo>
                <a:lnTo>
                  <a:pt x="472" y="126"/>
                </a:lnTo>
                <a:lnTo>
                  <a:pt x="480" y="138"/>
                </a:lnTo>
                <a:lnTo>
                  <a:pt x="472" y="158"/>
                </a:lnTo>
                <a:lnTo>
                  <a:pt x="486" y="158"/>
                </a:lnTo>
                <a:lnTo>
                  <a:pt x="506" y="158"/>
                </a:lnTo>
                <a:lnTo>
                  <a:pt x="525" y="158"/>
                </a:lnTo>
                <a:lnTo>
                  <a:pt x="539" y="158"/>
                </a:lnTo>
                <a:lnTo>
                  <a:pt x="551" y="164"/>
                </a:lnTo>
                <a:lnTo>
                  <a:pt x="559" y="184"/>
                </a:lnTo>
                <a:lnTo>
                  <a:pt x="565" y="204"/>
                </a:lnTo>
                <a:lnTo>
                  <a:pt x="571" y="217"/>
                </a:lnTo>
                <a:lnTo>
                  <a:pt x="585" y="204"/>
                </a:lnTo>
                <a:lnTo>
                  <a:pt x="604" y="211"/>
                </a:lnTo>
                <a:lnTo>
                  <a:pt x="604" y="217"/>
                </a:lnTo>
                <a:lnTo>
                  <a:pt x="611" y="237"/>
                </a:lnTo>
                <a:lnTo>
                  <a:pt x="591" y="263"/>
                </a:lnTo>
                <a:lnTo>
                  <a:pt x="578" y="270"/>
                </a:lnTo>
                <a:lnTo>
                  <a:pt x="559" y="263"/>
                </a:lnTo>
                <a:lnTo>
                  <a:pt x="545" y="263"/>
                </a:lnTo>
                <a:lnTo>
                  <a:pt x="525" y="256"/>
                </a:lnTo>
                <a:lnTo>
                  <a:pt x="506" y="263"/>
                </a:lnTo>
                <a:lnTo>
                  <a:pt x="492" y="270"/>
                </a:lnTo>
                <a:lnTo>
                  <a:pt x="492" y="282"/>
                </a:lnTo>
                <a:lnTo>
                  <a:pt x="492" y="296"/>
                </a:lnTo>
                <a:lnTo>
                  <a:pt x="472" y="302"/>
                </a:lnTo>
                <a:lnTo>
                  <a:pt x="466" y="322"/>
                </a:lnTo>
                <a:lnTo>
                  <a:pt x="460" y="322"/>
                </a:lnTo>
                <a:lnTo>
                  <a:pt x="446" y="329"/>
                </a:lnTo>
                <a:lnTo>
                  <a:pt x="440" y="316"/>
                </a:lnTo>
                <a:lnTo>
                  <a:pt x="421" y="309"/>
                </a:lnTo>
                <a:lnTo>
                  <a:pt x="414" y="296"/>
                </a:lnTo>
                <a:lnTo>
                  <a:pt x="407" y="290"/>
                </a:lnTo>
                <a:lnTo>
                  <a:pt x="375" y="302"/>
                </a:lnTo>
                <a:lnTo>
                  <a:pt x="368" y="316"/>
                </a:lnTo>
                <a:lnTo>
                  <a:pt x="368" y="322"/>
                </a:lnTo>
                <a:lnTo>
                  <a:pt x="328" y="355"/>
                </a:lnTo>
                <a:lnTo>
                  <a:pt x="296" y="349"/>
                </a:lnTo>
                <a:lnTo>
                  <a:pt x="296" y="335"/>
                </a:lnTo>
                <a:lnTo>
                  <a:pt x="289" y="335"/>
                </a:lnTo>
                <a:lnTo>
                  <a:pt x="269" y="329"/>
                </a:lnTo>
                <a:lnTo>
                  <a:pt x="229" y="302"/>
                </a:lnTo>
                <a:lnTo>
                  <a:pt x="229" y="296"/>
                </a:lnTo>
                <a:lnTo>
                  <a:pt x="197" y="270"/>
                </a:lnTo>
                <a:lnTo>
                  <a:pt x="190" y="243"/>
                </a:lnTo>
                <a:lnTo>
                  <a:pt x="190" y="237"/>
                </a:lnTo>
                <a:lnTo>
                  <a:pt x="177" y="231"/>
                </a:lnTo>
                <a:lnTo>
                  <a:pt x="164" y="217"/>
                </a:lnTo>
                <a:lnTo>
                  <a:pt x="150" y="178"/>
                </a:lnTo>
                <a:lnTo>
                  <a:pt x="144" y="171"/>
                </a:lnTo>
                <a:lnTo>
                  <a:pt x="131" y="158"/>
                </a:lnTo>
                <a:lnTo>
                  <a:pt x="131" y="144"/>
                </a:lnTo>
                <a:lnTo>
                  <a:pt x="118" y="144"/>
                </a:lnTo>
                <a:lnTo>
                  <a:pt x="85" y="158"/>
                </a:lnTo>
                <a:lnTo>
                  <a:pt x="45" y="152"/>
                </a:lnTo>
                <a:lnTo>
                  <a:pt x="45" y="144"/>
                </a:lnTo>
                <a:lnTo>
                  <a:pt x="26" y="118"/>
                </a:lnTo>
                <a:lnTo>
                  <a:pt x="32" y="92"/>
                </a:lnTo>
                <a:lnTo>
                  <a:pt x="19" y="86"/>
                </a:lnTo>
                <a:lnTo>
                  <a:pt x="0" y="79"/>
                </a:ln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4" name="68 Forma libre"/>
          <p:cNvSpPr/>
          <p:nvPr/>
        </p:nvSpPr>
        <p:spPr>
          <a:xfrm>
            <a:off x="5028630" y="5234466"/>
            <a:ext cx="154781" cy="185738"/>
          </a:xfrm>
          <a:custGeom>
            <a:avLst/>
            <a:gdLst>
              <a:gd name="connsiteX0" fmla="*/ 59531 w 154781"/>
              <a:gd name="connsiteY0" fmla="*/ 185738 h 185738"/>
              <a:gd name="connsiteX1" fmla="*/ 19050 w 154781"/>
              <a:gd name="connsiteY1" fmla="*/ 154781 h 185738"/>
              <a:gd name="connsiteX2" fmla="*/ 0 w 154781"/>
              <a:gd name="connsiteY2" fmla="*/ 119063 h 185738"/>
              <a:gd name="connsiteX3" fmla="*/ 14287 w 154781"/>
              <a:gd name="connsiteY3" fmla="*/ 88106 h 185738"/>
              <a:gd name="connsiteX4" fmla="*/ 21431 w 154781"/>
              <a:gd name="connsiteY4" fmla="*/ 64294 h 185738"/>
              <a:gd name="connsiteX5" fmla="*/ 33337 w 154781"/>
              <a:gd name="connsiteY5" fmla="*/ 42863 h 185738"/>
              <a:gd name="connsiteX6" fmla="*/ 50006 w 154781"/>
              <a:gd name="connsiteY6" fmla="*/ 16669 h 185738"/>
              <a:gd name="connsiteX7" fmla="*/ 66675 w 154781"/>
              <a:gd name="connsiteY7" fmla="*/ 2381 h 185738"/>
              <a:gd name="connsiteX8" fmla="*/ 100012 w 154781"/>
              <a:gd name="connsiteY8" fmla="*/ 0 h 185738"/>
              <a:gd name="connsiteX9" fmla="*/ 119062 w 154781"/>
              <a:gd name="connsiteY9" fmla="*/ 11906 h 185738"/>
              <a:gd name="connsiteX10" fmla="*/ 119062 w 154781"/>
              <a:gd name="connsiteY10" fmla="*/ 28575 h 185738"/>
              <a:gd name="connsiteX11" fmla="*/ 133350 w 154781"/>
              <a:gd name="connsiteY11" fmla="*/ 59531 h 185738"/>
              <a:gd name="connsiteX12" fmla="*/ 135731 w 154781"/>
              <a:gd name="connsiteY12" fmla="*/ 83344 h 185738"/>
              <a:gd name="connsiteX13" fmla="*/ 145256 w 154781"/>
              <a:gd name="connsiteY13" fmla="*/ 88106 h 185738"/>
              <a:gd name="connsiteX14" fmla="*/ 154781 w 154781"/>
              <a:gd name="connsiteY14" fmla="*/ 104775 h 185738"/>
              <a:gd name="connsiteX15" fmla="*/ 154781 w 154781"/>
              <a:gd name="connsiteY15" fmla="*/ 126206 h 185738"/>
              <a:gd name="connsiteX16" fmla="*/ 154781 w 154781"/>
              <a:gd name="connsiteY16" fmla="*/ 126206 h 185738"/>
              <a:gd name="connsiteX17" fmla="*/ 150018 w 154781"/>
              <a:gd name="connsiteY17" fmla="*/ 157163 h 185738"/>
              <a:gd name="connsiteX18" fmla="*/ 128587 w 154781"/>
              <a:gd name="connsiteY18" fmla="*/ 173831 h 185738"/>
              <a:gd name="connsiteX19" fmla="*/ 109537 w 154781"/>
              <a:gd name="connsiteY19" fmla="*/ 185738 h 185738"/>
              <a:gd name="connsiteX20" fmla="*/ 59531 w 154781"/>
              <a:gd name="connsiteY20" fmla="*/ 185738 h 18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4781" h="185738">
                <a:moveTo>
                  <a:pt x="59531" y="185738"/>
                </a:moveTo>
                <a:lnTo>
                  <a:pt x="19050" y="154781"/>
                </a:lnTo>
                <a:lnTo>
                  <a:pt x="0" y="119063"/>
                </a:lnTo>
                <a:lnTo>
                  <a:pt x="14287" y="88106"/>
                </a:lnTo>
                <a:lnTo>
                  <a:pt x="21431" y="64294"/>
                </a:lnTo>
                <a:lnTo>
                  <a:pt x="33337" y="42863"/>
                </a:lnTo>
                <a:lnTo>
                  <a:pt x="50006" y="16669"/>
                </a:lnTo>
                <a:lnTo>
                  <a:pt x="66675" y="2381"/>
                </a:lnTo>
                <a:lnTo>
                  <a:pt x="100012" y="0"/>
                </a:lnTo>
                <a:lnTo>
                  <a:pt x="119062" y="11906"/>
                </a:lnTo>
                <a:lnTo>
                  <a:pt x="119062" y="28575"/>
                </a:lnTo>
                <a:lnTo>
                  <a:pt x="133350" y="59531"/>
                </a:lnTo>
                <a:lnTo>
                  <a:pt x="135731" y="83344"/>
                </a:lnTo>
                <a:lnTo>
                  <a:pt x="145256" y="88106"/>
                </a:lnTo>
                <a:lnTo>
                  <a:pt x="154781" y="104775"/>
                </a:lnTo>
                <a:lnTo>
                  <a:pt x="154781" y="126206"/>
                </a:lnTo>
                <a:lnTo>
                  <a:pt x="154781" y="126206"/>
                </a:lnTo>
                <a:lnTo>
                  <a:pt x="150018" y="157163"/>
                </a:lnTo>
                <a:lnTo>
                  <a:pt x="128587" y="173831"/>
                </a:lnTo>
                <a:lnTo>
                  <a:pt x="109537" y="185738"/>
                </a:lnTo>
                <a:lnTo>
                  <a:pt x="59531" y="1857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alibri cuerpo"/>
              <a:cs typeface="Calibri cuerpo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4682555" y="4566129"/>
            <a:ext cx="461962" cy="531813"/>
          </a:xfrm>
          <a:custGeom>
            <a:avLst/>
            <a:gdLst/>
            <a:ahLst/>
            <a:cxnLst>
              <a:cxn ang="0">
                <a:pos x="6" y="492"/>
              </a:cxn>
              <a:cxn ang="0">
                <a:pos x="20" y="446"/>
              </a:cxn>
              <a:cxn ang="0">
                <a:pos x="46" y="440"/>
              </a:cxn>
              <a:cxn ang="0">
                <a:pos x="79" y="452"/>
              </a:cxn>
              <a:cxn ang="0">
                <a:pos x="118" y="452"/>
              </a:cxn>
              <a:cxn ang="0">
                <a:pos x="138" y="407"/>
              </a:cxn>
              <a:cxn ang="0">
                <a:pos x="152" y="393"/>
              </a:cxn>
              <a:cxn ang="0">
                <a:pos x="211" y="420"/>
              </a:cxn>
              <a:cxn ang="0">
                <a:pos x="231" y="433"/>
              </a:cxn>
              <a:cxn ang="0">
                <a:pos x="257" y="427"/>
              </a:cxn>
              <a:cxn ang="0">
                <a:pos x="263" y="387"/>
              </a:cxn>
              <a:cxn ang="0">
                <a:pos x="296" y="288"/>
              </a:cxn>
              <a:cxn ang="0">
                <a:pos x="336" y="269"/>
              </a:cxn>
              <a:cxn ang="0">
                <a:pos x="369" y="288"/>
              </a:cxn>
              <a:cxn ang="0">
                <a:pos x="427" y="288"/>
              </a:cxn>
              <a:cxn ang="0">
                <a:pos x="467" y="256"/>
              </a:cxn>
              <a:cxn ang="0">
                <a:pos x="427" y="217"/>
              </a:cxn>
              <a:cxn ang="0">
                <a:pos x="421" y="164"/>
              </a:cxn>
              <a:cxn ang="0">
                <a:pos x="408" y="124"/>
              </a:cxn>
              <a:cxn ang="0">
                <a:pos x="427" y="91"/>
              </a:cxn>
              <a:cxn ang="0">
                <a:pos x="447" y="59"/>
              </a:cxn>
              <a:cxn ang="0">
                <a:pos x="526" y="98"/>
              </a:cxn>
              <a:cxn ang="0">
                <a:pos x="585" y="118"/>
              </a:cxn>
              <a:cxn ang="0">
                <a:pos x="605" y="111"/>
              </a:cxn>
              <a:cxn ang="0">
                <a:pos x="624" y="130"/>
              </a:cxn>
              <a:cxn ang="0">
                <a:pos x="651" y="118"/>
              </a:cxn>
              <a:cxn ang="0">
                <a:pos x="651" y="65"/>
              </a:cxn>
              <a:cxn ang="0">
                <a:pos x="684" y="12"/>
              </a:cxn>
              <a:cxn ang="0">
                <a:pos x="730" y="0"/>
              </a:cxn>
              <a:cxn ang="0">
                <a:pos x="730" y="19"/>
              </a:cxn>
              <a:cxn ang="0">
                <a:pos x="770" y="52"/>
              </a:cxn>
              <a:cxn ang="0">
                <a:pos x="809" y="138"/>
              </a:cxn>
              <a:cxn ang="0">
                <a:pos x="869" y="256"/>
              </a:cxn>
              <a:cxn ang="0">
                <a:pos x="842" y="262"/>
              </a:cxn>
              <a:cxn ang="0">
                <a:pos x="802" y="296"/>
              </a:cxn>
              <a:cxn ang="0">
                <a:pos x="743" y="302"/>
              </a:cxn>
              <a:cxn ang="0">
                <a:pos x="711" y="282"/>
              </a:cxn>
              <a:cxn ang="0">
                <a:pos x="664" y="407"/>
              </a:cxn>
              <a:cxn ang="0">
                <a:pos x="612" y="472"/>
              </a:cxn>
              <a:cxn ang="0">
                <a:pos x="592" y="512"/>
              </a:cxn>
              <a:cxn ang="0">
                <a:pos x="585" y="571"/>
              </a:cxn>
              <a:cxn ang="0">
                <a:pos x="506" y="610"/>
              </a:cxn>
              <a:cxn ang="0">
                <a:pos x="447" y="630"/>
              </a:cxn>
              <a:cxn ang="0">
                <a:pos x="408" y="756"/>
              </a:cxn>
              <a:cxn ang="0">
                <a:pos x="369" y="801"/>
              </a:cxn>
              <a:cxn ang="0">
                <a:pos x="408" y="841"/>
              </a:cxn>
              <a:cxn ang="0">
                <a:pos x="434" y="847"/>
              </a:cxn>
              <a:cxn ang="0">
                <a:pos x="447" y="873"/>
              </a:cxn>
              <a:cxn ang="0">
                <a:pos x="421" y="985"/>
              </a:cxn>
              <a:cxn ang="0">
                <a:pos x="408" y="966"/>
              </a:cxn>
              <a:cxn ang="0">
                <a:pos x="276" y="985"/>
              </a:cxn>
              <a:cxn ang="0">
                <a:pos x="204" y="940"/>
              </a:cxn>
              <a:cxn ang="0">
                <a:pos x="178" y="900"/>
              </a:cxn>
              <a:cxn ang="0">
                <a:pos x="144" y="853"/>
              </a:cxn>
              <a:cxn ang="0">
                <a:pos x="73" y="782"/>
              </a:cxn>
              <a:cxn ang="0">
                <a:pos x="53" y="756"/>
              </a:cxn>
              <a:cxn ang="0">
                <a:pos x="26" y="644"/>
              </a:cxn>
              <a:cxn ang="0">
                <a:pos x="0" y="545"/>
              </a:cxn>
            </a:cxnLst>
            <a:rect l="0" t="0" r="r" b="b"/>
            <a:pathLst>
              <a:path w="875" h="1005">
                <a:moveTo>
                  <a:pt x="0" y="545"/>
                </a:moveTo>
                <a:lnTo>
                  <a:pt x="6" y="492"/>
                </a:lnTo>
                <a:lnTo>
                  <a:pt x="20" y="479"/>
                </a:lnTo>
                <a:lnTo>
                  <a:pt x="20" y="446"/>
                </a:lnTo>
                <a:lnTo>
                  <a:pt x="40" y="440"/>
                </a:lnTo>
                <a:lnTo>
                  <a:pt x="46" y="440"/>
                </a:lnTo>
                <a:lnTo>
                  <a:pt x="59" y="440"/>
                </a:lnTo>
                <a:lnTo>
                  <a:pt x="79" y="452"/>
                </a:lnTo>
                <a:lnTo>
                  <a:pt x="112" y="452"/>
                </a:lnTo>
                <a:lnTo>
                  <a:pt x="118" y="452"/>
                </a:lnTo>
                <a:lnTo>
                  <a:pt x="132" y="446"/>
                </a:lnTo>
                <a:lnTo>
                  <a:pt x="138" y="407"/>
                </a:lnTo>
                <a:lnTo>
                  <a:pt x="144" y="401"/>
                </a:lnTo>
                <a:lnTo>
                  <a:pt x="152" y="393"/>
                </a:lnTo>
                <a:lnTo>
                  <a:pt x="178" y="407"/>
                </a:lnTo>
                <a:lnTo>
                  <a:pt x="211" y="420"/>
                </a:lnTo>
                <a:lnTo>
                  <a:pt x="217" y="420"/>
                </a:lnTo>
                <a:lnTo>
                  <a:pt x="231" y="433"/>
                </a:lnTo>
                <a:lnTo>
                  <a:pt x="237" y="433"/>
                </a:lnTo>
                <a:lnTo>
                  <a:pt x="257" y="427"/>
                </a:lnTo>
                <a:lnTo>
                  <a:pt x="263" y="407"/>
                </a:lnTo>
                <a:lnTo>
                  <a:pt x="263" y="387"/>
                </a:lnTo>
                <a:lnTo>
                  <a:pt x="270" y="354"/>
                </a:lnTo>
                <a:lnTo>
                  <a:pt x="296" y="288"/>
                </a:lnTo>
                <a:lnTo>
                  <a:pt x="302" y="269"/>
                </a:lnTo>
                <a:lnTo>
                  <a:pt x="336" y="269"/>
                </a:lnTo>
                <a:lnTo>
                  <a:pt x="342" y="282"/>
                </a:lnTo>
                <a:lnTo>
                  <a:pt x="369" y="288"/>
                </a:lnTo>
                <a:lnTo>
                  <a:pt x="388" y="308"/>
                </a:lnTo>
                <a:lnTo>
                  <a:pt x="427" y="288"/>
                </a:lnTo>
                <a:lnTo>
                  <a:pt x="427" y="276"/>
                </a:lnTo>
                <a:lnTo>
                  <a:pt x="467" y="256"/>
                </a:lnTo>
                <a:lnTo>
                  <a:pt x="467" y="217"/>
                </a:lnTo>
                <a:lnTo>
                  <a:pt x="427" y="217"/>
                </a:lnTo>
                <a:lnTo>
                  <a:pt x="421" y="203"/>
                </a:lnTo>
                <a:lnTo>
                  <a:pt x="421" y="164"/>
                </a:lnTo>
                <a:lnTo>
                  <a:pt x="408" y="157"/>
                </a:lnTo>
                <a:lnTo>
                  <a:pt x="408" y="124"/>
                </a:lnTo>
                <a:lnTo>
                  <a:pt x="427" y="105"/>
                </a:lnTo>
                <a:lnTo>
                  <a:pt x="427" y="91"/>
                </a:lnTo>
                <a:lnTo>
                  <a:pt x="434" y="59"/>
                </a:lnTo>
                <a:lnTo>
                  <a:pt x="447" y="59"/>
                </a:lnTo>
                <a:lnTo>
                  <a:pt x="486" y="71"/>
                </a:lnTo>
                <a:lnTo>
                  <a:pt x="526" y="98"/>
                </a:lnTo>
                <a:lnTo>
                  <a:pt x="565" y="118"/>
                </a:lnTo>
                <a:lnTo>
                  <a:pt x="585" y="118"/>
                </a:lnTo>
                <a:lnTo>
                  <a:pt x="592" y="111"/>
                </a:lnTo>
                <a:lnTo>
                  <a:pt x="605" y="111"/>
                </a:lnTo>
                <a:lnTo>
                  <a:pt x="618" y="118"/>
                </a:lnTo>
                <a:lnTo>
                  <a:pt x="624" y="130"/>
                </a:lnTo>
                <a:lnTo>
                  <a:pt x="638" y="130"/>
                </a:lnTo>
                <a:lnTo>
                  <a:pt x="651" y="118"/>
                </a:lnTo>
                <a:lnTo>
                  <a:pt x="651" y="71"/>
                </a:lnTo>
                <a:lnTo>
                  <a:pt x="651" y="65"/>
                </a:lnTo>
                <a:lnTo>
                  <a:pt x="651" y="52"/>
                </a:lnTo>
                <a:lnTo>
                  <a:pt x="684" y="12"/>
                </a:lnTo>
                <a:lnTo>
                  <a:pt x="703" y="0"/>
                </a:lnTo>
                <a:lnTo>
                  <a:pt x="730" y="0"/>
                </a:lnTo>
                <a:lnTo>
                  <a:pt x="723" y="12"/>
                </a:lnTo>
                <a:lnTo>
                  <a:pt x="730" y="19"/>
                </a:lnTo>
                <a:lnTo>
                  <a:pt x="763" y="0"/>
                </a:lnTo>
                <a:lnTo>
                  <a:pt x="770" y="52"/>
                </a:lnTo>
                <a:lnTo>
                  <a:pt x="776" y="59"/>
                </a:lnTo>
                <a:lnTo>
                  <a:pt x="809" y="138"/>
                </a:lnTo>
                <a:lnTo>
                  <a:pt x="875" y="243"/>
                </a:lnTo>
                <a:lnTo>
                  <a:pt x="869" y="256"/>
                </a:lnTo>
                <a:lnTo>
                  <a:pt x="849" y="269"/>
                </a:lnTo>
                <a:lnTo>
                  <a:pt x="842" y="262"/>
                </a:lnTo>
                <a:lnTo>
                  <a:pt x="822" y="269"/>
                </a:lnTo>
                <a:lnTo>
                  <a:pt x="802" y="296"/>
                </a:lnTo>
                <a:lnTo>
                  <a:pt x="782" y="302"/>
                </a:lnTo>
                <a:lnTo>
                  <a:pt x="743" y="302"/>
                </a:lnTo>
                <a:lnTo>
                  <a:pt x="717" y="282"/>
                </a:lnTo>
                <a:lnTo>
                  <a:pt x="711" y="282"/>
                </a:lnTo>
                <a:lnTo>
                  <a:pt x="703" y="315"/>
                </a:lnTo>
                <a:lnTo>
                  <a:pt x="664" y="407"/>
                </a:lnTo>
                <a:lnTo>
                  <a:pt x="618" y="466"/>
                </a:lnTo>
                <a:lnTo>
                  <a:pt x="612" y="472"/>
                </a:lnTo>
                <a:lnTo>
                  <a:pt x="592" y="499"/>
                </a:lnTo>
                <a:lnTo>
                  <a:pt x="592" y="512"/>
                </a:lnTo>
                <a:lnTo>
                  <a:pt x="605" y="565"/>
                </a:lnTo>
                <a:lnTo>
                  <a:pt x="585" y="571"/>
                </a:lnTo>
                <a:lnTo>
                  <a:pt x="533" y="591"/>
                </a:lnTo>
                <a:lnTo>
                  <a:pt x="506" y="610"/>
                </a:lnTo>
                <a:lnTo>
                  <a:pt x="467" y="624"/>
                </a:lnTo>
                <a:lnTo>
                  <a:pt x="447" y="630"/>
                </a:lnTo>
                <a:lnTo>
                  <a:pt x="421" y="644"/>
                </a:lnTo>
                <a:lnTo>
                  <a:pt x="408" y="756"/>
                </a:lnTo>
                <a:lnTo>
                  <a:pt x="395" y="776"/>
                </a:lnTo>
                <a:lnTo>
                  <a:pt x="369" y="801"/>
                </a:lnTo>
                <a:lnTo>
                  <a:pt x="369" y="808"/>
                </a:lnTo>
                <a:lnTo>
                  <a:pt x="408" y="841"/>
                </a:lnTo>
                <a:lnTo>
                  <a:pt x="427" y="853"/>
                </a:lnTo>
                <a:lnTo>
                  <a:pt x="434" y="847"/>
                </a:lnTo>
                <a:lnTo>
                  <a:pt x="434" y="861"/>
                </a:lnTo>
                <a:lnTo>
                  <a:pt x="447" y="873"/>
                </a:lnTo>
                <a:lnTo>
                  <a:pt x="427" y="992"/>
                </a:lnTo>
                <a:lnTo>
                  <a:pt x="421" y="985"/>
                </a:lnTo>
                <a:lnTo>
                  <a:pt x="415" y="972"/>
                </a:lnTo>
                <a:lnTo>
                  <a:pt x="408" y="966"/>
                </a:lnTo>
                <a:lnTo>
                  <a:pt x="415" y="1005"/>
                </a:lnTo>
                <a:lnTo>
                  <a:pt x="276" y="985"/>
                </a:lnTo>
                <a:lnTo>
                  <a:pt x="270" y="972"/>
                </a:lnTo>
                <a:lnTo>
                  <a:pt x="204" y="940"/>
                </a:lnTo>
                <a:lnTo>
                  <a:pt x="191" y="920"/>
                </a:lnTo>
                <a:lnTo>
                  <a:pt x="178" y="900"/>
                </a:lnTo>
                <a:lnTo>
                  <a:pt x="144" y="867"/>
                </a:lnTo>
                <a:lnTo>
                  <a:pt x="144" y="853"/>
                </a:lnTo>
                <a:lnTo>
                  <a:pt x="93" y="815"/>
                </a:lnTo>
                <a:lnTo>
                  <a:pt x="73" y="782"/>
                </a:lnTo>
                <a:lnTo>
                  <a:pt x="59" y="782"/>
                </a:lnTo>
                <a:lnTo>
                  <a:pt x="53" y="756"/>
                </a:lnTo>
                <a:lnTo>
                  <a:pt x="46" y="657"/>
                </a:lnTo>
                <a:lnTo>
                  <a:pt x="26" y="644"/>
                </a:lnTo>
                <a:lnTo>
                  <a:pt x="0" y="591"/>
                </a:lnTo>
                <a:lnTo>
                  <a:pt x="0" y="545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682555" y="4566129"/>
            <a:ext cx="461962" cy="531813"/>
          </a:xfrm>
          <a:custGeom>
            <a:avLst/>
            <a:gdLst/>
            <a:ahLst/>
            <a:cxnLst>
              <a:cxn ang="0">
                <a:pos x="6" y="492"/>
              </a:cxn>
              <a:cxn ang="0">
                <a:pos x="20" y="446"/>
              </a:cxn>
              <a:cxn ang="0">
                <a:pos x="46" y="440"/>
              </a:cxn>
              <a:cxn ang="0">
                <a:pos x="79" y="452"/>
              </a:cxn>
              <a:cxn ang="0">
                <a:pos x="118" y="452"/>
              </a:cxn>
              <a:cxn ang="0">
                <a:pos x="138" y="407"/>
              </a:cxn>
              <a:cxn ang="0">
                <a:pos x="152" y="393"/>
              </a:cxn>
              <a:cxn ang="0">
                <a:pos x="211" y="420"/>
              </a:cxn>
              <a:cxn ang="0">
                <a:pos x="231" y="433"/>
              </a:cxn>
              <a:cxn ang="0">
                <a:pos x="257" y="427"/>
              </a:cxn>
              <a:cxn ang="0">
                <a:pos x="263" y="387"/>
              </a:cxn>
              <a:cxn ang="0">
                <a:pos x="296" y="288"/>
              </a:cxn>
              <a:cxn ang="0">
                <a:pos x="336" y="269"/>
              </a:cxn>
              <a:cxn ang="0">
                <a:pos x="369" y="288"/>
              </a:cxn>
              <a:cxn ang="0">
                <a:pos x="427" y="288"/>
              </a:cxn>
              <a:cxn ang="0">
                <a:pos x="467" y="256"/>
              </a:cxn>
              <a:cxn ang="0">
                <a:pos x="427" y="217"/>
              </a:cxn>
              <a:cxn ang="0">
                <a:pos x="421" y="164"/>
              </a:cxn>
              <a:cxn ang="0">
                <a:pos x="408" y="124"/>
              </a:cxn>
              <a:cxn ang="0">
                <a:pos x="427" y="91"/>
              </a:cxn>
              <a:cxn ang="0">
                <a:pos x="447" y="59"/>
              </a:cxn>
              <a:cxn ang="0">
                <a:pos x="526" y="98"/>
              </a:cxn>
              <a:cxn ang="0">
                <a:pos x="585" y="118"/>
              </a:cxn>
              <a:cxn ang="0">
                <a:pos x="605" y="111"/>
              </a:cxn>
              <a:cxn ang="0">
                <a:pos x="624" y="130"/>
              </a:cxn>
              <a:cxn ang="0">
                <a:pos x="651" y="118"/>
              </a:cxn>
              <a:cxn ang="0">
                <a:pos x="651" y="65"/>
              </a:cxn>
              <a:cxn ang="0">
                <a:pos x="684" y="12"/>
              </a:cxn>
              <a:cxn ang="0">
                <a:pos x="730" y="0"/>
              </a:cxn>
              <a:cxn ang="0">
                <a:pos x="730" y="19"/>
              </a:cxn>
              <a:cxn ang="0">
                <a:pos x="770" y="52"/>
              </a:cxn>
              <a:cxn ang="0">
                <a:pos x="809" y="138"/>
              </a:cxn>
              <a:cxn ang="0">
                <a:pos x="869" y="256"/>
              </a:cxn>
              <a:cxn ang="0">
                <a:pos x="842" y="262"/>
              </a:cxn>
              <a:cxn ang="0">
                <a:pos x="802" y="296"/>
              </a:cxn>
              <a:cxn ang="0">
                <a:pos x="743" y="302"/>
              </a:cxn>
              <a:cxn ang="0">
                <a:pos x="711" y="282"/>
              </a:cxn>
              <a:cxn ang="0">
                <a:pos x="664" y="407"/>
              </a:cxn>
              <a:cxn ang="0">
                <a:pos x="612" y="472"/>
              </a:cxn>
              <a:cxn ang="0">
                <a:pos x="592" y="512"/>
              </a:cxn>
              <a:cxn ang="0">
                <a:pos x="585" y="571"/>
              </a:cxn>
              <a:cxn ang="0">
                <a:pos x="506" y="610"/>
              </a:cxn>
              <a:cxn ang="0">
                <a:pos x="447" y="630"/>
              </a:cxn>
              <a:cxn ang="0">
                <a:pos x="408" y="756"/>
              </a:cxn>
              <a:cxn ang="0">
                <a:pos x="369" y="801"/>
              </a:cxn>
              <a:cxn ang="0">
                <a:pos x="408" y="841"/>
              </a:cxn>
              <a:cxn ang="0">
                <a:pos x="434" y="847"/>
              </a:cxn>
              <a:cxn ang="0">
                <a:pos x="447" y="873"/>
              </a:cxn>
              <a:cxn ang="0">
                <a:pos x="421" y="985"/>
              </a:cxn>
              <a:cxn ang="0">
                <a:pos x="408" y="966"/>
              </a:cxn>
              <a:cxn ang="0">
                <a:pos x="276" y="985"/>
              </a:cxn>
              <a:cxn ang="0">
                <a:pos x="204" y="940"/>
              </a:cxn>
              <a:cxn ang="0">
                <a:pos x="178" y="900"/>
              </a:cxn>
              <a:cxn ang="0">
                <a:pos x="144" y="853"/>
              </a:cxn>
              <a:cxn ang="0">
                <a:pos x="73" y="782"/>
              </a:cxn>
              <a:cxn ang="0">
                <a:pos x="53" y="756"/>
              </a:cxn>
              <a:cxn ang="0">
                <a:pos x="26" y="644"/>
              </a:cxn>
              <a:cxn ang="0">
                <a:pos x="0" y="545"/>
              </a:cxn>
            </a:cxnLst>
            <a:rect l="0" t="0" r="r" b="b"/>
            <a:pathLst>
              <a:path w="875" h="1005">
                <a:moveTo>
                  <a:pt x="0" y="545"/>
                </a:moveTo>
                <a:lnTo>
                  <a:pt x="6" y="492"/>
                </a:lnTo>
                <a:lnTo>
                  <a:pt x="20" y="479"/>
                </a:lnTo>
                <a:lnTo>
                  <a:pt x="20" y="446"/>
                </a:lnTo>
                <a:lnTo>
                  <a:pt x="40" y="440"/>
                </a:lnTo>
                <a:lnTo>
                  <a:pt x="46" y="440"/>
                </a:lnTo>
                <a:lnTo>
                  <a:pt x="59" y="440"/>
                </a:lnTo>
                <a:lnTo>
                  <a:pt x="79" y="452"/>
                </a:lnTo>
                <a:lnTo>
                  <a:pt x="112" y="452"/>
                </a:lnTo>
                <a:lnTo>
                  <a:pt x="118" y="452"/>
                </a:lnTo>
                <a:lnTo>
                  <a:pt x="132" y="446"/>
                </a:lnTo>
                <a:lnTo>
                  <a:pt x="138" y="407"/>
                </a:lnTo>
                <a:lnTo>
                  <a:pt x="144" y="401"/>
                </a:lnTo>
                <a:lnTo>
                  <a:pt x="152" y="393"/>
                </a:lnTo>
                <a:lnTo>
                  <a:pt x="178" y="407"/>
                </a:lnTo>
                <a:lnTo>
                  <a:pt x="211" y="420"/>
                </a:lnTo>
                <a:lnTo>
                  <a:pt x="217" y="420"/>
                </a:lnTo>
                <a:lnTo>
                  <a:pt x="231" y="433"/>
                </a:lnTo>
                <a:lnTo>
                  <a:pt x="237" y="433"/>
                </a:lnTo>
                <a:lnTo>
                  <a:pt x="257" y="427"/>
                </a:lnTo>
                <a:lnTo>
                  <a:pt x="263" y="407"/>
                </a:lnTo>
                <a:lnTo>
                  <a:pt x="263" y="387"/>
                </a:lnTo>
                <a:lnTo>
                  <a:pt x="270" y="354"/>
                </a:lnTo>
                <a:lnTo>
                  <a:pt x="296" y="288"/>
                </a:lnTo>
                <a:lnTo>
                  <a:pt x="302" y="269"/>
                </a:lnTo>
                <a:lnTo>
                  <a:pt x="336" y="269"/>
                </a:lnTo>
                <a:lnTo>
                  <a:pt x="342" y="282"/>
                </a:lnTo>
                <a:lnTo>
                  <a:pt x="369" y="288"/>
                </a:lnTo>
                <a:lnTo>
                  <a:pt x="388" y="308"/>
                </a:lnTo>
                <a:lnTo>
                  <a:pt x="427" y="288"/>
                </a:lnTo>
                <a:lnTo>
                  <a:pt x="427" y="276"/>
                </a:lnTo>
                <a:lnTo>
                  <a:pt x="467" y="256"/>
                </a:lnTo>
                <a:lnTo>
                  <a:pt x="467" y="217"/>
                </a:lnTo>
                <a:lnTo>
                  <a:pt x="427" y="217"/>
                </a:lnTo>
                <a:lnTo>
                  <a:pt x="421" y="203"/>
                </a:lnTo>
                <a:lnTo>
                  <a:pt x="421" y="164"/>
                </a:lnTo>
                <a:lnTo>
                  <a:pt x="408" y="157"/>
                </a:lnTo>
                <a:lnTo>
                  <a:pt x="408" y="124"/>
                </a:lnTo>
                <a:lnTo>
                  <a:pt x="427" y="105"/>
                </a:lnTo>
                <a:lnTo>
                  <a:pt x="427" y="91"/>
                </a:lnTo>
                <a:lnTo>
                  <a:pt x="434" y="59"/>
                </a:lnTo>
                <a:lnTo>
                  <a:pt x="447" y="59"/>
                </a:lnTo>
                <a:lnTo>
                  <a:pt x="486" y="71"/>
                </a:lnTo>
                <a:lnTo>
                  <a:pt x="526" y="98"/>
                </a:lnTo>
                <a:lnTo>
                  <a:pt x="565" y="118"/>
                </a:lnTo>
                <a:lnTo>
                  <a:pt x="585" y="118"/>
                </a:lnTo>
                <a:lnTo>
                  <a:pt x="592" y="111"/>
                </a:lnTo>
                <a:lnTo>
                  <a:pt x="605" y="111"/>
                </a:lnTo>
                <a:lnTo>
                  <a:pt x="618" y="118"/>
                </a:lnTo>
                <a:lnTo>
                  <a:pt x="624" y="130"/>
                </a:lnTo>
                <a:lnTo>
                  <a:pt x="638" y="130"/>
                </a:lnTo>
                <a:lnTo>
                  <a:pt x="651" y="118"/>
                </a:lnTo>
                <a:lnTo>
                  <a:pt x="651" y="71"/>
                </a:lnTo>
                <a:lnTo>
                  <a:pt x="651" y="65"/>
                </a:lnTo>
                <a:lnTo>
                  <a:pt x="651" y="52"/>
                </a:lnTo>
                <a:lnTo>
                  <a:pt x="684" y="12"/>
                </a:lnTo>
                <a:lnTo>
                  <a:pt x="703" y="0"/>
                </a:lnTo>
                <a:lnTo>
                  <a:pt x="730" y="0"/>
                </a:lnTo>
                <a:lnTo>
                  <a:pt x="723" y="12"/>
                </a:lnTo>
                <a:lnTo>
                  <a:pt x="730" y="19"/>
                </a:lnTo>
                <a:lnTo>
                  <a:pt x="763" y="0"/>
                </a:lnTo>
                <a:lnTo>
                  <a:pt x="770" y="52"/>
                </a:lnTo>
                <a:lnTo>
                  <a:pt x="776" y="59"/>
                </a:lnTo>
                <a:lnTo>
                  <a:pt x="809" y="138"/>
                </a:lnTo>
                <a:lnTo>
                  <a:pt x="875" y="243"/>
                </a:lnTo>
                <a:lnTo>
                  <a:pt x="869" y="256"/>
                </a:lnTo>
                <a:lnTo>
                  <a:pt x="849" y="269"/>
                </a:lnTo>
                <a:lnTo>
                  <a:pt x="842" y="262"/>
                </a:lnTo>
                <a:lnTo>
                  <a:pt x="822" y="269"/>
                </a:lnTo>
                <a:lnTo>
                  <a:pt x="802" y="296"/>
                </a:lnTo>
                <a:lnTo>
                  <a:pt x="782" y="302"/>
                </a:lnTo>
                <a:lnTo>
                  <a:pt x="743" y="302"/>
                </a:lnTo>
                <a:lnTo>
                  <a:pt x="717" y="282"/>
                </a:lnTo>
                <a:lnTo>
                  <a:pt x="711" y="282"/>
                </a:lnTo>
                <a:lnTo>
                  <a:pt x="703" y="315"/>
                </a:lnTo>
                <a:lnTo>
                  <a:pt x="664" y="407"/>
                </a:lnTo>
                <a:lnTo>
                  <a:pt x="618" y="466"/>
                </a:lnTo>
                <a:lnTo>
                  <a:pt x="612" y="472"/>
                </a:lnTo>
                <a:lnTo>
                  <a:pt x="592" y="499"/>
                </a:lnTo>
                <a:lnTo>
                  <a:pt x="592" y="512"/>
                </a:lnTo>
                <a:lnTo>
                  <a:pt x="605" y="565"/>
                </a:lnTo>
                <a:lnTo>
                  <a:pt x="585" y="571"/>
                </a:lnTo>
                <a:lnTo>
                  <a:pt x="533" y="591"/>
                </a:lnTo>
                <a:lnTo>
                  <a:pt x="506" y="610"/>
                </a:lnTo>
                <a:lnTo>
                  <a:pt x="467" y="624"/>
                </a:lnTo>
                <a:lnTo>
                  <a:pt x="447" y="630"/>
                </a:lnTo>
                <a:lnTo>
                  <a:pt x="421" y="644"/>
                </a:lnTo>
                <a:lnTo>
                  <a:pt x="408" y="756"/>
                </a:lnTo>
                <a:lnTo>
                  <a:pt x="395" y="776"/>
                </a:lnTo>
                <a:lnTo>
                  <a:pt x="369" y="801"/>
                </a:lnTo>
                <a:lnTo>
                  <a:pt x="369" y="808"/>
                </a:lnTo>
                <a:lnTo>
                  <a:pt x="408" y="841"/>
                </a:lnTo>
                <a:lnTo>
                  <a:pt x="427" y="853"/>
                </a:lnTo>
                <a:lnTo>
                  <a:pt x="434" y="847"/>
                </a:lnTo>
                <a:lnTo>
                  <a:pt x="434" y="861"/>
                </a:lnTo>
                <a:lnTo>
                  <a:pt x="447" y="873"/>
                </a:lnTo>
                <a:lnTo>
                  <a:pt x="427" y="992"/>
                </a:lnTo>
                <a:lnTo>
                  <a:pt x="421" y="985"/>
                </a:lnTo>
                <a:lnTo>
                  <a:pt x="415" y="972"/>
                </a:lnTo>
                <a:lnTo>
                  <a:pt x="408" y="966"/>
                </a:lnTo>
                <a:lnTo>
                  <a:pt x="415" y="1005"/>
                </a:lnTo>
                <a:lnTo>
                  <a:pt x="276" y="985"/>
                </a:lnTo>
                <a:lnTo>
                  <a:pt x="270" y="972"/>
                </a:lnTo>
                <a:lnTo>
                  <a:pt x="204" y="940"/>
                </a:lnTo>
                <a:lnTo>
                  <a:pt x="191" y="920"/>
                </a:lnTo>
                <a:lnTo>
                  <a:pt x="178" y="900"/>
                </a:lnTo>
                <a:lnTo>
                  <a:pt x="144" y="867"/>
                </a:lnTo>
                <a:lnTo>
                  <a:pt x="144" y="853"/>
                </a:lnTo>
                <a:lnTo>
                  <a:pt x="93" y="815"/>
                </a:lnTo>
                <a:lnTo>
                  <a:pt x="73" y="782"/>
                </a:lnTo>
                <a:lnTo>
                  <a:pt x="59" y="782"/>
                </a:lnTo>
                <a:lnTo>
                  <a:pt x="53" y="756"/>
                </a:lnTo>
                <a:lnTo>
                  <a:pt x="46" y="657"/>
                </a:lnTo>
                <a:lnTo>
                  <a:pt x="26" y="644"/>
                </a:lnTo>
                <a:lnTo>
                  <a:pt x="0" y="591"/>
                </a:lnTo>
                <a:lnTo>
                  <a:pt x="0" y="545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877817" y="4629629"/>
            <a:ext cx="611187" cy="596900"/>
          </a:xfrm>
          <a:custGeom>
            <a:avLst/>
            <a:gdLst/>
            <a:ahLst/>
            <a:cxnLst>
              <a:cxn ang="0">
                <a:pos x="52" y="526"/>
              </a:cxn>
              <a:cxn ang="0">
                <a:pos x="170" y="473"/>
              </a:cxn>
              <a:cxn ang="0">
                <a:pos x="229" y="381"/>
              </a:cxn>
              <a:cxn ang="0">
                <a:pos x="342" y="197"/>
              </a:cxn>
              <a:cxn ang="0">
                <a:pos x="440" y="178"/>
              </a:cxn>
              <a:cxn ang="0">
                <a:pos x="506" y="138"/>
              </a:cxn>
              <a:cxn ang="0">
                <a:pos x="545" y="59"/>
              </a:cxn>
              <a:cxn ang="0">
                <a:pos x="617" y="99"/>
              </a:cxn>
              <a:cxn ang="0">
                <a:pos x="683" y="118"/>
              </a:cxn>
              <a:cxn ang="0">
                <a:pos x="735" y="118"/>
              </a:cxn>
              <a:cxn ang="0">
                <a:pos x="795" y="99"/>
              </a:cxn>
              <a:cxn ang="0">
                <a:pos x="822" y="0"/>
              </a:cxn>
              <a:cxn ang="0">
                <a:pos x="867" y="32"/>
              </a:cxn>
              <a:cxn ang="0">
                <a:pos x="913" y="164"/>
              </a:cxn>
              <a:cxn ang="0">
                <a:pos x="980" y="138"/>
              </a:cxn>
              <a:cxn ang="0">
                <a:pos x="1012" y="184"/>
              </a:cxn>
              <a:cxn ang="0">
                <a:pos x="1039" y="236"/>
              </a:cxn>
              <a:cxn ang="0">
                <a:pos x="999" y="381"/>
              </a:cxn>
              <a:cxn ang="0">
                <a:pos x="946" y="368"/>
              </a:cxn>
              <a:cxn ang="0">
                <a:pos x="901" y="354"/>
              </a:cxn>
              <a:cxn ang="0">
                <a:pos x="828" y="427"/>
              </a:cxn>
              <a:cxn ang="0">
                <a:pos x="814" y="460"/>
              </a:cxn>
              <a:cxn ang="0">
                <a:pos x="874" y="460"/>
              </a:cxn>
              <a:cxn ang="0">
                <a:pos x="822" y="545"/>
              </a:cxn>
              <a:cxn ang="0">
                <a:pos x="867" y="677"/>
              </a:cxn>
              <a:cxn ang="0">
                <a:pos x="992" y="585"/>
              </a:cxn>
              <a:cxn ang="0">
                <a:pos x="1098" y="492"/>
              </a:cxn>
              <a:cxn ang="0">
                <a:pos x="1156" y="585"/>
              </a:cxn>
              <a:cxn ang="0">
                <a:pos x="1045" y="709"/>
              </a:cxn>
              <a:cxn ang="0">
                <a:pos x="992" y="709"/>
              </a:cxn>
              <a:cxn ang="0">
                <a:pos x="992" y="755"/>
              </a:cxn>
              <a:cxn ang="0">
                <a:pos x="1032" y="854"/>
              </a:cxn>
              <a:cxn ang="0">
                <a:pos x="1012" y="927"/>
              </a:cxn>
              <a:cxn ang="0">
                <a:pos x="980" y="1071"/>
              </a:cxn>
              <a:cxn ang="0">
                <a:pos x="893" y="1118"/>
              </a:cxn>
              <a:cxn ang="0">
                <a:pos x="802" y="1124"/>
              </a:cxn>
              <a:cxn ang="0">
                <a:pos x="729" y="1118"/>
              </a:cxn>
              <a:cxn ang="0">
                <a:pos x="735" y="1065"/>
              </a:cxn>
              <a:cxn ang="0">
                <a:pos x="703" y="999"/>
              </a:cxn>
              <a:cxn ang="0">
                <a:pos x="591" y="986"/>
              </a:cxn>
              <a:cxn ang="0">
                <a:pos x="526" y="1005"/>
              </a:cxn>
              <a:cxn ang="0">
                <a:pos x="512" y="887"/>
              </a:cxn>
              <a:cxn ang="0">
                <a:pos x="440" y="901"/>
              </a:cxn>
              <a:cxn ang="0">
                <a:pos x="361" y="972"/>
              </a:cxn>
              <a:cxn ang="0">
                <a:pos x="289" y="940"/>
              </a:cxn>
              <a:cxn ang="0">
                <a:pos x="269" y="881"/>
              </a:cxn>
              <a:cxn ang="0">
                <a:pos x="184" y="795"/>
              </a:cxn>
              <a:cxn ang="0">
                <a:pos x="85" y="755"/>
              </a:cxn>
              <a:cxn ang="0">
                <a:pos x="46" y="723"/>
              </a:cxn>
            </a:cxnLst>
            <a:rect l="0" t="0" r="r" b="b"/>
            <a:pathLst>
              <a:path w="1156" h="1130">
                <a:moveTo>
                  <a:pt x="0" y="683"/>
                </a:moveTo>
                <a:lnTo>
                  <a:pt x="32" y="658"/>
                </a:lnTo>
                <a:lnTo>
                  <a:pt x="46" y="638"/>
                </a:lnTo>
                <a:lnTo>
                  <a:pt x="52" y="526"/>
                </a:lnTo>
                <a:lnTo>
                  <a:pt x="85" y="512"/>
                </a:lnTo>
                <a:lnTo>
                  <a:pt x="105" y="506"/>
                </a:lnTo>
                <a:lnTo>
                  <a:pt x="137" y="492"/>
                </a:lnTo>
                <a:lnTo>
                  <a:pt x="170" y="473"/>
                </a:lnTo>
                <a:lnTo>
                  <a:pt x="216" y="453"/>
                </a:lnTo>
                <a:lnTo>
                  <a:pt x="236" y="447"/>
                </a:lnTo>
                <a:lnTo>
                  <a:pt x="223" y="394"/>
                </a:lnTo>
                <a:lnTo>
                  <a:pt x="229" y="381"/>
                </a:lnTo>
                <a:lnTo>
                  <a:pt x="249" y="354"/>
                </a:lnTo>
                <a:lnTo>
                  <a:pt x="249" y="348"/>
                </a:lnTo>
                <a:lnTo>
                  <a:pt x="295" y="289"/>
                </a:lnTo>
                <a:lnTo>
                  <a:pt x="342" y="197"/>
                </a:lnTo>
                <a:lnTo>
                  <a:pt x="348" y="164"/>
                </a:lnTo>
                <a:lnTo>
                  <a:pt x="381" y="184"/>
                </a:lnTo>
                <a:lnTo>
                  <a:pt x="421" y="184"/>
                </a:lnTo>
                <a:lnTo>
                  <a:pt x="440" y="178"/>
                </a:lnTo>
                <a:lnTo>
                  <a:pt x="460" y="151"/>
                </a:lnTo>
                <a:lnTo>
                  <a:pt x="473" y="144"/>
                </a:lnTo>
                <a:lnTo>
                  <a:pt x="486" y="151"/>
                </a:lnTo>
                <a:lnTo>
                  <a:pt x="506" y="138"/>
                </a:lnTo>
                <a:lnTo>
                  <a:pt x="506" y="125"/>
                </a:lnTo>
                <a:lnTo>
                  <a:pt x="519" y="79"/>
                </a:lnTo>
                <a:lnTo>
                  <a:pt x="526" y="65"/>
                </a:lnTo>
                <a:lnTo>
                  <a:pt x="545" y="59"/>
                </a:lnTo>
                <a:lnTo>
                  <a:pt x="559" y="52"/>
                </a:lnTo>
                <a:lnTo>
                  <a:pt x="585" y="59"/>
                </a:lnTo>
                <a:lnTo>
                  <a:pt x="605" y="91"/>
                </a:lnTo>
                <a:lnTo>
                  <a:pt x="617" y="99"/>
                </a:lnTo>
                <a:lnTo>
                  <a:pt x="624" y="105"/>
                </a:lnTo>
                <a:lnTo>
                  <a:pt x="650" y="105"/>
                </a:lnTo>
                <a:lnTo>
                  <a:pt x="670" y="111"/>
                </a:lnTo>
                <a:lnTo>
                  <a:pt x="683" y="118"/>
                </a:lnTo>
                <a:lnTo>
                  <a:pt x="696" y="111"/>
                </a:lnTo>
                <a:lnTo>
                  <a:pt x="709" y="111"/>
                </a:lnTo>
                <a:lnTo>
                  <a:pt x="723" y="118"/>
                </a:lnTo>
                <a:lnTo>
                  <a:pt x="735" y="118"/>
                </a:lnTo>
                <a:lnTo>
                  <a:pt x="762" y="125"/>
                </a:lnTo>
                <a:lnTo>
                  <a:pt x="775" y="125"/>
                </a:lnTo>
                <a:lnTo>
                  <a:pt x="788" y="118"/>
                </a:lnTo>
                <a:lnTo>
                  <a:pt x="795" y="99"/>
                </a:lnTo>
                <a:lnTo>
                  <a:pt x="788" y="52"/>
                </a:lnTo>
                <a:lnTo>
                  <a:pt x="782" y="26"/>
                </a:lnTo>
                <a:lnTo>
                  <a:pt x="782" y="12"/>
                </a:lnTo>
                <a:lnTo>
                  <a:pt x="822" y="0"/>
                </a:lnTo>
                <a:lnTo>
                  <a:pt x="834" y="0"/>
                </a:lnTo>
                <a:lnTo>
                  <a:pt x="848" y="0"/>
                </a:lnTo>
                <a:lnTo>
                  <a:pt x="861" y="20"/>
                </a:lnTo>
                <a:lnTo>
                  <a:pt x="867" y="32"/>
                </a:lnTo>
                <a:lnTo>
                  <a:pt x="854" y="65"/>
                </a:lnTo>
                <a:lnTo>
                  <a:pt x="848" y="79"/>
                </a:lnTo>
                <a:lnTo>
                  <a:pt x="854" y="99"/>
                </a:lnTo>
                <a:lnTo>
                  <a:pt x="913" y="164"/>
                </a:lnTo>
                <a:lnTo>
                  <a:pt x="953" y="151"/>
                </a:lnTo>
                <a:lnTo>
                  <a:pt x="960" y="138"/>
                </a:lnTo>
                <a:lnTo>
                  <a:pt x="972" y="138"/>
                </a:lnTo>
                <a:lnTo>
                  <a:pt x="980" y="138"/>
                </a:lnTo>
                <a:lnTo>
                  <a:pt x="972" y="170"/>
                </a:lnTo>
                <a:lnTo>
                  <a:pt x="980" y="178"/>
                </a:lnTo>
                <a:lnTo>
                  <a:pt x="999" y="184"/>
                </a:lnTo>
                <a:lnTo>
                  <a:pt x="1012" y="184"/>
                </a:lnTo>
                <a:lnTo>
                  <a:pt x="1019" y="190"/>
                </a:lnTo>
                <a:lnTo>
                  <a:pt x="1019" y="197"/>
                </a:lnTo>
                <a:lnTo>
                  <a:pt x="1039" y="210"/>
                </a:lnTo>
                <a:lnTo>
                  <a:pt x="1039" y="236"/>
                </a:lnTo>
                <a:lnTo>
                  <a:pt x="1019" y="275"/>
                </a:lnTo>
                <a:lnTo>
                  <a:pt x="999" y="295"/>
                </a:lnTo>
                <a:lnTo>
                  <a:pt x="999" y="328"/>
                </a:lnTo>
                <a:lnTo>
                  <a:pt x="999" y="381"/>
                </a:lnTo>
                <a:lnTo>
                  <a:pt x="992" y="387"/>
                </a:lnTo>
                <a:lnTo>
                  <a:pt x="980" y="387"/>
                </a:lnTo>
                <a:lnTo>
                  <a:pt x="960" y="374"/>
                </a:lnTo>
                <a:lnTo>
                  <a:pt x="946" y="368"/>
                </a:lnTo>
                <a:lnTo>
                  <a:pt x="933" y="361"/>
                </a:lnTo>
                <a:lnTo>
                  <a:pt x="927" y="354"/>
                </a:lnTo>
                <a:lnTo>
                  <a:pt x="913" y="354"/>
                </a:lnTo>
                <a:lnTo>
                  <a:pt x="901" y="354"/>
                </a:lnTo>
                <a:lnTo>
                  <a:pt x="893" y="368"/>
                </a:lnTo>
                <a:lnTo>
                  <a:pt x="874" y="413"/>
                </a:lnTo>
                <a:lnTo>
                  <a:pt x="861" y="427"/>
                </a:lnTo>
                <a:lnTo>
                  <a:pt x="828" y="427"/>
                </a:lnTo>
                <a:lnTo>
                  <a:pt x="808" y="433"/>
                </a:lnTo>
                <a:lnTo>
                  <a:pt x="802" y="447"/>
                </a:lnTo>
                <a:lnTo>
                  <a:pt x="802" y="453"/>
                </a:lnTo>
                <a:lnTo>
                  <a:pt x="814" y="460"/>
                </a:lnTo>
                <a:lnTo>
                  <a:pt x="828" y="460"/>
                </a:lnTo>
                <a:lnTo>
                  <a:pt x="841" y="453"/>
                </a:lnTo>
                <a:lnTo>
                  <a:pt x="874" y="447"/>
                </a:lnTo>
                <a:lnTo>
                  <a:pt x="874" y="460"/>
                </a:lnTo>
                <a:lnTo>
                  <a:pt x="861" y="486"/>
                </a:lnTo>
                <a:lnTo>
                  <a:pt x="828" y="512"/>
                </a:lnTo>
                <a:lnTo>
                  <a:pt x="834" y="526"/>
                </a:lnTo>
                <a:lnTo>
                  <a:pt x="822" y="545"/>
                </a:lnTo>
                <a:lnTo>
                  <a:pt x="828" y="683"/>
                </a:lnTo>
                <a:lnTo>
                  <a:pt x="841" y="683"/>
                </a:lnTo>
                <a:lnTo>
                  <a:pt x="854" y="677"/>
                </a:lnTo>
                <a:lnTo>
                  <a:pt x="867" y="677"/>
                </a:lnTo>
                <a:lnTo>
                  <a:pt x="874" y="670"/>
                </a:lnTo>
                <a:lnTo>
                  <a:pt x="913" y="650"/>
                </a:lnTo>
                <a:lnTo>
                  <a:pt x="940" y="631"/>
                </a:lnTo>
                <a:lnTo>
                  <a:pt x="992" y="585"/>
                </a:lnTo>
                <a:lnTo>
                  <a:pt x="1051" y="526"/>
                </a:lnTo>
                <a:lnTo>
                  <a:pt x="1065" y="506"/>
                </a:lnTo>
                <a:lnTo>
                  <a:pt x="1091" y="492"/>
                </a:lnTo>
                <a:lnTo>
                  <a:pt x="1098" y="492"/>
                </a:lnTo>
                <a:lnTo>
                  <a:pt x="1110" y="486"/>
                </a:lnTo>
                <a:lnTo>
                  <a:pt x="1130" y="512"/>
                </a:lnTo>
                <a:lnTo>
                  <a:pt x="1150" y="552"/>
                </a:lnTo>
                <a:lnTo>
                  <a:pt x="1156" y="585"/>
                </a:lnTo>
                <a:lnTo>
                  <a:pt x="1136" y="611"/>
                </a:lnTo>
                <a:lnTo>
                  <a:pt x="1085" y="650"/>
                </a:lnTo>
                <a:lnTo>
                  <a:pt x="1065" y="664"/>
                </a:lnTo>
                <a:lnTo>
                  <a:pt x="1045" y="709"/>
                </a:lnTo>
                <a:lnTo>
                  <a:pt x="1039" y="717"/>
                </a:lnTo>
                <a:lnTo>
                  <a:pt x="1025" y="723"/>
                </a:lnTo>
                <a:lnTo>
                  <a:pt x="1006" y="717"/>
                </a:lnTo>
                <a:lnTo>
                  <a:pt x="992" y="709"/>
                </a:lnTo>
                <a:lnTo>
                  <a:pt x="980" y="709"/>
                </a:lnTo>
                <a:lnTo>
                  <a:pt x="960" y="723"/>
                </a:lnTo>
                <a:lnTo>
                  <a:pt x="960" y="729"/>
                </a:lnTo>
                <a:lnTo>
                  <a:pt x="992" y="755"/>
                </a:lnTo>
                <a:lnTo>
                  <a:pt x="999" y="762"/>
                </a:lnTo>
                <a:lnTo>
                  <a:pt x="1039" y="788"/>
                </a:lnTo>
                <a:lnTo>
                  <a:pt x="1045" y="828"/>
                </a:lnTo>
                <a:lnTo>
                  <a:pt x="1032" y="854"/>
                </a:lnTo>
                <a:lnTo>
                  <a:pt x="1025" y="861"/>
                </a:lnTo>
                <a:lnTo>
                  <a:pt x="1019" y="874"/>
                </a:lnTo>
                <a:lnTo>
                  <a:pt x="1025" y="901"/>
                </a:lnTo>
                <a:lnTo>
                  <a:pt x="1012" y="927"/>
                </a:lnTo>
                <a:lnTo>
                  <a:pt x="980" y="966"/>
                </a:lnTo>
                <a:lnTo>
                  <a:pt x="966" y="1012"/>
                </a:lnTo>
                <a:lnTo>
                  <a:pt x="972" y="1039"/>
                </a:lnTo>
                <a:lnTo>
                  <a:pt x="980" y="1071"/>
                </a:lnTo>
                <a:lnTo>
                  <a:pt x="960" y="1078"/>
                </a:lnTo>
                <a:lnTo>
                  <a:pt x="940" y="1078"/>
                </a:lnTo>
                <a:lnTo>
                  <a:pt x="901" y="1104"/>
                </a:lnTo>
                <a:lnTo>
                  <a:pt x="893" y="1118"/>
                </a:lnTo>
                <a:lnTo>
                  <a:pt x="874" y="1124"/>
                </a:lnTo>
                <a:lnTo>
                  <a:pt x="834" y="1130"/>
                </a:lnTo>
                <a:lnTo>
                  <a:pt x="822" y="1130"/>
                </a:lnTo>
                <a:lnTo>
                  <a:pt x="802" y="1124"/>
                </a:lnTo>
                <a:lnTo>
                  <a:pt x="775" y="1130"/>
                </a:lnTo>
                <a:lnTo>
                  <a:pt x="749" y="1124"/>
                </a:lnTo>
                <a:lnTo>
                  <a:pt x="743" y="1124"/>
                </a:lnTo>
                <a:lnTo>
                  <a:pt x="729" y="1118"/>
                </a:lnTo>
                <a:lnTo>
                  <a:pt x="743" y="1098"/>
                </a:lnTo>
                <a:lnTo>
                  <a:pt x="735" y="1078"/>
                </a:lnTo>
                <a:lnTo>
                  <a:pt x="735" y="1071"/>
                </a:lnTo>
                <a:lnTo>
                  <a:pt x="735" y="1065"/>
                </a:lnTo>
                <a:lnTo>
                  <a:pt x="729" y="1051"/>
                </a:lnTo>
                <a:lnTo>
                  <a:pt x="723" y="1045"/>
                </a:lnTo>
                <a:lnTo>
                  <a:pt x="716" y="1012"/>
                </a:lnTo>
                <a:lnTo>
                  <a:pt x="703" y="999"/>
                </a:lnTo>
                <a:lnTo>
                  <a:pt x="696" y="992"/>
                </a:lnTo>
                <a:lnTo>
                  <a:pt x="644" y="992"/>
                </a:lnTo>
                <a:lnTo>
                  <a:pt x="631" y="986"/>
                </a:lnTo>
                <a:lnTo>
                  <a:pt x="591" y="986"/>
                </a:lnTo>
                <a:lnTo>
                  <a:pt x="585" y="986"/>
                </a:lnTo>
                <a:lnTo>
                  <a:pt x="578" y="999"/>
                </a:lnTo>
                <a:lnTo>
                  <a:pt x="559" y="1012"/>
                </a:lnTo>
                <a:lnTo>
                  <a:pt x="526" y="1005"/>
                </a:lnTo>
                <a:lnTo>
                  <a:pt x="526" y="999"/>
                </a:lnTo>
                <a:lnTo>
                  <a:pt x="539" y="940"/>
                </a:lnTo>
                <a:lnTo>
                  <a:pt x="526" y="893"/>
                </a:lnTo>
                <a:lnTo>
                  <a:pt x="512" y="887"/>
                </a:lnTo>
                <a:lnTo>
                  <a:pt x="486" y="887"/>
                </a:lnTo>
                <a:lnTo>
                  <a:pt x="480" y="887"/>
                </a:lnTo>
                <a:lnTo>
                  <a:pt x="460" y="893"/>
                </a:lnTo>
                <a:lnTo>
                  <a:pt x="440" y="901"/>
                </a:lnTo>
                <a:lnTo>
                  <a:pt x="407" y="913"/>
                </a:lnTo>
                <a:lnTo>
                  <a:pt x="387" y="966"/>
                </a:lnTo>
                <a:lnTo>
                  <a:pt x="368" y="980"/>
                </a:lnTo>
                <a:lnTo>
                  <a:pt x="361" y="972"/>
                </a:lnTo>
                <a:lnTo>
                  <a:pt x="342" y="980"/>
                </a:lnTo>
                <a:lnTo>
                  <a:pt x="302" y="966"/>
                </a:lnTo>
                <a:lnTo>
                  <a:pt x="295" y="946"/>
                </a:lnTo>
                <a:lnTo>
                  <a:pt x="289" y="940"/>
                </a:lnTo>
                <a:lnTo>
                  <a:pt x="289" y="920"/>
                </a:lnTo>
                <a:lnTo>
                  <a:pt x="275" y="920"/>
                </a:lnTo>
                <a:lnTo>
                  <a:pt x="275" y="893"/>
                </a:lnTo>
                <a:lnTo>
                  <a:pt x="269" y="881"/>
                </a:lnTo>
                <a:lnTo>
                  <a:pt x="243" y="788"/>
                </a:lnTo>
                <a:lnTo>
                  <a:pt x="236" y="782"/>
                </a:lnTo>
                <a:lnTo>
                  <a:pt x="204" y="795"/>
                </a:lnTo>
                <a:lnTo>
                  <a:pt x="184" y="795"/>
                </a:lnTo>
                <a:lnTo>
                  <a:pt x="151" y="782"/>
                </a:lnTo>
                <a:lnTo>
                  <a:pt x="117" y="762"/>
                </a:lnTo>
                <a:lnTo>
                  <a:pt x="91" y="762"/>
                </a:lnTo>
                <a:lnTo>
                  <a:pt x="85" y="755"/>
                </a:lnTo>
                <a:lnTo>
                  <a:pt x="72" y="743"/>
                </a:lnTo>
                <a:lnTo>
                  <a:pt x="72" y="729"/>
                </a:lnTo>
                <a:lnTo>
                  <a:pt x="65" y="735"/>
                </a:lnTo>
                <a:lnTo>
                  <a:pt x="46" y="723"/>
                </a:lnTo>
                <a:lnTo>
                  <a:pt x="0" y="690"/>
                </a:lnTo>
                <a:lnTo>
                  <a:pt x="0" y="68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877817" y="4629629"/>
            <a:ext cx="611187" cy="596900"/>
          </a:xfrm>
          <a:custGeom>
            <a:avLst/>
            <a:gdLst/>
            <a:ahLst/>
            <a:cxnLst>
              <a:cxn ang="0">
                <a:pos x="52" y="526"/>
              </a:cxn>
              <a:cxn ang="0">
                <a:pos x="170" y="473"/>
              </a:cxn>
              <a:cxn ang="0">
                <a:pos x="229" y="381"/>
              </a:cxn>
              <a:cxn ang="0">
                <a:pos x="342" y="197"/>
              </a:cxn>
              <a:cxn ang="0">
                <a:pos x="440" y="178"/>
              </a:cxn>
              <a:cxn ang="0">
                <a:pos x="506" y="138"/>
              </a:cxn>
              <a:cxn ang="0">
                <a:pos x="545" y="59"/>
              </a:cxn>
              <a:cxn ang="0">
                <a:pos x="617" y="99"/>
              </a:cxn>
              <a:cxn ang="0">
                <a:pos x="683" y="118"/>
              </a:cxn>
              <a:cxn ang="0">
                <a:pos x="735" y="118"/>
              </a:cxn>
              <a:cxn ang="0">
                <a:pos x="795" y="99"/>
              </a:cxn>
              <a:cxn ang="0">
                <a:pos x="822" y="0"/>
              </a:cxn>
              <a:cxn ang="0">
                <a:pos x="867" y="32"/>
              </a:cxn>
              <a:cxn ang="0">
                <a:pos x="913" y="164"/>
              </a:cxn>
              <a:cxn ang="0">
                <a:pos x="980" y="138"/>
              </a:cxn>
              <a:cxn ang="0">
                <a:pos x="1012" y="184"/>
              </a:cxn>
              <a:cxn ang="0">
                <a:pos x="1039" y="236"/>
              </a:cxn>
              <a:cxn ang="0">
                <a:pos x="999" y="381"/>
              </a:cxn>
              <a:cxn ang="0">
                <a:pos x="946" y="368"/>
              </a:cxn>
              <a:cxn ang="0">
                <a:pos x="901" y="354"/>
              </a:cxn>
              <a:cxn ang="0">
                <a:pos x="828" y="427"/>
              </a:cxn>
              <a:cxn ang="0">
                <a:pos x="814" y="460"/>
              </a:cxn>
              <a:cxn ang="0">
                <a:pos x="874" y="460"/>
              </a:cxn>
              <a:cxn ang="0">
                <a:pos x="822" y="545"/>
              </a:cxn>
              <a:cxn ang="0">
                <a:pos x="867" y="677"/>
              </a:cxn>
              <a:cxn ang="0">
                <a:pos x="992" y="585"/>
              </a:cxn>
              <a:cxn ang="0">
                <a:pos x="1098" y="492"/>
              </a:cxn>
              <a:cxn ang="0">
                <a:pos x="1156" y="585"/>
              </a:cxn>
              <a:cxn ang="0">
                <a:pos x="1045" y="709"/>
              </a:cxn>
              <a:cxn ang="0">
                <a:pos x="992" y="709"/>
              </a:cxn>
              <a:cxn ang="0">
                <a:pos x="992" y="755"/>
              </a:cxn>
              <a:cxn ang="0">
                <a:pos x="1032" y="854"/>
              </a:cxn>
              <a:cxn ang="0">
                <a:pos x="1012" y="927"/>
              </a:cxn>
              <a:cxn ang="0">
                <a:pos x="980" y="1071"/>
              </a:cxn>
              <a:cxn ang="0">
                <a:pos x="893" y="1118"/>
              </a:cxn>
              <a:cxn ang="0">
                <a:pos x="802" y="1124"/>
              </a:cxn>
              <a:cxn ang="0">
                <a:pos x="729" y="1118"/>
              </a:cxn>
              <a:cxn ang="0">
                <a:pos x="735" y="1065"/>
              </a:cxn>
              <a:cxn ang="0">
                <a:pos x="703" y="999"/>
              </a:cxn>
              <a:cxn ang="0">
                <a:pos x="591" y="986"/>
              </a:cxn>
              <a:cxn ang="0">
                <a:pos x="526" y="1005"/>
              </a:cxn>
              <a:cxn ang="0">
                <a:pos x="512" y="887"/>
              </a:cxn>
              <a:cxn ang="0">
                <a:pos x="440" y="901"/>
              </a:cxn>
              <a:cxn ang="0">
                <a:pos x="361" y="972"/>
              </a:cxn>
              <a:cxn ang="0">
                <a:pos x="289" y="940"/>
              </a:cxn>
              <a:cxn ang="0">
                <a:pos x="269" y="881"/>
              </a:cxn>
              <a:cxn ang="0">
                <a:pos x="184" y="795"/>
              </a:cxn>
              <a:cxn ang="0">
                <a:pos x="85" y="755"/>
              </a:cxn>
              <a:cxn ang="0">
                <a:pos x="46" y="723"/>
              </a:cxn>
            </a:cxnLst>
            <a:rect l="0" t="0" r="r" b="b"/>
            <a:pathLst>
              <a:path w="1156" h="1130">
                <a:moveTo>
                  <a:pt x="0" y="683"/>
                </a:moveTo>
                <a:lnTo>
                  <a:pt x="32" y="658"/>
                </a:lnTo>
                <a:lnTo>
                  <a:pt x="46" y="638"/>
                </a:lnTo>
                <a:lnTo>
                  <a:pt x="52" y="526"/>
                </a:lnTo>
                <a:lnTo>
                  <a:pt x="85" y="512"/>
                </a:lnTo>
                <a:lnTo>
                  <a:pt x="105" y="506"/>
                </a:lnTo>
                <a:lnTo>
                  <a:pt x="137" y="492"/>
                </a:lnTo>
                <a:lnTo>
                  <a:pt x="170" y="473"/>
                </a:lnTo>
                <a:lnTo>
                  <a:pt x="216" y="453"/>
                </a:lnTo>
                <a:lnTo>
                  <a:pt x="236" y="447"/>
                </a:lnTo>
                <a:lnTo>
                  <a:pt x="223" y="394"/>
                </a:lnTo>
                <a:lnTo>
                  <a:pt x="229" y="381"/>
                </a:lnTo>
                <a:lnTo>
                  <a:pt x="249" y="354"/>
                </a:lnTo>
                <a:lnTo>
                  <a:pt x="249" y="348"/>
                </a:lnTo>
                <a:lnTo>
                  <a:pt x="295" y="289"/>
                </a:lnTo>
                <a:lnTo>
                  <a:pt x="342" y="197"/>
                </a:lnTo>
                <a:lnTo>
                  <a:pt x="348" y="164"/>
                </a:lnTo>
                <a:lnTo>
                  <a:pt x="381" y="184"/>
                </a:lnTo>
                <a:lnTo>
                  <a:pt x="421" y="184"/>
                </a:lnTo>
                <a:lnTo>
                  <a:pt x="440" y="178"/>
                </a:lnTo>
                <a:lnTo>
                  <a:pt x="460" y="151"/>
                </a:lnTo>
                <a:lnTo>
                  <a:pt x="473" y="144"/>
                </a:lnTo>
                <a:lnTo>
                  <a:pt x="486" y="151"/>
                </a:lnTo>
                <a:lnTo>
                  <a:pt x="506" y="138"/>
                </a:lnTo>
                <a:lnTo>
                  <a:pt x="506" y="125"/>
                </a:lnTo>
                <a:lnTo>
                  <a:pt x="519" y="79"/>
                </a:lnTo>
                <a:lnTo>
                  <a:pt x="526" y="65"/>
                </a:lnTo>
                <a:lnTo>
                  <a:pt x="545" y="59"/>
                </a:lnTo>
                <a:lnTo>
                  <a:pt x="559" y="52"/>
                </a:lnTo>
                <a:lnTo>
                  <a:pt x="585" y="59"/>
                </a:lnTo>
                <a:lnTo>
                  <a:pt x="605" y="91"/>
                </a:lnTo>
                <a:lnTo>
                  <a:pt x="617" y="99"/>
                </a:lnTo>
                <a:lnTo>
                  <a:pt x="624" y="105"/>
                </a:lnTo>
                <a:lnTo>
                  <a:pt x="650" y="105"/>
                </a:lnTo>
                <a:lnTo>
                  <a:pt x="670" y="111"/>
                </a:lnTo>
                <a:lnTo>
                  <a:pt x="683" y="118"/>
                </a:lnTo>
                <a:lnTo>
                  <a:pt x="696" y="111"/>
                </a:lnTo>
                <a:lnTo>
                  <a:pt x="709" y="111"/>
                </a:lnTo>
                <a:lnTo>
                  <a:pt x="723" y="118"/>
                </a:lnTo>
                <a:lnTo>
                  <a:pt x="735" y="118"/>
                </a:lnTo>
                <a:lnTo>
                  <a:pt x="762" y="125"/>
                </a:lnTo>
                <a:lnTo>
                  <a:pt x="775" y="125"/>
                </a:lnTo>
                <a:lnTo>
                  <a:pt x="788" y="118"/>
                </a:lnTo>
                <a:lnTo>
                  <a:pt x="795" y="99"/>
                </a:lnTo>
                <a:lnTo>
                  <a:pt x="788" y="52"/>
                </a:lnTo>
                <a:lnTo>
                  <a:pt x="782" y="26"/>
                </a:lnTo>
                <a:lnTo>
                  <a:pt x="782" y="12"/>
                </a:lnTo>
                <a:lnTo>
                  <a:pt x="822" y="0"/>
                </a:lnTo>
                <a:lnTo>
                  <a:pt x="834" y="0"/>
                </a:lnTo>
                <a:lnTo>
                  <a:pt x="848" y="0"/>
                </a:lnTo>
                <a:lnTo>
                  <a:pt x="861" y="20"/>
                </a:lnTo>
                <a:lnTo>
                  <a:pt x="867" y="32"/>
                </a:lnTo>
                <a:lnTo>
                  <a:pt x="854" y="65"/>
                </a:lnTo>
                <a:lnTo>
                  <a:pt x="848" y="79"/>
                </a:lnTo>
                <a:lnTo>
                  <a:pt x="854" y="99"/>
                </a:lnTo>
                <a:lnTo>
                  <a:pt x="913" y="164"/>
                </a:lnTo>
                <a:lnTo>
                  <a:pt x="953" y="151"/>
                </a:lnTo>
                <a:lnTo>
                  <a:pt x="960" y="138"/>
                </a:lnTo>
                <a:lnTo>
                  <a:pt x="972" y="138"/>
                </a:lnTo>
                <a:lnTo>
                  <a:pt x="980" y="138"/>
                </a:lnTo>
                <a:lnTo>
                  <a:pt x="972" y="170"/>
                </a:lnTo>
                <a:lnTo>
                  <a:pt x="980" y="178"/>
                </a:lnTo>
                <a:lnTo>
                  <a:pt x="999" y="184"/>
                </a:lnTo>
                <a:lnTo>
                  <a:pt x="1012" y="184"/>
                </a:lnTo>
                <a:lnTo>
                  <a:pt x="1019" y="190"/>
                </a:lnTo>
                <a:lnTo>
                  <a:pt x="1019" y="197"/>
                </a:lnTo>
                <a:lnTo>
                  <a:pt x="1039" y="210"/>
                </a:lnTo>
                <a:lnTo>
                  <a:pt x="1039" y="236"/>
                </a:lnTo>
                <a:lnTo>
                  <a:pt x="1019" y="275"/>
                </a:lnTo>
                <a:lnTo>
                  <a:pt x="999" y="295"/>
                </a:lnTo>
                <a:lnTo>
                  <a:pt x="999" y="328"/>
                </a:lnTo>
                <a:lnTo>
                  <a:pt x="999" y="381"/>
                </a:lnTo>
                <a:lnTo>
                  <a:pt x="992" y="387"/>
                </a:lnTo>
                <a:lnTo>
                  <a:pt x="980" y="387"/>
                </a:lnTo>
                <a:lnTo>
                  <a:pt x="960" y="374"/>
                </a:lnTo>
                <a:lnTo>
                  <a:pt x="946" y="368"/>
                </a:lnTo>
                <a:lnTo>
                  <a:pt x="933" y="361"/>
                </a:lnTo>
                <a:lnTo>
                  <a:pt x="927" y="354"/>
                </a:lnTo>
                <a:lnTo>
                  <a:pt x="913" y="354"/>
                </a:lnTo>
                <a:lnTo>
                  <a:pt x="901" y="354"/>
                </a:lnTo>
                <a:lnTo>
                  <a:pt x="893" y="368"/>
                </a:lnTo>
                <a:lnTo>
                  <a:pt x="874" y="413"/>
                </a:lnTo>
                <a:lnTo>
                  <a:pt x="861" y="427"/>
                </a:lnTo>
                <a:lnTo>
                  <a:pt x="828" y="427"/>
                </a:lnTo>
                <a:lnTo>
                  <a:pt x="808" y="433"/>
                </a:lnTo>
                <a:lnTo>
                  <a:pt x="802" y="447"/>
                </a:lnTo>
                <a:lnTo>
                  <a:pt x="802" y="453"/>
                </a:lnTo>
                <a:lnTo>
                  <a:pt x="814" y="460"/>
                </a:lnTo>
                <a:lnTo>
                  <a:pt x="828" y="460"/>
                </a:lnTo>
                <a:lnTo>
                  <a:pt x="841" y="453"/>
                </a:lnTo>
                <a:lnTo>
                  <a:pt x="874" y="447"/>
                </a:lnTo>
                <a:lnTo>
                  <a:pt x="874" y="460"/>
                </a:lnTo>
                <a:lnTo>
                  <a:pt x="861" y="486"/>
                </a:lnTo>
                <a:lnTo>
                  <a:pt x="828" y="512"/>
                </a:lnTo>
                <a:lnTo>
                  <a:pt x="834" y="526"/>
                </a:lnTo>
                <a:lnTo>
                  <a:pt x="822" y="545"/>
                </a:lnTo>
                <a:lnTo>
                  <a:pt x="828" y="683"/>
                </a:lnTo>
                <a:lnTo>
                  <a:pt x="841" y="683"/>
                </a:lnTo>
                <a:lnTo>
                  <a:pt x="854" y="677"/>
                </a:lnTo>
                <a:lnTo>
                  <a:pt x="867" y="677"/>
                </a:lnTo>
                <a:lnTo>
                  <a:pt x="874" y="670"/>
                </a:lnTo>
                <a:lnTo>
                  <a:pt x="913" y="650"/>
                </a:lnTo>
                <a:lnTo>
                  <a:pt x="940" y="631"/>
                </a:lnTo>
                <a:lnTo>
                  <a:pt x="992" y="585"/>
                </a:lnTo>
                <a:lnTo>
                  <a:pt x="1051" y="526"/>
                </a:lnTo>
                <a:lnTo>
                  <a:pt x="1065" y="506"/>
                </a:lnTo>
                <a:lnTo>
                  <a:pt x="1091" y="492"/>
                </a:lnTo>
                <a:lnTo>
                  <a:pt x="1098" y="492"/>
                </a:lnTo>
                <a:lnTo>
                  <a:pt x="1110" y="486"/>
                </a:lnTo>
                <a:lnTo>
                  <a:pt x="1130" y="512"/>
                </a:lnTo>
                <a:lnTo>
                  <a:pt x="1150" y="552"/>
                </a:lnTo>
                <a:lnTo>
                  <a:pt x="1156" y="585"/>
                </a:lnTo>
                <a:lnTo>
                  <a:pt x="1136" y="611"/>
                </a:lnTo>
                <a:lnTo>
                  <a:pt x="1085" y="650"/>
                </a:lnTo>
                <a:lnTo>
                  <a:pt x="1065" y="664"/>
                </a:lnTo>
                <a:lnTo>
                  <a:pt x="1045" y="709"/>
                </a:lnTo>
                <a:lnTo>
                  <a:pt x="1039" y="717"/>
                </a:lnTo>
                <a:lnTo>
                  <a:pt x="1025" y="723"/>
                </a:lnTo>
                <a:lnTo>
                  <a:pt x="1006" y="717"/>
                </a:lnTo>
                <a:lnTo>
                  <a:pt x="992" y="709"/>
                </a:lnTo>
                <a:lnTo>
                  <a:pt x="980" y="709"/>
                </a:lnTo>
                <a:lnTo>
                  <a:pt x="960" y="723"/>
                </a:lnTo>
                <a:lnTo>
                  <a:pt x="960" y="729"/>
                </a:lnTo>
                <a:lnTo>
                  <a:pt x="992" y="755"/>
                </a:lnTo>
                <a:lnTo>
                  <a:pt x="999" y="762"/>
                </a:lnTo>
                <a:lnTo>
                  <a:pt x="1039" y="788"/>
                </a:lnTo>
                <a:lnTo>
                  <a:pt x="1045" y="828"/>
                </a:lnTo>
                <a:lnTo>
                  <a:pt x="1032" y="854"/>
                </a:lnTo>
                <a:lnTo>
                  <a:pt x="1025" y="861"/>
                </a:lnTo>
                <a:lnTo>
                  <a:pt x="1019" y="874"/>
                </a:lnTo>
                <a:lnTo>
                  <a:pt x="1025" y="901"/>
                </a:lnTo>
                <a:lnTo>
                  <a:pt x="1012" y="927"/>
                </a:lnTo>
                <a:lnTo>
                  <a:pt x="980" y="966"/>
                </a:lnTo>
                <a:lnTo>
                  <a:pt x="966" y="1012"/>
                </a:lnTo>
                <a:lnTo>
                  <a:pt x="972" y="1039"/>
                </a:lnTo>
                <a:lnTo>
                  <a:pt x="980" y="1071"/>
                </a:lnTo>
                <a:lnTo>
                  <a:pt x="960" y="1078"/>
                </a:lnTo>
                <a:lnTo>
                  <a:pt x="940" y="1078"/>
                </a:lnTo>
                <a:lnTo>
                  <a:pt x="901" y="1104"/>
                </a:lnTo>
                <a:lnTo>
                  <a:pt x="893" y="1118"/>
                </a:lnTo>
                <a:lnTo>
                  <a:pt x="874" y="1124"/>
                </a:lnTo>
                <a:lnTo>
                  <a:pt x="834" y="1130"/>
                </a:lnTo>
                <a:lnTo>
                  <a:pt x="822" y="1130"/>
                </a:lnTo>
                <a:lnTo>
                  <a:pt x="802" y="1124"/>
                </a:lnTo>
                <a:lnTo>
                  <a:pt x="775" y="1130"/>
                </a:lnTo>
                <a:lnTo>
                  <a:pt x="749" y="1124"/>
                </a:lnTo>
                <a:lnTo>
                  <a:pt x="743" y="1124"/>
                </a:lnTo>
                <a:lnTo>
                  <a:pt x="729" y="1118"/>
                </a:lnTo>
                <a:lnTo>
                  <a:pt x="743" y="1098"/>
                </a:lnTo>
                <a:lnTo>
                  <a:pt x="735" y="1078"/>
                </a:lnTo>
                <a:lnTo>
                  <a:pt x="735" y="1071"/>
                </a:lnTo>
                <a:lnTo>
                  <a:pt x="735" y="1065"/>
                </a:lnTo>
                <a:lnTo>
                  <a:pt x="729" y="1051"/>
                </a:lnTo>
                <a:lnTo>
                  <a:pt x="723" y="1045"/>
                </a:lnTo>
                <a:lnTo>
                  <a:pt x="716" y="1012"/>
                </a:lnTo>
                <a:lnTo>
                  <a:pt x="703" y="999"/>
                </a:lnTo>
                <a:lnTo>
                  <a:pt x="696" y="992"/>
                </a:lnTo>
                <a:lnTo>
                  <a:pt x="644" y="992"/>
                </a:lnTo>
                <a:lnTo>
                  <a:pt x="631" y="986"/>
                </a:lnTo>
                <a:lnTo>
                  <a:pt x="591" y="986"/>
                </a:lnTo>
                <a:lnTo>
                  <a:pt x="585" y="986"/>
                </a:lnTo>
                <a:lnTo>
                  <a:pt x="578" y="999"/>
                </a:lnTo>
                <a:lnTo>
                  <a:pt x="559" y="1012"/>
                </a:lnTo>
                <a:lnTo>
                  <a:pt x="526" y="1005"/>
                </a:lnTo>
                <a:lnTo>
                  <a:pt x="526" y="999"/>
                </a:lnTo>
                <a:lnTo>
                  <a:pt x="539" y="940"/>
                </a:lnTo>
                <a:lnTo>
                  <a:pt x="526" y="893"/>
                </a:lnTo>
                <a:lnTo>
                  <a:pt x="512" y="887"/>
                </a:lnTo>
                <a:lnTo>
                  <a:pt x="486" y="887"/>
                </a:lnTo>
                <a:lnTo>
                  <a:pt x="480" y="887"/>
                </a:lnTo>
                <a:lnTo>
                  <a:pt x="460" y="893"/>
                </a:lnTo>
                <a:lnTo>
                  <a:pt x="440" y="901"/>
                </a:lnTo>
                <a:lnTo>
                  <a:pt x="407" y="913"/>
                </a:lnTo>
                <a:lnTo>
                  <a:pt x="387" y="966"/>
                </a:lnTo>
                <a:lnTo>
                  <a:pt x="368" y="980"/>
                </a:lnTo>
                <a:lnTo>
                  <a:pt x="361" y="972"/>
                </a:lnTo>
                <a:lnTo>
                  <a:pt x="342" y="980"/>
                </a:lnTo>
                <a:lnTo>
                  <a:pt x="302" y="966"/>
                </a:lnTo>
                <a:lnTo>
                  <a:pt x="295" y="946"/>
                </a:lnTo>
                <a:lnTo>
                  <a:pt x="289" y="940"/>
                </a:lnTo>
                <a:lnTo>
                  <a:pt x="289" y="920"/>
                </a:lnTo>
                <a:lnTo>
                  <a:pt x="275" y="920"/>
                </a:lnTo>
                <a:lnTo>
                  <a:pt x="275" y="893"/>
                </a:lnTo>
                <a:lnTo>
                  <a:pt x="269" y="881"/>
                </a:lnTo>
                <a:lnTo>
                  <a:pt x="243" y="788"/>
                </a:lnTo>
                <a:lnTo>
                  <a:pt x="236" y="782"/>
                </a:lnTo>
                <a:lnTo>
                  <a:pt x="204" y="795"/>
                </a:lnTo>
                <a:lnTo>
                  <a:pt x="184" y="795"/>
                </a:lnTo>
                <a:lnTo>
                  <a:pt x="151" y="782"/>
                </a:lnTo>
                <a:lnTo>
                  <a:pt x="117" y="762"/>
                </a:lnTo>
                <a:lnTo>
                  <a:pt x="91" y="762"/>
                </a:lnTo>
                <a:lnTo>
                  <a:pt x="85" y="755"/>
                </a:lnTo>
                <a:lnTo>
                  <a:pt x="72" y="743"/>
                </a:lnTo>
                <a:lnTo>
                  <a:pt x="72" y="729"/>
                </a:lnTo>
                <a:lnTo>
                  <a:pt x="65" y="735"/>
                </a:lnTo>
                <a:lnTo>
                  <a:pt x="46" y="723"/>
                </a:lnTo>
                <a:lnTo>
                  <a:pt x="0" y="690"/>
                </a:lnTo>
                <a:lnTo>
                  <a:pt x="0" y="683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3958655" y="4297841"/>
            <a:ext cx="344487" cy="279400"/>
          </a:xfrm>
          <a:custGeom>
            <a:avLst/>
            <a:gdLst/>
            <a:ahLst/>
            <a:cxnLst>
              <a:cxn ang="0">
                <a:pos x="0" y="341"/>
              </a:cxn>
              <a:cxn ang="0">
                <a:pos x="6" y="303"/>
              </a:cxn>
              <a:cxn ang="0">
                <a:pos x="26" y="256"/>
              </a:cxn>
              <a:cxn ang="0">
                <a:pos x="71" y="224"/>
              </a:cxn>
              <a:cxn ang="0">
                <a:pos x="138" y="191"/>
              </a:cxn>
              <a:cxn ang="0">
                <a:pos x="164" y="171"/>
              </a:cxn>
              <a:cxn ang="0">
                <a:pos x="176" y="151"/>
              </a:cxn>
              <a:cxn ang="0">
                <a:pos x="210" y="112"/>
              </a:cxn>
              <a:cxn ang="0">
                <a:pos x="223" y="118"/>
              </a:cxn>
              <a:cxn ang="0">
                <a:pos x="236" y="118"/>
              </a:cxn>
              <a:cxn ang="0">
                <a:pos x="269" y="98"/>
              </a:cxn>
              <a:cxn ang="0">
                <a:pos x="295" y="79"/>
              </a:cxn>
              <a:cxn ang="0">
                <a:pos x="315" y="72"/>
              </a:cxn>
              <a:cxn ang="0">
                <a:pos x="342" y="72"/>
              </a:cxn>
              <a:cxn ang="0">
                <a:pos x="354" y="59"/>
              </a:cxn>
              <a:cxn ang="0">
                <a:pos x="361" y="46"/>
              </a:cxn>
              <a:cxn ang="0">
                <a:pos x="394" y="13"/>
              </a:cxn>
              <a:cxn ang="0">
                <a:pos x="401" y="0"/>
              </a:cxn>
              <a:cxn ang="0">
                <a:pos x="413" y="7"/>
              </a:cxn>
              <a:cxn ang="0">
                <a:pos x="447" y="53"/>
              </a:cxn>
              <a:cxn ang="0">
                <a:pos x="500" y="72"/>
              </a:cxn>
              <a:cxn ang="0">
                <a:pos x="500" y="92"/>
              </a:cxn>
              <a:cxn ang="0">
                <a:pos x="512" y="112"/>
              </a:cxn>
              <a:cxn ang="0">
                <a:pos x="532" y="132"/>
              </a:cxn>
              <a:cxn ang="0">
                <a:pos x="559" y="165"/>
              </a:cxn>
              <a:cxn ang="0">
                <a:pos x="571" y="191"/>
              </a:cxn>
              <a:cxn ang="0">
                <a:pos x="559" y="217"/>
              </a:cxn>
              <a:cxn ang="0">
                <a:pos x="571" y="244"/>
              </a:cxn>
              <a:cxn ang="0">
                <a:pos x="598" y="250"/>
              </a:cxn>
              <a:cxn ang="0">
                <a:pos x="624" y="276"/>
              </a:cxn>
              <a:cxn ang="0">
                <a:pos x="650" y="283"/>
              </a:cxn>
              <a:cxn ang="0">
                <a:pos x="630" y="303"/>
              </a:cxn>
              <a:cxn ang="0">
                <a:pos x="630" y="329"/>
              </a:cxn>
              <a:cxn ang="0">
                <a:pos x="591" y="355"/>
              </a:cxn>
              <a:cxn ang="0">
                <a:pos x="532" y="381"/>
              </a:cxn>
              <a:cxn ang="0">
                <a:pos x="532" y="401"/>
              </a:cxn>
              <a:cxn ang="0">
                <a:pos x="519" y="414"/>
              </a:cxn>
              <a:cxn ang="0">
                <a:pos x="427" y="499"/>
              </a:cxn>
              <a:cxn ang="0">
                <a:pos x="342" y="493"/>
              </a:cxn>
              <a:cxn ang="0">
                <a:pos x="308" y="480"/>
              </a:cxn>
              <a:cxn ang="0">
                <a:pos x="223" y="447"/>
              </a:cxn>
              <a:cxn ang="0">
                <a:pos x="190" y="434"/>
              </a:cxn>
              <a:cxn ang="0">
                <a:pos x="144" y="428"/>
              </a:cxn>
              <a:cxn ang="0">
                <a:pos x="118" y="447"/>
              </a:cxn>
              <a:cxn ang="0">
                <a:pos x="105" y="499"/>
              </a:cxn>
              <a:cxn ang="0">
                <a:pos x="105" y="526"/>
              </a:cxn>
              <a:cxn ang="0">
                <a:pos x="71" y="507"/>
              </a:cxn>
              <a:cxn ang="0">
                <a:pos x="20" y="460"/>
              </a:cxn>
              <a:cxn ang="0">
                <a:pos x="0" y="428"/>
              </a:cxn>
              <a:cxn ang="0">
                <a:pos x="0" y="341"/>
              </a:cxn>
            </a:cxnLst>
            <a:rect l="0" t="0" r="r" b="b"/>
            <a:pathLst>
              <a:path w="650" h="526">
                <a:moveTo>
                  <a:pt x="0" y="341"/>
                </a:moveTo>
                <a:lnTo>
                  <a:pt x="6" y="303"/>
                </a:lnTo>
                <a:lnTo>
                  <a:pt x="26" y="256"/>
                </a:lnTo>
                <a:lnTo>
                  <a:pt x="71" y="224"/>
                </a:lnTo>
                <a:lnTo>
                  <a:pt x="138" y="191"/>
                </a:lnTo>
                <a:lnTo>
                  <a:pt x="164" y="171"/>
                </a:lnTo>
                <a:lnTo>
                  <a:pt x="176" y="151"/>
                </a:lnTo>
                <a:lnTo>
                  <a:pt x="210" y="112"/>
                </a:lnTo>
                <a:lnTo>
                  <a:pt x="223" y="118"/>
                </a:lnTo>
                <a:lnTo>
                  <a:pt x="236" y="118"/>
                </a:lnTo>
                <a:lnTo>
                  <a:pt x="269" y="98"/>
                </a:lnTo>
                <a:lnTo>
                  <a:pt x="295" y="79"/>
                </a:lnTo>
                <a:lnTo>
                  <a:pt x="315" y="72"/>
                </a:lnTo>
                <a:lnTo>
                  <a:pt x="342" y="72"/>
                </a:lnTo>
                <a:lnTo>
                  <a:pt x="354" y="59"/>
                </a:lnTo>
                <a:lnTo>
                  <a:pt x="361" y="46"/>
                </a:lnTo>
                <a:lnTo>
                  <a:pt x="394" y="13"/>
                </a:lnTo>
                <a:lnTo>
                  <a:pt x="401" y="0"/>
                </a:lnTo>
                <a:lnTo>
                  <a:pt x="413" y="7"/>
                </a:lnTo>
                <a:lnTo>
                  <a:pt x="447" y="53"/>
                </a:lnTo>
                <a:lnTo>
                  <a:pt x="500" y="72"/>
                </a:lnTo>
                <a:lnTo>
                  <a:pt x="500" y="92"/>
                </a:lnTo>
                <a:lnTo>
                  <a:pt x="512" y="112"/>
                </a:lnTo>
                <a:lnTo>
                  <a:pt x="532" y="132"/>
                </a:lnTo>
                <a:lnTo>
                  <a:pt x="559" y="165"/>
                </a:lnTo>
                <a:lnTo>
                  <a:pt x="571" y="191"/>
                </a:lnTo>
                <a:lnTo>
                  <a:pt x="559" y="217"/>
                </a:lnTo>
                <a:lnTo>
                  <a:pt x="571" y="244"/>
                </a:lnTo>
                <a:lnTo>
                  <a:pt x="598" y="250"/>
                </a:lnTo>
                <a:lnTo>
                  <a:pt x="624" y="276"/>
                </a:lnTo>
                <a:lnTo>
                  <a:pt x="650" y="283"/>
                </a:lnTo>
                <a:lnTo>
                  <a:pt x="630" y="303"/>
                </a:lnTo>
                <a:lnTo>
                  <a:pt x="630" y="329"/>
                </a:lnTo>
                <a:lnTo>
                  <a:pt x="591" y="355"/>
                </a:lnTo>
                <a:lnTo>
                  <a:pt x="532" y="381"/>
                </a:lnTo>
                <a:lnTo>
                  <a:pt x="532" y="401"/>
                </a:lnTo>
                <a:lnTo>
                  <a:pt x="519" y="414"/>
                </a:lnTo>
                <a:lnTo>
                  <a:pt x="427" y="499"/>
                </a:lnTo>
                <a:lnTo>
                  <a:pt x="342" y="493"/>
                </a:lnTo>
                <a:lnTo>
                  <a:pt x="308" y="480"/>
                </a:lnTo>
                <a:lnTo>
                  <a:pt x="223" y="447"/>
                </a:lnTo>
                <a:lnTo>
                  <a:pt x="190" y="434"/>
                </a:lnTo>
                <a:lnTo>
                  <a:pt x="144" y="428"/>
                </a:lnTo>
                <a:lnTo>
                  <a:pt x="118" y="447"/>
                </a:lnTo>
                <a:lnTo>
                  <a:pt x="105" y="499"/>
                </a:lnTo>
                <a:lnTo>
                  <a:pt x="105" y="526"/>
                </a:lnTo>
                <a:lnTo>
                  <a:pt x="71" y="507"/>
                </a:lnTo>
                <a:lnTo>
                  <a:pt x="20" y="460"/>
                </a:lnTo>
                <a:lnTo>
                  <a:pt x="0" y="428"/>
                </a:lnTo>
                <a:lnTo>
                  <a:pt x="0" y="341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solidFill>
                <a:schemeClr val="accent6">
                  <a:lumMod val="60000"/>
                  <a:lumOff val="40000"/>
                </a:schemeClr>
              </a:solidFill>
              <a:latin typeface="Calibri cuerpo"/>
              <a:cs typeface="Calibri cuerpo"/>
            </a:endParaRPr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5050855" y="5248754"/>
            <a:ext cx="111125" cy="158750"/>
          </a:xfrm>
          <a:custGeom>
            <a:avLst/>
            <a:gdLst/>
            <a:ahLst/>
            <a:cxnLst>
              <a:cxn ang="0">
                <a:pos x="0" y="177"/>
              </a:cxn>
              <a:cxn ang="0">
                <a:pos x="6" y="164"/>
              </a:cxn>
              <a:cxn ang="0">
                <a:pos x="14" y="157"/>
              </a:cxn>
              <a:cxn ang="0">
                <a:pos x="14" y="144"/>
              </a:cxn>
              <a:cxn ang="0">
                <a:pos x="20" y="144"/>
              </a:cxn>
              <a:cxn ang="0">
                <a:pos x="46" y="118"/>
              </a:cxn>
              <a:cxn ang="0">
                <a:pos x="46" y="112"/>
              </a:cxn>
              <a:cxn ang="0">
                <a:pos x="53" y="112"/>
              </a:cxn>
              <a:cxn ang="0">
                <a:pos x="53" y="105"/>
              </a:cxn>
              <a:cxn ang="0">
                <a:pos x="66" y="98"/>
              </a:cxn>
              <a:cxn ang="0">
                <a:pos x="59" y="85"/>
              </a:cxn>
              <a:cxn ang="0">
                <a:pos x="66" y="85"/>
              </a:cxn>
              <a:cxn ang="0">
                <a:pos x="66" y="79"/>
              </a:cxn>
              <a:cxn ang="0">
                <a:pos x="66" y="65"/>
              </a:cxn>
              <a:cxn ang="0">
                <a:pos x="66" y="53"/>
              </a:cxn>
              <a:cxn ang="0">
                <a:pos x="79" y="45"/>
              </a:cxn>
              <a:cxn ang="0">
                <a:pos x="85" y="45"/>
              </a:cxn>
              <a:cxn ang="0">
                <a:pos x="93" y="45"/>
              </a:cxn>
              <a:cxn ang="0">
                <a:pos x="93" y="39"/>
              </a:cxn>
              <a:cxn ang="0">
                <a:pos x="99" y="33"/>
              </a:cxn>
              <a:cxn ang="0">
                <a:pos x="99" y="19"/>
              </a:cxn>
              <a:cxn ang="0">
                <a:pos x="112" y="0"/>
              </a:cxn>
              <a:cxn ang="0">
                <a:pos x="119" y="0"/>
              </a:cxn>
              <a:cxn ang="0">
                <a:pos x="119" y="13"/>
              </a:cxn>
              <a:cxn ang="0">
                <a:pos x="112" y="19"/>
              </a:cxn>
              <a:cxn ang="0">
                <a:pos x="112" y="27"/>
              </a:cxn>
              <a:cxn ang="0">
                <a:pos x="112" y="39"/>
              </a:cxn>
              <a:cxn ang="0">
                <a:pos x="125" y="39"/>
              </a:cxn>
              <a:cxn ang="0">
                <a:pos x="132" y="39"/>
              </a:cxn>
              <a:cxn ang="0">
                <a:pos x="145" y="39"/>
              </a:cxn>
              <a:cxn ang="0">
                <a:pos x="145" y="45"/>
              </a:cxn>
              <a:cxn ang="0">
                <a:pos x="145" y="65"/>
              </a:cxn>
              <a:cxn ang="0">
                <a:pos x="145" y="92"/>
              </a:cxn>
              <a:cxn ang="0">
                <a:pos x="152" y="98"/>
              </a:cxn>
              <a:cxn ang="0">
                <a:pos x="191" y="132"/>
              </a:cxn>
              <a:cxn ang="0">
                <a:pos x="191" y="151"/>
              </a:cxn>
              <a:cxn ang="0">
                <a:pos x="198" y="191"/>
              </a:cxn>
              <a:cxn ang="0">
                <a:pos x="211" y="203"/>
              </a:cxn>
              <a:cxn ang="0">
                <a:pos x="211" y="210"/>
              </a:cxn>
              <a:cxn ang="0">
                <a:pos x="198" y="217"/>
              </a:cxn>
              <a:cxn ang="0">
                <a:pos x="198" y="236"/>
              </a:cxn>
              <a:cxn ang="0">
                <a:pos x="204" y="243"/>
              </a:cxn>
              <a:cxn ang="0">
                <a:pos x="204" y="256"/>
              </a:cxn>
              <a:cxn ang="0">
                <a:pos x="184" y="270"/>
              </a:cxn>
              <a:cxn ang="0">
                <a:pos x="152" y="296"/>
              </a:cxn>
              <a:cxn ang="0">
                <a:pos x="138" y="302"/>
              </a:cxn>
              <a:cxn ang="0">
                <a:pos x="125" y="296"/>
              </a:cxn>
              <a:cxn ang="0">
                <a:pos x="112" y="296"/>
              </a:cxn>
              <a:cxn ang="0">
                <a:pos x="105" y="289"/>
              </a:cxn>
              <a:cxn ang="0">
                <a:pos x="66" y="282"/>
              </a:cxn>
              <a:cxn ang="0">
                <a:pos x="46" y="276"/>
              </a:cxn>
              <a:cxn ang="0">
                <a:pos x="33" y="276"/>
              </a:cxn>
              <a:cxn ang="0">
                <a:pos x="33" y="262"/>
              </a:cxn>
              <a:cxn ang="0">
                <a:pos x="33" y="256"/>
              </a:cxn>
              <a:cxn ang="0">
                <a:pos x="33" y="236"/>
              </a:cxn>
              <a:cxn ang="0">
                <a:pos x="33" y="230"/>
              </a:cxn>
              <a:cxn ang="0">
                <a:pos x="33" y="223"/>
              </a:cxn>
              <a:cxn ang="0">
                <a:pos x="26" y="223"/>
              </a:cxn>
              <a:cxn ang="0">
                <a:pos x="14" y="217"/>
              </a:cxn>
              <a:cxn ang="0">
                <a:pos x="6" y="197"/>
              </a:cxn>
              <a:cxn ang="0">
                <a:pos x="0" y="177"/>
              </a:cxn>
            </a:cxnLst>
            <a:rect l="0" t="0" r="r" b="b"/>
            <a:pathLst>
              <a:path w="211" h="302">
                <a:moveTo>
                  <a:pt x="0" y="177"/>
                </a:moveTo>
                <a:lnTo>
                  <a:pt x="6" y="164"/>
                </a:lnTo>
                <a:lnTo>
                  <a:pt x="14" y="157"/>
                </a:lnTo>
                <a:lnTo>
                  <a:pt x="14" y="144"/>
                </a:lnTo>
                <a:lnTo>
                  <a:pt x="20" y="144"/>
                </a:lnTo>
                <a:lnTo>
                  <a:pt x="46" y="118"/>
                </a:lnTo>
                <a:lnTo>
                  <a:pt x="46" y="112"/>
                </a:lnTo>
                <a:lnTo>
                  <a:pt x="53" y="112"/>
                </a:lnTo>
                <a:lnTo>
                  <a:pt x="53" y="105"/>
                </a:lnTo>
                <a:lnTo>
                  <a:pt x="66" y="98"/>
                </a:lnTo>
                <a:lnTo>
                  <a:pt x="59" y="85"/>
                </a:lnTo>
                <a:lnTo>
                  <a:pt x="66" y="85"/>
                </a:lnTo>
                <a:lnTo>
                  <a:pt x="66" y="79"/>
                </a:lnTo>
                <a:lnTo>
                  <a:pt x="66" y="65"/>
                </a:lnTo>
                <a:lnTo>
                  <a:pt x="66" y="53"/>
                </a:lnTo>
                <a:lnTo>
                  <a:pt x="79" y="45"/>
                </a:lnTo>
                <a:lnTo>
                  <a:pt x="85" y="45"/>
                </a:lnTo>
                <a:lnTo>
                  <a:pt x="93" y="45"/>
                </a:lnTo>
                <a:lnTo>
                  <a:pt x="93" y="39"/>
                </a:lnTo>
                <a:lnTo>
                  <a:pt x="99" y="33"/>
                </a:lnTo>
                <a:lnTo>
                  <a:pt x="99" y="19"/>
                </a:lnTo>
                <a:lnTo>
                  <a:pt x="112" y="0"/>
                </a:lnTo>
                <a:lnTo>
                  <a:pt x="119" y="0"/>
                </a:lnTo>
                <a:lnTo>
                  <a:pt x="119" y="13"/>
                </a:lnTo>
                <a:lnTo>
                  <a:pt x="112" y="19"/>
                </a:lnTo>
                <a:lnTo>
                  <a:pt x="112" y="27"/>
                </a:lnTo>
                <a:lnTo>
                  <a:pt x="112" y="39"/>
                </a:lnTo>
                <a:lnTo>
                  <a:pt x="125" y="39"/>
                </a:lnTo>
                <a:lnTo>
                  <a:pt x="132" y="39"/>
                </a:lnTo>
                <a:lnTo>
                  <a:pt x="145" y="39"/>
                </a:lnTo>
                <a:lnTo>
                  <a:pt x="145" y="45"/>
                </a:lnTo>
                <a:lnTo>
                  <a:pt x="145" y="65"/>
                </a:lnTo>
                <a:lnTo>
                  <a:pt x="145" y="92"/>
                </a:lnTo>
                <a:lnTo>
                  <a:pt x="152" y="98"/>
                </a:lnTo>
                <a:lnTo>
                  <a:pt x="191" y="132"/>
                </a:lnTo>
                <a:lnTo>
                  <a:pt x="191" y="151"/>
                </a:lnTo>
                <a:lnTo>
                  <a:pt x="198" y="191"/>
                </a:lnTo>
                <a:lnTo>
                  <a:pt x="211" y="203"/>
                </a:lnTo>
                <a:lnTo>
                  <a:pt x="211" y="210"/>
                </a:lnTo>
                <a:lnTo>
                  <a:pt x="198" y="217"/>
                </a:lnTo>
                <a:lnTo>
                  <a:pt x="198" y="236"/>
                </a:lnTo>
                <a:lnTo>
                  <a:pt x="204" y="243"/>
                </a:lnTo>
                <a:lnTo>
                  <a:pt x="204" y="256"/>
                </a:lnTo>
                <a:lnTo>
                  <a:pt x="184" y="270"/>
                </a:lnTo>
                <a:lnTo>
                  <a:pt x="152" y="296"/>
                </a:lnTo>
                <a:lnTo>
                  <a:pt x="138" y="302"/>
                </a:lnTo>
                <a:lnTo>
                  <a:pt x="125" y="296"/>
                </a:lnTo>
                <a:lnTo>
                  <a:pt x="112" y="296"/>
                </a:lnTo>
                <a:lnTo>
                  <a:pt x="105" y="289"/>
                </a:lnTo>
                <a:lnTo>
                  <a:pt x="66" y="282"/>
                </a:lnTo>
                <a:lnTo>
                  <a:pt x="46" y="276"/>
                </a:lnTo>
                <a:lnTo>
                  <a:pt x="33" y="276"/>
                </a:lnTo>
                <a:lnTo>
                  <a:pt x="33" y="262"/>
                </a:lnTo>
                <a:lnTo>
                  <a:pt x="33" y="256"/>
                </a:lnTo>
                <a:lnTo>
                  <a:pt x="33" y="236"/>
                </a:lnTo>
                <a:lnTo>
                  <a:pt x="33" y="230"/>
                </a:lnTo>
                <a:lnTo>
                  <a:pt x="33" y="223"/>
                </a:lnTo>
                <a:lnTo>
                  <a:pt x="26" y="223"/>
                </a:lnTo>
                <a:lnTo>
                  <a:pt x="14" y="217"/>
                </a:lnTo>
                <a:lnTo>
                  <a:pt x="6" y="197"/>
                </a:lnTo>
                <a:lnTo>
                  <a:pt x="0" y="177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4244405" y="4499454"/>
            <a:ext cx="684212" cy="644525"/>
          </a:xfrm>
          <a:custGeom>
            <a:avLst/>
            <a:gdLst/>
            <a:ahLst/>
            <a:cxnLst>
              <a:cxn ang="0">
                <a:pos x="72" y="789"/>
              </a:cxn>
              <a:cxn ang="0">
                <a:pos x="65" y="710"/>
              </a:cxn>
              <a:cxn ang="0">
                <a:pos x="20" y="612"/>
              </a:cxn>
              <a:cxn ang="0">
                <a:pos x="91" y="493"/>
              </a:cxn>
              <a:cxn ang="0">
                <a:pos x="164" y="414"/>
              </a:cxn>
              <a:cxn ang="0">
                <a:pos x="190" y="349"/>
              </a:cxn>
              <a:cxn ang="0">
                <a:pos x="236" y="329"/>
              </a:cxn>
              <a:cxn ang="0">
                <a:pos x="269" y="211"/>
              </a:cxn>
              <a:cxn ang="0">
                <a:pos x="269" y="126"/>
              </a:cxn>
              <a:cxn ang="0">
                <a:pos x="315" y="73"/>
              </a:cxn>
              <a:cxn ang="0">
                <a:pos x="348" y="0"/>
              </a:cxn>
              <a:cxn ang="0">
                <a:pos x="401" y="20"/>
              </a:cxn>
              <a:cxn ang="0">
                <a:pos x="500" y="66"/>
              </a:cxn>
              <a:cxn ang="0">
                <a:pos x="618" y="132"/>
              </a:cxn>
              <a:cxn ang="0">
                <a:pos x="710" y="191"/>
              </a:cxn>
              <a:cxn ang="0">
                <a:pos x="782" y="224"/>
              </a:cxn>
              <a:cxn ang="0">
                <a:pos x="834" y="158"/>
              </a:cxn>
              <a:cxn ang="0">
                <a:pos x="940" y="132"/>
              </a:cxn>
              <a:cxn ang="0">
                <a:pos x="999" y="138"/>
              </a:cxn>
              <a:cxn ang="0">
                <a:pos x="1130" y="231"/>
              </a:cxn>
              <a:cxn ang="0">
                <a:pos x="1223" y="237"/>
              </a:cxn>
              <a:cxn ang="0">
                <a:pos x="1249" y="290"/>
              </a:cxn>
              <a:cxn ang="0">
                <a:pos x="1295" y="343"/>
              </a:cxn>
              <a:cxn ang="0">
                <a:pos x="1255" y="414"/>
              </a:cxn>
              <a:cxn ang="0">
                <a:pos x="1170" y="408"/>
              </a:cxn>
              <a:cxn ang="0">
                <a:pos x="1124" y="414"/>
              </a:cxn>
              <a:cxn ang="0">
                <a:pos x="1091" y="533"/>
              </a:cxn>
              <a:cxn ang="0">
                <a:pos x="1059" y="553"/>
              </a:cxn>
              <a:cxn ang="0">
                <a:pos x="1006" y="527"/>
              </a:cxn>
              <a:cxn ang="0">
                <a:pos x="966" y="527"/>
              </a:cxn>
              <a:cxn ang="0">
                <a:pos x="940" y="578"/>
              </a:cxn>
              <a:cxn ang="0">
                <a:pos x="874" y="566"/>
              </a:cxn>
              <a:cxn ang="0">
                <a:pos x="848" y="605"/>
              </a:cxn>
              <a:cxn ang="0">
                <a:pos x="828" y="717"/>
              </a:cxn>
              <a:cxn ang="0">
                <a:pos x="881" y="882"/>
              </a:cxn>
              <a:cxn ang="0">
                <a:pos x="921" y="941"/>
              </a:cxn>
              <a:cxn ang="0">
                <a:pos x="1006" y="1019"/>
              </a:cxn>
              <a:cxn ang="0">
                <a:pos x="1025" y="1085"/>
              </a:cxn>
              <a:cxn ang="0">
                <a:pos x="1006" y="1118"/>
              </a:cxn>
              <a:cxn ang="0">
                <a:pos x="960" y="1190"/>
              </a:cxn>
              <a:cxn ang="0">
                <a:pos x="887" y="1216"/>
              </a:cxn>
              <a:cxn ang="0">
                <a:pos x="842" y="1216"/>
              </a:cxn>
              <a:cxn ang="0">
                <a:pos x="769" y="1210"/>
              </a:cxn>
              <a:cxn ang="0">
                <a:pos x="710" y="1204"/>
              </a:cxn>
              <a:cxn ang="0">
                <a:pos x="664" y="1216"/>
              </a:cxn>
              <a:cxn ang="0">
                <a:pos x="677" y="1184"/>
              </a:cxn>
              <a:cxn ang="0">
                <a:pos x="664" y="1118"/>
              </a:cxn>
              <a:cxn ang="0">
                <a:pos x="585" y="1118"/>
              </a:cxn>
              <a:cxn ang="0">
                <a:pos x="526" y="1137"/>
              </a:cxn>
              <a:cxn ang="0">
                <a:pos x="486" y="1145"/>
              </a:cxn>
              <a:cxn ang="0">
                <a:pos x="460" y="1131"/>
              </a:cxn>
              <a:cxn ang="0">
                <a:pos x="407" y="1118"/>
              </a:cxn>
              <a:cxn ang="0">
                <a:pos x="368" y="947"/>
              </a:cxn>
              <a:cxn ang="0">
                <a:pos x="315" y="934"/>
              </a:cxn>
              <a:cxn ang="0">
                <a:pos x="289" y="947"/>
              </a:cxn>
              <a:cxn ang="0">
                <a:pos x="263" y="987"/>
              </a:cxn>
              <a:cxn ang="0">
                <a:pos x="196" y="999"/>
              </a:cxn>
              <a:cxn ang="0">
                <a:pos x="131" y="987"/>
              </a:cxn>
              <a:cxn ang="0">
                <a:pos x="118" y="927"/>
              </a:cxn>
              <a:cxn ang="0">
                <a:pos x="72" y="875"/>
              </a:cxn>
              <a:cxn ang="0">
                <a:pos x="39" y="868"/>
              </a:cxn>
            </a:cxnLst>
            <a:rect l="0" t="0" r="r" b="b"/>
            <a:pathLst>
              <a:path w="1295" h="1216">
                <a:moveTo>
                  <a:pt x="0" y="868"/>
                </a:moveTo>
                <a:lnTo>
                  <a:pt x="12" y="868"/>
                </a:lnTo>
                <a:lnTo>
                  <a:pt x="72" y="789"/>
                </a:lnTo>
                <a:lnTo>
                  <a:pt x="91" y="763"/>
                </a:lnTo>
                <a:lnTo>
                  <a:pt x="85" y="710"/>
                </a:lnTo>
                <a:lnTo>
                  <a:pt x="65" y="710"/>
                </a:lnTo>
                <a:lnTo>
                  <a:pt x="39" y="684"/>
                </a:lnTo>
                <a:lnTo>
                  <a:pt x="12" y="631"/>
                </a:lnTo>
                <a:lnTo>
                  <a:pt x="20" y="612"/>
                </a:lnTo>
                <a:lnTo>
                  <a:pt x="39" y="592"/>
                </a:lnTo>
                <a:lnTo>
                  <a:pt x="91" y="513"/>
                </a:lnTo>
                <a:lnTo>
                  <a:pt x="91" y="493"/>
                </a:lnTo>
                <a:lnTo>
                  <a:pt x="111" y="487"/>
                </a:lnTo>
                <a:lnTo>
                  <a:pt x="137" y="448"/>
                </a:lnTo>
                <a:lnTo>
                  <a:pt x="164" y="414"/>
                </a:lnTo>
                <a:lnTo>
                  <a:pt x="170" y="395"/>
                </a:lnTo>
                <a:lnTo>
                  <a:pt x="190" y="382"/>
                </a:lnTo>
                <a:lnTo>
                  <a:pt x="190" y="349"/>
                </a:lnTo>
                <a:lnTo>
                  <a:pt x="204" y="329"/>
                </a:lnTo>
                <a:lnTo>
                  <a:pt x="230" y="343"/>
                </a:lnTo>
                <a:lnTo>
                  <a:pt x="236" y="329"/>
                </a:lnTo>
                <a:lnTo>
                  <a:pt x="256" y="329"/>
                </a:lnTo>
                <a:lnTo>
                  <a:pt x="309" y="256"/>
                </a:lnTo>
                <a:lnTo>
                  <a:pt x="269" y="211"/>
                </a:lnTo>
                <a:lnTo>
                  <a:pt x="249" y="178"/>
                </a:lnTo>
                <a:lnTo>
                  <a:pt x="256" y="152"/>
                </a:lnTo>
                <a:lnTo>
                  <a:pt x="269" y="126"/>
                </a:lnTo>
                <a:lnTo>
                  <a:pt x="295" y="106"/>
                </a:lnTo>
                <a:lnTo>
                  <a:pt x="309" y="86"/>
                </a:lnTo>
                <a:lnTo>
                  <a:pt x="315" y="73"/>
                </a:lnTo>
                <a:lnTo>
                  <a:pt x="283" y="53"/>
                </a:lnTo>
                <a:lnTo>
                  <a:pt x="289" y="47"/>
                </a:lnTo>
                <a:lnTo>
                  <a:pt x="348" y="0"/>
                </a:lnTo>
                <a:lnTo>
                  <a:pt x="354" y="13"/>
                </a:lnTo>
                <a:lnTo>
                  <a:pt x="388" y="13"/>
                </a:lnTo>
                <a:lnTo>
                  <a:pt x="401" y="20"/>
                </a:lnTo>
                <a:lnTo>
                  <a:pt x="427" y="27"/>
                </a:lnTo>
                <a:lnTo>
                  <a:pt x="433" y="59"/>
                </a:lnTo>
                <a:lnTo>
                  <a:pt x="500" y="66"/>
                </a:lnTo>
                <a:lnTo>
                  <a:pt x="545" y="73"/>
                </a:lnTo>
                <a:lnTo>
                  <a:pt x="579" y="73"/>
                </a:lnTo>
                <a:lnTo>
                  <a:pt x="618" y="132"/>
                </a:lnTo>
                <a:lnTo>
                  <a:pt x="658" y="158"/>
                </a:lnTo>
                <a:lnTo>
                  <a:pt x="670" y="158"/>
                </a:lnTo>
                <a:lnTo>
                  <a:pt x="710" y="191"/>
                </a:lnTo>
                <a:lnTo>
                  <a:pt x="729" y="211"/>
                </a:lnTo>
                <a:lnTo>
                  <a:pt x="749" y="217"/>
                </a:lnTo>
                <a:lnTo>
                  <a:pt x="782" y="224"/>
                </a:lnTo>
                <a:lnTo>
                  <a:pt x="815" y="217"/>
                </a:lnTo>
                <a:lnTo>
                  <a:pt x="828" y="197"/>
                </a:lnTo>
                <a:lnTo>
                  <a:pt x="834" y="158"/>
                </a:lnTo>
                <a:lnTo>
                  <a:pt x="854" y="145"/>
                </a:lnTo>
                <a:lnTo>
                  <a:pt x="913" y="126"/>
                </a:lnTo>
                <a:lnTo>
                  <a:pt x="940" y="132"/>
                </a:lnTo>
                <a:lnTo>
                  <a:pt x="960" y="138"/>
                </a:lnTo>
                <a:lnTo>
                  <a:pt x="986" y="132"/>
                </a:lnTo>
                <a:lnTo>
                  <a:pt x="999" y="138"/>
                </a:lnTo>
                <a:lnTo>
                  <a:pt x="1019" y="158"/>
                </a:lnTo>
                <a:lnTo>
                  <a:pt x="1045" y="171"/>
                </a:lnTo>
                <a:lnTo>
                  <a:pt x="1130" y="231"/>
                </a:lnTo>
                <a:lnTo>
                  <a:pt x="1150" y="231"/>
                </a:lnTo>
                <a:lnTo>
                  <a:pt x="1197" y="237"/>
                </a:lnTo>
                <a:lnTo>
                  <a:pt x="1223" y="237"/>
                </a:lnTo>
                <a:lnTo>
                  <a:pt x="1236" y="250"/>
                </a:lnTo>
                <a:lnTo>
                  <a:pt x="1236" y="276"/>
                </a:lnTo>
                <a:lnTo>
                  <a:pt x="1249" y="290"/>
                </a:lnTo>
                <a:lnTo>
                  <a:pt x="1249" y="329"/>
                </a:lnTo>
                <a:lnTo>
                  <a:pt x="1255" y="343"/>
                </a:lnTo>
                <a:lnTo>
                  <a:pt x="1295" y="343"/>
                </a:lnTo>
                <a:lnTo>
                  <a:pt x="1295" y="375"/>
                </a:lnTo>
                <a:lnTo>
                  <a:pt x="1255" y="395"/>
                </a:lnTo>
                <a:lnTo>
                  <a:pt x="1255" y="414"/>
                </a:lnTo>
                <a:lnTo>
                  <a:pt x="1216" y="428"/>
                </a:lnTo>
                <a:lnTo>
                  <a:pt x="1197" y="414"/>
                </a:lnTo>
                <a:lnTo>
                  <a:pt x="1170" y="408"/>
                </a:lnTo>
                <a:lnTo>
                  <a:pt x="1164" y="388"/>
                </a:lnTo>
                <a:lnTo>
                  <a:pt x="1130" y="395"/>
                </a:lnTo>
                <a:lnTo>
                  <a:pt x="1124" y="414"/>
                </a:lnTo>
                <a:lnTo>
                  <a:pt x="1098" y="480"/>
                </a:lnTo>
                <a:lnTo>
                  <a:pt x="1091" y="513"/>
                </a:lnTo>
                <a:lnTo>
                  <a:pt x="1091" y="533"/>
                </a:lnTo>
                <a:lnTo>
                  <a:pt x="1085" y="546"/>
                </a:lnTo>
                <a:lnTo>
                  <a:pt x="1065" y="553"/>
                </a:lnTo>
                <a:lnTo>
                  <a:pt x="1059" y="553"/>
                </a:lnTo>
                <a:lnTo>
                  <a:pt x="1045" y="546"/>
                </a:lnTo>
                <a:lnTo>
                  <a:pt x="1039" y="546"/>
                </a:lnTo>
                <a:lnTo>
                  <a:pt x="1006" y="527"/>
                </a:lnTo>
                <a:lnTo>
                  <a:pt x="980" y="519"/>
                </a:lnTo>
                <a:lnTo>
                  <a:pt x="972" y="527"/>
                </a:lnTo>
                <a:lnTo>
                  <a:pt x="966" y="527"/>
                </a:lnTo>
                <a:lnTo>
                  <a:pt x="960" y="566"/>
                </a:lnTo>
                <a:lnTo>
                  <a:pt x="946" y="572"/>
                </a:lnTo>
                <a:lnTo>
                  <a:pt x="940" y="578"/>
                </a:lnTo>
                <a:lnTo>
                  <a:pt x="907" y="578"/>
                </a:lnTo>
                <a:lnTo>
                  <a:pt x="887" y="566"/>
                </a:lnTo>
                <a:lnTo>
                  <a:pt x="874" y="566"/>
                </a:lnTo>
                <a:lnTo>
                  <a:pt x="868" y="566"/>
                </a:lnTo>
                <a:lnTo>
                  <a:pt x="848" y="566"/>
                </a:lnTo>
                <a:lnTo>
                  <a:pt x="848" y="605"/>
                </a:lnTo>
                <a:lnTo>
                  <a:pt x="834" y="612"/>
                </a:lnTo>
                <a:lnTo>
                  <a:pt x="828" y="665"/>
                </a:lnTo>
                <a:lnTo>
                  <a:pt x="828" y="717"/>
                </a:lnTo>
                <a:lnTo>
                  <a:pt x="854" y="770"/>
                </a:lnTo>
                <a:lnTo>
                  <a:pt x="874" y="783"/>
                </a:lnTo>
                <a:lnTo>
                  <a:pt x="881" y="882"/>
                </a:lnTo>
                <a:lnTo>
                  <a:pt x="887" y="908"/>
                </a:lnTo>
                <a:lnTo>
                  <a:pt x="901" y="908"/>
                </a:lnTo>
                <a:lnTo>
                  <a:pt x="921" y="941"/>
                </a:lnTo>
                <a:lnTo>
                  <a:pt x="972" y="979"/>
                </a:lnTo>
                <a:lnTo>
                  <a:pt x="972" y="987"/>
                </a:lnTo>
                <a:lnTo>
                  <a:pt x="1006" y="1019"/>
                </a:lnTo>
                <a:lnTo>
                  <a:pt x="1019" y="1046"/>
                </a:lnTo>
                <a:lnTo>
                  <a:pt x="1032" y="1066"/>
                </a:lnTo>
                <a:lnTo>
                  <a:pt x="1025" y="1085"/>
                </a:lnTo>
                <a:lnTo>
                  <a:pt x="1025" y="1105"/>
                </a:lnTo>
                <a:lnTo>
                  <a:pt x="1019" y="1105"/>
                </a:lnTo>
                <a:lnTo>
                  <a:pt x="1006" y="1118"/>
                </a:lnTo>
                <a:lnTo>
                  <a:pt x="1012" y="1125"/>
                </a:lnTo>
                <a:lnTo>
                  <a:pt x="986" y="1151"/>
                </a:lnTo>
                <a:lnTo>
                  <a:pt x="960" y="1190"/>
                </a:lnTo>
                <a:lnTo>
                  <a:pt x="940" y="1204"/>
                </a:lnTo>
                <a:lnTo>
                  <a:pt x="901" y="1216"/>
                </a:lnTo>
                <a:lnTo>
                  <a:pt x="887" y="1216"/>
                </a:lnTo>
                <a:lnTo>
                  <a:pt x="881" y="1210"/>
                </a:lnTo>
                <a:lnTo>
                  <a:pt x="868" y="1210"/>
                </a:lnTo>
                <a:lnTo>
                  <a:pt x="842" y="1216"/>
                </a:lnTo>
                <a:lnTo>
                  <a:pt x="802" y="1210"/>
                </a:lnTo>
                <a:lnTo>
                  <a:pt x="782" y="1216"/>
                </a:lnTo>
                <a:lnTo>
                  <a:pt x="769" y="1210"/>
                </a:lnTo>
                <a:lnTo>
                  <a:pt x="763" y="1210"/>
                </a:lnTo>
                <a:lnTo>
                  <a:pt x="749" y="1204"/>
                </a:lnTo>
                <a:lnTo>
                  <a:pt x="710" y="1204"/>
                </a:lnTo>
                <a:lnTo>
                  <a:pt x="677" y="1216"/>
                </a:lnTo>
                <a:lnTo>
                  <a:pt x="670" y="1210"/>
                </a:lnTo>
                <a:lnTo>
                  <a:pt x="664" y="1216"/>
                </a:lnTo>
                <a:lnTo>
                  <a:pt x="650" y="1210"/>
                </a:lnTo>
                <a:lnTo>
                  <a:pt x="658" y="1197"/>
                </a:lnTo>
                <a:lnTo>
                  <a:pt x="677" y="1184"/>
                </a:lnTo>
                <a:lnTo>
                  <a:pt x="684" y="1171"/>
                </a:lnTo>
                <a:lnTo>
                  <a:pt x="677" y="1137"/>
                </a:lnTo>
                <a:lnTo>
                  <a:pt x="664" y="1118"/>
                </a:lnTo>
                <a:lnTo>
                  <a:pt x="631" y="1118"/>
                </a:lnTo>
                <a:lnTo>
                  <a:pt x="605" y="1118"/>
                </a:lnTo>
                <a:lnTo>
                  <a:pt x="585" y="1118"/>
                </a:lnTo>
                <a:lnTo>
                  <a:pt x="579" y="1131"/>
                </a:lnTo>
                <a:lnTo>
                  <a:pt x="539" y="1118"/>
                </a:lnTo>
                <a:lnTo>
                  <a:pt x="526" y="1137"/>
                </a:lnTo>
                <a:lnTo>
                  <a:pt x="526" y="1145"/>
                </a:lnTo>
                <a:lnTo>
                  <a:pt x="506" y="1145"/>
                </a:lnTo>
                <a:lnTo>
                  <a:pt x="486" y="1145"/>
                </a:lnTo>
                <a:lnTo>
                  <a:pt x="466" y="1145"/>
                </a:lnTo>
                <a:lnTo>
                  <a:pt x="460" y="1137"/>
                </a:lnTo>
                <a:lnTo>
                  <a:pt x="460" y="1131"/>
                </a:lnTo>
                <a:lnTo>
                  <a:pt x="447" y="1137"/>
                </a:lnTo>
                <a:lnTo>
                  <a:pt x="433" y="1137"/>
                </a:lnTo>
                <a:lnTo>
                  <a:pt x="407" y="1118"/>
                </a:lnTo>
                <a:lnTo>
                  <a:pt x="394" y="1085"/>
                </a:lnTo>
                <a:lnTo>
                  <a:pt x="381" y="947"/>
                </a:lnTo>
                <a:lnTo>
                  <a:pt x="368" y="947"/>
                </a:lnTo>
                <a:lnTo>
                  <a:pt x="354" y="961"/>
                </a:lnTo>
                <a:lnTo>
                  <a:pt x="348" y="953"/>
                </a:lnTo>
                <a:lnTo>
                  <a:pt x="315" y="934"/>
                </a:lnTo>
                <a:lnTo>
                  <a:pt x="309" y="934"/>
                </a:lnTo>
                <a:lnTo>
                  <a:pt x="295" y="941"/>
                </a:lnTo>
                <a:lnTo>
                  <a:pt x="289" y="947"/>
                </a:lnTo>
                <a:lnTo>
                  <a:pt x="283" y="967"/>
                </a:lnTo>
                <a:lnTo>
                  <a:pt x="269" y="973"/>
                </a:lnTo>
                <a:lnTo>
                  <a:pt x="263" y="987"/>
                </a:lnTo>
                <a:lnTo>
                  <a:pt x="236" y="1006"/>
                </a:lnTo>
                <a:lnTo>
                  <a:pt x="223" y="1006"/>
                </a:lnTo>
                <a:lnTo>
                  <a:pt x="196" y="999"/>
                </a:lnTo>
                <a:lnTo>
                  <a:pt x="190" y="999"/>
                </a:lnTo>
                <a:lnTo>
                  <a:pt x="170" y="987"/>
                </a:lnTo>
                <a:lnTo>
                  <a:pt x="131" y="987"/>
                </a:lnTo>
                <a:lnTo>
                  <a:pt x="125" y="979"/>
                </a:lnTo>
                <a:lnTo>
                  <a:pt x="111" y="947"/>
                </a:lnTo>
                <a:lnTo>
                  <a:pt x="118" y="927"/>
                </a:lnTo>
                <a:lnTo>
                  <a:pt x="99" y="908"/>
                </a:lnTo>
                <a:lnTo>
                  <a:pt x="105" y="888"/>
                </a:lnTo>
                <a:lnTo>
                  <a:pt x="72" y="875"/>
                </a:lnTo>
                <a:lnTo>
                  <a:pt x="72" y="894"/>
                </a:lnTo>
                <a:lnTo>
                  <a:pt x="52" y="894"/>
                </a:lnTo>
                <a:lnTo>
                  <a:pt x="39" y="868"/>
                </a:lnTo>
                <a:lnTo>
                  <a:pt x="12" y="875"/>
                </a:lnTo>
                <a:lnTo>
                  <a:pt x="0" y="868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4244405" y="4499454"/>
            <a:ext cx="684212" cy="644525"/>
          </a:xfrm>
          <a:custGeom>
            <a:avLst/>
            <a:gdLst/>
            <a:ahLst/>
            <a:cxnLst>
              <a:cxn ang="0">
                <a:pos x="72" y="789"/>
              </a:cxn>
              <a:cxn ang="0">
                <a:pos x="65" y="710"/>
              </a:cxn>
              <a:cxn ang="0">
                <a:pos x="20" y="612"/>
              </a:cxn>
              <a:cxn ang="0">
                <a:pos x="91" y="493"/>
              </a:cxn>
              <a:cxn ang="0">
                <a:pos x="164" y="414"/>
              </a:cxn>
              <a:cxn ang="0">
                <a:pos x="190" y="349"/>
              </a:cxn>
              <a:cxn ang="0">
                <a:pos x="236" y="329"/>
              </a:cxn>
              <a:cxn ang="0">
                <a:pos x="269" y="211"/>
              </a:cxn>
              <a:cxn ang="0">
                <a:pos x="269" y="126"/>
              </a:cxn>
              <a:cxn ang="0">
                <a:pos x="315" y="73"/>
              </a:cxn>
              <a:cxn ang="0">
                <a:pos x="348" y="0"/>
              </a:cxn>
              <a:cxn ang="0">
                <a:pos x="401" y="20"/>
              </a:cxn>
              <a:cxn ang="0">
                <a:pos x="500" y="66"/>
              </a:cxn>
              <a:cxn ang="0">
                <a:pos x="618" y="132"/>
              </a:cxn>
              <a:cxn ang="0">
                <a:pos x="710" y="191"/>
              </a:cxn>
              <a:cxn ang="0">
                <a:pos x="782" y="224"/>
              </a:cxn>
              <a:cxn ang="0">
                <a:pos x="834" y="158"/>
              </a:cxn>
              <a:cxn ang="0">
                <a:pos x="940" y="132"/>
              </a:cxn>
              <a:cxn ang="0">
                <a:pos x="999" y="138"/>
              </a:cxn>
              <a:cxn ang="0">
                <a:pos x="1130" y="231"/>
              </a:cxn>
              <a:cxn ang="0">
                <a:pos x="1223" y="237"/>
              </a:cxn>
              <a:cxn ang="0">
                <a:pos x="1249" y="290"/>
              </a:cxn>
              <a:cxn ang="0">
                <a:pos x="1295" y="343"/>
              </a:cxn>
              <a:cxn ang="0">
                <a:pos x="1255" y="414"/>
              </a:cxn>
              <a:cxn ang="0">
                <a:pos x="1170" y="408"/>
              </a:cxn>
              <a:cxn ang="0">
                <a:pos x="1124" y="414"/>
              </a:cxn>
              <a:cxn ang="0">
                <a:pos x="1091" y="533"/>
              </a:cxn>
              <a:cxn ang="0">
                <a:pos x="1059" y="553"/>
              </a:cxn>
              <a:cxn ang="0">
                <a:pos x="1006" y="527"/>
              </a:cxn>
              <a:cxn ang="0">
                <a:pos x="966" y="527"/>
              </a:cxn>
              <a:cxn ang="0">
                <a:pos x="940" y="578"/>
              </a:cxn>
              <a:cxn ang="0">
                <a:pos x="874" y="566"/>
              </a:cxn>
              <a:cxn ang="0">
                <a:pos x="848" y="605"/>
              </a:cxn>
              <a:cxn ang="0">
                <a:pos x="828" y="717"/>
              </a:cxn>
              <a:cxn ang="0">
                <a:pos x="881" y="882"/>
              </a:cxn>
              <a:cxn ang="0">
                <a:pos x="921" y="941"/>
              </a:cxn>
              <a:cxn ang="0">
                <a:pos x="1006" y="1019"/>
              </a:cxn>
              <a:cxn ang="0">
                <a:pos x="1025" y="1085"/>
              </a:cxn>
              <a:cxn ang="0">
                <a:pos x="1006" y="1118"/>
              </a:cxn>
              <a:cxn ang="0">
                <a:pos x="960" y="1190"/>
              </a:cxn>
              <a:cxn ang="0">
                <a:pos x="887" y="1216"/>
              </a:cxn>
              <a:cxn ang="0">
                <a:pos x="842" y="1216"/>
              </a:cxn>
              <a:cxn ang="0">
                <a:pos x="769" y="1210"/>
              </a:cxn>
              <a:cxn ang="0">
                <a:pos x="710" y="1204"/>
              </a:cxn>
              <a:cxn ang="0">
                <a:pos x="664" y="1216"/>
              </a:cxn>
              <a:cxn ang="0">
                <a:pos x="677" y="1184"/>
              </a:cxn>
              <a:cxn ang="0">
                <a:pos x="664" y="1118"/>
              </a:cxn>
              <a:cxn ang="0">
                <a:pos x="585" y="1118"/>
              </a:cxn>
              <a:cxn ang="0">
                <a:pos x="526" y="1137"/>
              </a:cxn>
              <a:cxn ang="0">
                <a:pos x="486" y="1145"/>
              </a:cxn>
              <a:cxn ang="0">
                <a:pos x="460" y="1131"/>
              </a:cxn>
              <a:cxn ang="0">
                <a:pos x="407" y="1118"/>
              </a:cxn>
              <a:cxn ang="0">
                <a:pos x="368" y="947"/>
              </a:cxn>
              <a:cxn ang="0">
                <a:pos x="315" y="934"/>
              </a:cxn>
              <a:cxn ang="0">
                <a:pos x="289" y="947"/>
              </a:cxn>
              <a:cxn ang="0">
                <a:pos x="263" y="987"/>
              </a:cxn>
              <a:cxn ang="0">
                <a:pos x="196" y="999"/>
              </a:cxn>
              <a:cxn ang="0">
                <a:pos x="131" y="987"/>
              </a:cxn>
              <a:cxn ang="0">
                <a:pos x="118" y="927"/>
              </a:cxn>
              <a:cxn ang="0">
                <a:pos x="72" y="875"/>
              </a:cxn>
              <a:cxn ang="0">
                <a:pos x="39" y="868"/>
              </a:cxn>
            </a:cxnLst>
            <a:rect l="0" t="0" r="r" b="b"/>
            <a:pathLst>
              <a:path w="1295" h="1216">
                <a:moveTo>
                  <a:pt x="0" y="868"/>
                </a:moveTo>
                <a:lnTo>
                  <a:pt x="12" y="868"/>
                </a:lnTo>
                <a:lnTo>
                  <a:pt x="72" y="789"/>
                </a:lnTo>
                <a:lnTo>
                  <a:pt x="91" y="763"/>
                </a:lnTo>
                <a:lnTo>
                  <a:pt x="85" y="710"/>
                </a:lnTo>
                <a:lnTo>
                  <a:pt x="65" y="710"/>
                </a:lnTo>
                <a:lnTo>
                  <a:pt x="39" y="684"/>
                </a:lnTo>
                <a:lnTo>
                  <a:pt x="12" y="631"/>
                </a:lnTo>
                <a:lnTo>
                  <a:pt x="20" y="612"/>
                </a:lnTo>
                <a:lnTo>
                  <a:pt x="39" y="592"/>
                </a:lnTo>
                <a:lnTo>
                  <a:pt x="91" y="513"/>
                </a:lnTo>
                <a:lnTo>
                  <a:pt x="91" y="493"/>
                </a:lnTo>
                <a:lnTo>
                  <a:pt x="111" y="487"/>
                </a:lnTo>
                <a:lnTo>
                  <a:pt x="137" y="448"/>
                </a:lnTo>
                <a:lnTo>
                  <a:pt x="164" y="414"/>
                </a:lnTo>
                <a:lnTo>
                  <a:pt x="170" y="395"/>
                </a:lnTo>
                <a:lnTo>
                  <a:pt x="190" y="382"/>
                </a:lnTo>
                <a:lnTo>
                  <a:pt x="190" y="349"/>
                </a:lnTo>
                <a:lnTo>
                  <a:pt x="204" y="329"/>
                </a:lnTo>
                <a:lnTo>
                  <a:pt x="230" y="343"/>
                </a:lnTo>
                <a:lnTo>
                  <a:pt x="236" y="329"/>
                </a:lnTo>
                <a:lnTo>
                  <a:pt x="256" y="329"/>
                </a:lnTo>
                <a:lnTo>
                  <a:pt x="309" y="256"/>
                </a:lnTo>
                <a:lnTo>
                  <a:pt x="269" y="211"/>
                </a:lnTo>
                <a:lnTo>
                  <a:pt x="249" y="178"/>
                </a:lnTo>
                <a:lnTo>
                  <a:pt x="256" y="152"/>
                </a:lnTo>
                <a:lnTo>
                  <a:pt x="269" y="126"/>
                </a:lnTo>
                <a:lnTo>
                  <a:pt x="295" y="106"/>
                </a:lnTo>
                <a:lnTo>
                  <a:pt x="309" y="86"/>
                </a:lnTo>
                <a:lnTo>
                  <a:pt x="315" y="73"/>
                </a:lnTo>
                <a:lnTo>
                  <a:pt x="283" y="53"/>
                </a:lnTo>
                <a:lnTo>
                  <a:pt x="289" y="47"/>
                </a:lnTo>
                <a:lnTo>
                  <a:pt x="348" y="0"/>
                </a:lnTo>
                <a:lnTo>
                  <a:pt x="354" y="13"/>
                </a:lnTo>
                <a:lnTo>
                  <a:pt x="388" y="13"/>
                </a:lnTo>
                <a:lnTo>
                  <a:pt x="401" y="20"/>
                </a:lnTo>
                <a:lnTo>
                  <a:pt x="427" y="27"/>
                </a:lnTo>
                <a:lnTo>
                  <a:pt x="433" y="59"/>
                </a:lnTo>
                <a:lnTo>
                  <a:pt x="500" y="66"/>
                </a:lnTo>
                <a:lnTo>
                  <a:pt x="545" y="73"/>
                </a:lnTo>
                <a:lnTo>
                  <a:pt x="579" y="73"/>
                </a:lnTo>
                <a:lnTo>
                  <a:pt x="618" y="132"/>
                </a:lnTo>
                <a:lnTo>
                  <a:pt x="658" y="158"/>
                </a:lnTo>
                <a:lnTo>
                  <a:pt x="670" y="158"/>
                </a:lnTo>
                <a:lnTo>
                  <a:pt x="710" y="191"/>
                </a:lnTo>
                <a:lnTo>
                  <a:pt x="729" y="211"/>
                </a:lnTo>
                <a:lnTo>
                  <a:pt x="749" y="217"/>
                </a:lnTo>
                <a:lnTo>
                  <a:pt x="782" y="224"/>
                </a:lnTo>
                <a:lnTo>
                  <a:pt x="815" y="217"/>
                </a:lnTo>
                <a:lnTo>
                  <a:pt x="828" y="197"/>
                </a:lnTo>
                <a:lnTo>
                  <a:pt x="834" y="158"/>
                </a:lnTo>
                <a:lnTo>
                  <a:pt x="854" y="145"/>
                </a:lnTo>
                <a:lnTo>
                  <a:pt x="913" y="126"/>
                </a:lnTo>
                <a:lnTo>
                  <a:pt x="940" y="132"/>
                </a:lnTo>
                <a:lnTo>
                  <a:pt x="960" y="138"/>
                </a:lnTo>
                <a:lnTo>
                  <a:pt x="986" y="132"/>
                </a:lnTo>
                <a:lnTo>
                  <a:pt x="999" y="138"/>
                </a:lnTo>
                <a:lnTo>
                  <a:pt x="1019" y="158"/>
                </a:lnTo>
                <a:lnTo>
                  <a:pt x="1045" y="171"/>
                </a:lnTo>
                <a:lnTo>
                  <a:pt x="1130" y="231"/>
                </a:lnTo>
                <a:lnTo>
                  <a:pt x="1150" y="231"/>
                </a:lnTo>
                <a:lnTo>
                  <a:pt x="1197" y="237"/>
                </a:lnTo>
                <a:lnTo>
                  <a:pt x="1223" y="237"/>
                </a:lnTo>
                <a:lnTo>
                  <a:pt x="1236" y="250"/>
                </a:lnTo>
                <a:lnTo>
                  <a:pt x="1236" y="276"/>
                </a:lnTo>
                <a:lnTo>
                  <a:pt x="1249" y="290"/>
                </a:lnTo>
                <a:lnTo>
                  <a:pt x="1249" y="329"/>
                </a:lnTo>
                <a:lnTo>
                  <a:pt x="1255" y="343"/>
                </a:lnTo>
                <a:lnTo>
                  <a:pt x="1295" y="343"/>
                </a:lnTo>
                <a:lnTo>
                  <a:pt x="1295" y="375"/>
                </a:lnTo>
                <a:lnTo>
                  <a:pt x="1255" y="395"/>
                </a:lnTo>
                <a:lnTo>
                  <a:pt x="1255" y="414"/>
                </a:lnTo>
                <a:lnTo>
                  <a:pt x="1216" y="428"/>
                </a:lnTo>
                <a:lnTo>
                  <a:pt x="1197" y="414"/>
                </a:lnTo>
                <a:lnTo>
                  <a:pt x="1170" y="408"/>
                </a:lnTo>
                <a:lnTo>
                  <a:pt x="1164" y="388"/>
                </a:lnTo>
                <a:lnTo>
                  <a:pt x="1130" y="395"/>
                </a:lnTo>
                <a:lnTo>
                  <a:pt x="1124" y="414"/>
                </a:lnTo>
                <a:lnTo>
                  <a:pt x="1098" y="480"/>
                </a:lnTo>
                <a:lnTo>
                  <a:pt x="1091" y="513"/>
                </a:lnTo>
                <a:lnTo>
                  <a:pt x="1091" y="533"/>
                </a:lnTo>
                <a:lnTo>
                  <a:pt x="1085" y="546"/>
                </a:lnTo>
                <a:lnTo>
                  <a:pt x="1065" y="553"/>
                </a:lnTo>
                <a:lnTo>
                  <a:pt x="1059" y="553"/>
                </a:lnTo>
                <a:lnTo>
                  <a:pt x="1045" y="546"/>
                </a:lnTo>
                <a:lnTo>
                  <a:pt x="1039" y="546"/>
                </a:lnTo>
                <a:lnTo>
                  <a:pt x="1006" y="527"/>
                </a:lnTo>
                <a:lnTo>
                  <a:pt x="980" y="519"/>
                </a:lnTo>
                <a:lnTo>
                  <a:pt x="972" y="527"/>
                </a:lnTo>
                <a:lnTo>
                  <a:pt x="966" y="527"/>
                </a:lnTo>
                <a:lnTo>
                  <a:pt x="960" y="566"/>
                </a:lnTo>
                <a:lnTo>
                  <a:pt x="946" y="572"/>
                </a:lnTo>
                <a:lnTo>
                  <a:pt x="940" y="578"/>
                </a:lnTo>
                <a:lnTo>
                  <a:pt x="907" y="578"/>
                </a:lnTo>
                <a:lnTo>
                  <a:pt x="887" y="566"/>
                </a:lnTo>
                <a:lnTo>
                  <a:pt x="874" y="566"/>
                </a:lnTo>
                <a:lnTo>
                  <a:pt x="868" y="566"/>
                </a:lnTo>
                <a:lnTo>
                  <a:pt x="848" y="566"/>
                </a:lnTo>
                <a:lnTo>
                  <a:pt x="848" y="605"/>
                </a:lnTo>
                <a:lnTo>
                  <a:pt x="834" y="612"/>
                </a:lnTo>
                <a:lnTo>
                  <a:pt x="828" y="665"/>
                </a:lnTo>
                <a:lnTo>
                  <a:pt x="828" y="717"/>
                </a:lnTo>
                <a:lnTo>
                  <a:pt x="854" y="770"/>
                </a:lnTo>
                <a:lnTo>
                  <a:pt x="874" y="783"/>
                </a:lnTo>
                <a:lnTo>
                  <a:pt x="881" y="882"/>
                </a:lnTo>
                <a:lnTo>
                  <a:pt x="887" y="908"/>
                </a:lnTo>
                <a:lnTo>
                  <a:pt x="901" y="908"/>
                </a:lnTo>
                <a:lnTo>
                  <a:pt x="921" y="941"/>
                </a:lnTo>
                <a:lnTo>
                  <a:pt x="972" y="979"/>
                </a:lnTo>
                <a:lnTo>
                  <a:pt x="972" y="987"/>
                </a:lnTo>
                <a:lnTo>
                  <a:pt x="1006" y="1019"/>
                </a:lnTo>
                <a:lnTo>
                  <a:pt x="1019" y="1046"/>
                </a:lnTo>
                <a:lnTo>
                  <a:pt x="1032" y="1066"/>
                </a:lnTo>
                <a:lnTo>
                  <a:pt x="1025" y="1085"/>
                </a:lnTo>
                <a:lnTo>
                  <a:pt x="1025" y="1105"/>
                </a:lnTo>
                <a:lnTo>
                  <a:pt x="1019" y="1105"/>
                </a:lnTo>
                <a:lnTo>
                  <a:pt x="1006" y="1118"/>
                </a:lnTo>
                <a:lnTo>
                  <a:pt x="1012" y="1125"/>
                </a:lnTo>
                <a:lnTo>
                  <a:pt x="986" y="1151"/>
                </a:lnTo>
                <a:lnTo>
                  <a:pt x="960" y="1190"/>
                </a:lnTo>
                <a:lnTo>
                  <a:pt x="940" y="1204"/>
                </a:lnTo>
                <a:lnTo>
                  <a:pt x="901" y="1216"/>
                </a:lnTo>
                <a:lnTo>
                  <a:pt x="887" y="1216"/>
                </a:lnTo>
                <a:lnTo>
                  <a:pt x="881" y="1210"/>
                </a:lnTo>
                <a:lnTo>
                  <a:pt x="868" y="1210"/>
                </a:lnTo>
                <a:lnTo>
                  <a:pt x="842" y="1216"/>
                </a:lnTo>
                <a:lnTo>
                  <a:pt x="802" y="1210"/>
                </a:lnTo>
                <a:lnTo>
                  <a:pt x="782" y="1216"/>
                </a:lnTo>
                <a:lnTo>
                  <a:pt x="769" y="1210"/>
                </a:lnTo>
                <a:lnTo>
                  <a:pt x="763" y="1210"/>
                </a:lnTo>
                <a:lnTo>
                  <a:pt x="749" y="1204"/>
                </a:lnTo>
                <a:lnTo>
                  <a:pt x="710" y="1204"/>
                </a:lnTo>
                <a:lnTo>
                  <a:pt x="677" y="1216"/>
                </a:lnTo>
                <a:lnTo>
                  <a:pt x="670" y="1210"/>
                </a:lnTo>
                <a:lnTo>
                  <a:pt x="664" y="1216"/>
                </a:lnTo>
                <a:lnTo>
                  <a:pt x="650" y="1210"/>
                </a:lnTo>
                <a:lnTo>
                  <a:pt x="658" y="1197"/>
                </a:lnTo>
                <a:lnTo>
                  <a:pt x="677" y="1184"/>
                </a:lnTo>
                <a:lnTo>
                  <a:pt x="684" y="1171"/>
                </a:lnTo>
                <a:lnTo>
                  <a:pt x="677" y="1137"/>
                </a:lnTo>
                <a:lnTo>
                  <a:pt x="664" y="1118"/>
                </a:lnTo>
                <a:lnTo>
                  <a:pt x="631" y="1118"/>
                </a:lnTo>
                <a:lnTo>
                  <a:pt x="605" y="1118"/>
                </a:lnTo>
                <a:lnTo>
                  <a:pt x="585" y="1118"/>
                </a:lnTo>
                <a:lnTo>
                  <a:pt x="579" y="1131"/>
                </a:lnTo>
                <a:lnTo>
                  <a:pt x="539" y="1118"/>
                </a:lnTo>
                <a:lnTo>
                  <a:pt x="526" y="1137"/>
                </a:lnTo>
                <a:lnTo>
                  <a:pt x="526" y="1145"/>
                </a:lnTo>
                <a:lnTo>
                  <a:pt x="506" y="1145"/>
                </a:lnTo>
                <a:lnTo>
                  <a:pt x="486" y="1145"/>
                </a:lnTo>
                <a:lnTo>
                  <a:pt x="466" y="1145"/>
                </a:lnTo>
                <a:lnTo>
                  <a:pt x="460" y="1137"/>
                </a:lnTo>
                <a:lnTo>
                  <a:pt x="460" y="1131"/>
                </a:lnTo>
                <a:lnTo>
                  <a:pt x="447" y="1137"/>
                </a:lnTo>
                <a:lnTo>
                  <a:pt x="433" y="1137"/>
                </a:lnTo>
                <a:lnTo>
                  <a:pt x="407" y="1118"/>
                </a:lnTo>
                <a:lnTo>
                  <a:pt x="394" y="1085"/>
                </a:lnTo>
                <a:lnTo>
                  <a:pt x="381" y="947"/>
                </a:lnTo>
                <a:lnTo>
                  <a:pt x="368" y="947"/>
                </a:lnTo>
                <a:lnTo>
                  <a:pt x="354" y="961"/>
                </a:lnTo>
                <a:lnTo>
                  <a:pt x="348" y="953"/>
                </a:lnTo>
                <a:lnTo>
                  <a:pt x="315" y="934"/>
                </a:lnTo>
                <a:lnTo>
                  <a:pt x="309" y="934"/>
                </a:lnTo>
                <a:lnTo>
                  <a:pt x="295" y="941"/>
                </a:lnTo>
                <a:lnTo>
                  <a:pt x="289" y="947"/>
                </a:lnTo>
                <a:lnTo>
                  <a:pt x="283" y="967"/>
                </a:lnTo>
                <a:lnTo>
                  <a:pt x="269" y="973"/>
                </a:lnTo>
                <a:lnTo>
                  <a:pt x="263" y="987"/>
                </a:lnTo>
                <a:lnTo>
                  <a:pt x="236" y="1006"/>
                </a:lnTo>
                <a:lnTo>
                  <a:pt x="223" y="1006"/>
                </a:lnTo>
                <a:lnTo>
                  <a:pt x="196" y="999"/>
                </a:lnTo>
                <a:lnTo>
                  <a:pt x="190" y="999"/>
                </a:lnTo>
                <a:lnTo>
                  <a:pt x="170" y="987"/>
                </a:lnTo>
                <a:lnTo>
                  <a:pt x="131" y="987"/>
                </a:lnTo>
                <a:lnTo>
                  <a:pt x="125" y="979"/>
                </a:lnTo>
                <a:lnTo>
                  <a:pt x="111" y="947"/>
                </a:lnTo>
                <a:lnTo>
                  <a:pt x="118" y="927"/>
                </a:lnTo>
                <a:lnTo>
                  <a:pt x="99" y="908"/>
                </a:lnTo>
                <a:lnTo>
                  <a:pt x="105" y="888"/>
                </a:lnTo>
                <a:lnTo>
                  <a:pt x="72" y="875"/>
                </a:lnTo>
                <a:lnTo>
                  <a:pt x="72" y="894"/>
                </a:lnTo>
                <a:lnTo>
                  <a:pt x="52" y="894"/>
                </a:lnTo>
                <a:lnTo>
                  <a:pt x="39" y="868"/>
                </a:lnTo>
                <a:lnTo>
                  <a:pt x="12" y="875"/>
                </a:lnTo>
                <a:lnTo>
                  <a:pt x="0" y="86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236467" y="5488466"/>
            <a:ext cx="1144587" cy="785813"/>
          </a:xfrm>
          <a:custGeom>
            <a:avLst/>
            <a:gdLst/>
            <a:ahLst/>
            <a:cxnLst>
              <a:cxn ang="0">
                <a:pos x="72" y="381"/>
              </a:cxn>
              <a:cxn ang="0">
                <a:pos x="124" y="367"/>
              </a:cxn>
              <a:cxn ang="0">
                <a:pos x="150" y="276"/>
              </a:cxn>
              <a:cxn ang="0">
                <a:pos x="223" y="138"/>
              </a:cxn>
              <a:cxn ang="0">
                <a:pos x="315" y="177"/>
              </a:cxn>
              <a:cxn ang="0">
                <a:pos x="367" y="229"/>
              </a:cxn>
              <a:cxn ang="0">
                <a:pos x="466" y="217"/>
              </a:cxn>
              <a:cxn ang="0">
                <a:pos x="671" y="256"/>
              </a:cxn>
              <a:cxn ang="0">
                <a:pos x="723" y="282"/>
              </a:cxn>
              <a:cxn ang="0">
                <a:pos x="782" y="288"/>
              </a:cxn>
              <a:cxn ang="0">
                <a:pos x="861" y="315"/>
              </a:cxn>
              <a:cxn ang="0">
                <a:pos x="821" y="203"/>
              </a:cxn>
              <a:cxn ang="0">
                <a:pos x="808" y="130"/>
              </a:cxn>
              <a:cxn ang="0">
                <a:pos x="795" y="85"/>
              </a:cxn>
              <a:cxn ang="0">
                <a:pos x="808" y="19"/>
              </a:cxn>
              <a:cxn ang="0">
                <a:pos x="861" y="25"/>
              </a:cxn>
              <a:cxn ang="0">
                <a:pos x="920" y="25"/>
              </a:cxn>
              <a:cxn ang="0">
                <a:pos x="953" y="45"/>
              </a:cxn>
              <a:cxn ang="0">
                <a:pos x="1012" y="98"/>
              </a:cxn>
              <a:cxn ang="0">
                <a:pos x="993" y="183"/>
              </a:cxn>
              <a:cxn ang="0">
                <a:pos x="973" y="223"/>
              </a:cxn>
              <a:cxn ang="0">
                <a:pos x="1025" y="236"/>
              </a:cxn>
              <a:cxn ang="0">
                <a:pos x="1137" y="164"/>
              </a:cxn>
              <a:cxn ang="0">
                <a:pos x="1242" y="130"/>
              </a:cxn>
              <a:cxn ang="0">
                <a:pos x="1288" y="118"/>
              </a:cxn>
              <a:cxn ang="0">
                <a:pos x="1347" y="59"/>
              </a:cxn>
              <a:cxn ang="0">
                <a:pos x="1386" y="39"/>
              </a:cxn>
              <a:cxn ang="0">
                <a:pos x="1446" y="98"/>
              </a:cxn>
              <a:cxn ang="0">
                <a:pos x="1532" y="197"/>
              </a:cxn>
              <a:cxn ang="0">
                <a:pos x="1591" y="203"/>
              </a:cxn>
              <a:cxn ang="0">
                <a:pos x="1631" y="262"/>
              </a:cxn>
              <a:cxn ang="0">
                <a:pos x="1722" y="355"/>
              </a:cxn>
              <a:cxn ang="0">
                <a:pos x="1801" y="420"/>
              </a:cxn>
              <a:cxn ang="0">
                <a:pos x="1926" y="493"/>
              </a:cxn>
              <a:cxn ang="0">
                <a:pos x="1985" y="610"/>
              </a:cxn>
              <a:cxn ang="0">
                <a:pos x="2018" y="953"/>
              </a:cxn>
              <a:cxn ang="0">
                <a:pos x="2103" y="1071"/>
              </a:cxn>
              <a:cxn ang="0">
                <a:pos x="2137" y="1157"/>
              </a:cxn>
              <a:cxn ang="0">
                <a:pos x="2091" y="1281"/>
              </a:cxn>
              <a:cxn ang="0">
                <a:pos x="2051" y="1340"/>
              </a:cxn>
              <a:cxn ang="0">
                <a:pos x="1985" y="1386"/>
              </a:cxn>
              <a:cxn ang="0">
                <a:pos x="1945" y="1479"/>
              </a:cxn>
              <a:cxn ang="0">
                <a:pos x="1860" y="1419"/>
              </a:cxn>
              <a:cxn ang="0">
                <a:pos x="1781" y="1386"/>
              </a:cxn>
              <a:cxn ang="0">
                <a:pos x="1696" y="1366"/>
              </a:cxn>
              <a:cxn ang="0">
                <a:pos x="1512" y="1334"/>
              </a:cxn>
              <a:cxn ang="0">
                <a:pos x="1354" y="1307"/>
              </a:cxn>
              <a:cxn ang="0">
                <a:pos x="1196" y="1248"/>
              </a:cxn>
              <a:cxn ang="0">
                <a:pos x="1157" y="1216"/>
              </a:cxn>
              <a:cxn ang="0">
                <a:pos x="1052" y="1149"/>
              </a:cxn>
              <a:cxn ang="0">
                <a:pos x="861" y="1078"/>
              </a:cxn>
              <a:cxn ang="0">
                <a:pos x="618" y="993"/>
              </a:cxn>
              <a:cxn ang="0">
                <a:pos x="499" y="946"/>
              </a:cxn>
              <a:cxn ang="0">
                <a:pos x="414" y="874"/>
              </a:cxn>
              <a:cxn ang="0">
                <a:pos x="243" y="775"/>
              </a:cxn>
              <a:cxn ang="0">
                <a:pos x="249" y="775"/>
              </a:cxn>
              <a:cxn ang="0">
                <a:pos x="203" y="722"/>
              </a:cxn>
              <a:cxn ang="0">
                <a:pos x="183" y="722"/>
              </a:cxn>
              <a:cxn ang="0">
                <a:pos x="131" y="696"/>
              </a:cxn>
              <a:cxn ang="0">
                <a:pos x="65" y="592"/>
              </a:cxn>
              <a:cxn ang="0">
                <a:pos x="6" y="532"/>
              </a:cxn>
            </a:cxnLst>
            <a:rect l="0" t="0" r="r" b="b"/>
            <a:pathLst>
              <a:path w="2163" h="1485">
                <a:moveTo>
                  <a:pt x="0" y="513"/>
                </a:moveTo>
                <a:lnTo>
                  <a:pt x="13" y="466"/>
                </a:lnTo>
                <a:lnTo>
                  <a:pt x="13" y="381"/>
                </a:lnTo>
                <a:lnTo>
                  <a:pt x="52" y="374"/>
                </a:lnTo>
                <a:lnTo>
                  <a:pt x="72" y="381"/>
                </a:lnTo>
                <a:lnTo>
                  <a:pt x="85" y="381"/>
                </a:lnTo>
                <a:lnTo>
                  <a:pt x="78" y="374"/>
                </a:lnTo>
                <a:lnTo>
                  <a:pt x="85" y="367"/>
                </a:lnTo>
                <a:lnTo>
                  <a:pt x="104" y="381"/>
                </a:lnTo>
                <a:lnTo>
                  <a:pt x="124" y="367"/>
                </a:lnTo>
                <a:lnTo>
                  <a:pt x="124" y="361"/>
                </a:lnTo>
                <a:lnTo>
                  <a:pt x="150" y="355"/>
                </a:lnTo>
                <a:lnTo>
                  <a:pt x="150" y="341"/>
                </a:lnTo>
                <a:lnTo>
                  <a:pt x="157" y="315"/>
                </a:lnTo>
                <a:lnTo>
                  <a:pt x="150" y="276"/>
                </a:lnTo>
                <a:lnTo>
                  <a:pt x="144" y="262"/>
                </a:lnTo>
                <a:lnTo>
                  <a:pt x="144" y="190"/>
                </a:lnTo>
                <a:lnTo>
                  <a:pt x="150" y="164"/>
                </a:lnTo>
                <a:lnTo>
                  <a:pt x="209" y="138"/>
                </a:lnTo>
                <a:lnTo>
                  <a:pt x="223" y="138"/>
                </a:lnTo>
                <a:lnTo>
                  <a:pt x="243" y="144"/>
                </a:lnTo>
                <a:lnTo>
                  <a:pt x="256" y="157"/>
                </a:lnTo>
                <a:lnTo>
                  <a:pt x="288" y="150"/>
                </a:lnTo>
                <a:lnTo>
                  <a:pt x="302" y="157"/>
                </a:lnTo>
                <a:lnTo>
                  <a:pt x="315" y="177"/>
                </a:lnTo>
                <a:lnTo>
                  <a:pt x="322" y="190"/>
                </a:lnTo>
                <a:lnTo>
                  <a:pt x="348" y="217"/>
                </a:lnTo>
                <a:lnTo>
                  <a:pt x="355" y="223"/>
                </a:lnTo>
                <a:lnTo>
                  <a:pt x="361" y="223"/>
                </a:lnTo>
                <a:lnTo>
                  <a:pt x="367" y="229"/>
                </a:lnTo>
                <a:lnTo>
                  <a:pt x="401" y="229"/>
                </a:lnTo>
                <a:lnTo>
                  <a:pt x="401" y="223"/>
                </a:lnTo>
                <a:lnTo>
                  <a:pt x="407" y="229"/>
                </a:lnTo>
                <a:lnTo>
                  <a:pt x="446" y="229"/>
                </a:lnTo>
                <a:lnTo>
                  <a:pt x="466" y="217"/>
                </a:lnTo>
                <a:lnTo>
                  <a:pt x="545" y="217"/>
                </a:lnTo>
                <a:lnTo>
                  <a:pt x="578" y="223"/>
                </a:lnTo>
                <a:lnTo>
                  <a:pt x="624" y="243"/>
                </a:lnTo>
                <a:lnTo>
                  <a:pt x="657" y="249"/>
                </a:lnTo>
                <a:lnTo>
                  <a:pt x="671" y="256"/>
                </a:lnTo>
                <a:lnTo>
                  <a:pt x="683" y="249"/>
                </a:lnTo>
                <a:lnTo>
                  <a:pt x="697" y="249"/>
                </a:lnTo>
                <a:lnTo>
                  <a:pt x="690" y="276"/>
                </a:lnTo>
                <a:lnTo>
                  <a:pt x="723" y="288"/>
                </a:lnTo>
                <a:lnTo>
                  <a:pt x="723" y="282"/>
                </a:lnTo>
                <a:lnTo>
                  <a:pt x="729" y="276"/>
                </a:lnTo>
                <a:lnTo>
                  <a:pt x="742" y="282"/>
                </a:lnTo>
                <a:lnTo>
                  <a:pt x="749" y="276"/>
                </a:lnTo>
                <a:lnTo>
                  <a:pt x="776" y="282"/>
                </a:lnTo>
                <a:lnTo>
                  <a:pt x="782" y="288"/>
                </a:lnTo>
                <a:lnTo>
                  <a:pt x="815" y="296"/>
                </a:lnTo>
                <a:lnTo>
                  <a:pt x="802" y="322"/>
                </a:lnTo>
                <a:lnTo>
                  <a:pt x="815" y="328"/>
                </a:lnTo>
                <a:lnTo>
                  <a:pt x="835" y="328"/>
                </a:lnTo>
                <a:lnTo>
                  <a:pt x="861" y="315"/>
                </a:lnTo>
                <a:lnTo>
                  <a:pt x="867" y="302"/>
                </a:lnTo>
                <a:lnTo>
                  <a:pt x="867" y="296"/>
                </a:lnTo>
                <a:lnTo>
                  <a:pt x="855" y="288"/>
                </a:lnTo>
                <a:lnTo>
                  <a:pt x="835" y="269"/>
                </a:lnTo>
                <a:lnTo>
                  <a:pt x="821" y="203"/>
                </a:lnTo>
                <a:lnTo>
                  <a:pt x="821" y="183"/>
                </a:lnTo>
                <a:lnTo>
                  <a:pt x="815" y="170"/>
                </a:lnTo>
                <a:lnTo>
                  <a:pt x="815" y="150"/>
                </a:lnTo>
                <a:lnTo>
                  <a:pt x="808" y="144"/>
                </a:lnTo>
                <a:lnTo>
                  <a:pt x="808" y="130"/>
                </a:lnTo>
                <a:lnTo>
                  <a:pt x="815" y="124"/>
                </a:lnTo>
                <a:lnTo>
                  <a:pt x="808" y="118"/>
                </a:lnTo>
                <a:lnTo>
                  <a:pt x="795" y="111"/>
                </a:lnTo>
                <a:lnTo>
                  <a:pt x="795" y="98"/>
                </a:lnTo>
                <a:lnTo>
                  <a:pt x="795" y="85"/>
                </a:lnTo>
                <a:lnTo>
                  <a:pt x="802" y="85"/>
                </a:lnTo>
                <a:lnTo>
                  <a:pt x="802" y="59"/>
                </a:lnTo>
                <a:lnTo>
                  <a:pt x="795" y="45"/>
                </a:lnTo>
                <a:lnTo>
                  <a:pt x="795" y="25"/>
                </a:lnTo>
                <a:lnTo>
                  <a:pt x="808" y="19"/>
                </a:lnTo>
                <a:lnTo>
                  <a:pt x="821" y="19"/>
                </a:lnTo>
                <a:lnTo>
                  <a:pt x="835" y="33"/>
                </a:lnTo>
                <a:lnTo>
                  <a:pt x="835" y="45"/>
                </a:lnTo>
                <a:lnTo>
                  <a:pt x="841" y="45"/>
                </a:lnTo>
                <a:lnTo>
                  <a:pt x="861" y="25"/>
                </a:lnTo>
                <a:lnTo>
                  <a:pt x="867" y="13"/>
                </a:lnTo>
                <a:lnTo>
                  <a:pt x="874" y="6"/>
                </a:lnTo>
                <a:lnTo>
                  <a:pt x="874" y="25"/>
                </a:lnTo>
                <a:lnTo>
                  <a:pt x="914" y="19"/>
                </a:lnTo>
                <a:lnTo>
                  <a:pt x="920" y="25"/>
                </a:lnTo>
                <a:lnTo>
                  <a:pt x="926" y="19"/>
                </a:lnTo>
                <a:lnTo>
                  <a:pt x="934" y="6"/>
                </a:lnTo>
                <a:lnTo>
                  <a:pt x="946" y="0"/>
                </a:lnTo>
                <a:lnTo>
                  <a:pt x="940" y="19"/>
                </a:lnTo>
                <a:lnTo>
                  <a:pt x="953" y="45"/>
                </a:lnTo>
                <a:lnTo>
                  <a:pt x="959" y="59"/>
                </a:lnTo>
                <a:lnTo>
                  <a:pt x="1012" y="72"/>
                </a:lnTo>
                <a:lnTo>
                  <a:pt x="1019" y="78"/>
                </a:lnTo>
                <a:lnTo>
                  <a:pt x="1019" y="92"/>
                </a:lnTo>
                <a:lnTo>
                  <a:pt x="1012" y="98"/>
                </a:lnTo>
                <a:lnTo>
                  <a:pt x="1012" y="104"/>
                </a:lnTo>
                <a:lnTo>
                  <a:pt x="999" y="118"/>
                </a:lnTo>
                <a:lnTo>
                  <a:pt x="999" y="124"/>
                </a:lnTo>
                <a:lnTo>
                  <a:pt x="999" y="157"/>
                </a:lnTo>
                <a:lnTo>
                  <a:pt x="993" y="183"/>
                </a:lnTo>
                <a:lnTo>
                  <a:pt x="985" y="190"/>
                </a:lnTo>
                <a:lnTo>
                  <a:pt x="979" y="203"/>
                </a:lnTo>
                <a:lnTo>
                  <a:pt x="959" y="209"/>
                </a:lnTo>
                <a:lnTo>
                  <a:pt x="966" y="217"/>
                </a:lnTo>
                <a:lnTo>
                  <a:pt x="973" y="223"/>
                </a:lnTo>
                <a:lnTo>
                  <a:pt x="979" y="223"/>
                </a:lnTo>
                <a:lnTo>
                  <a:pt x="993" y="217"/>
                </a:lnTo>
                <a:lnTo>
                  <a:pt x="1019" y="217"/>
                </a:lnTo>
                <a:lnTo>
                  <a:pt x="1032" y="223"/>
                </a:lnTo>
                <a:lnTo>
                  <a:pt x="1025" y="236"/>
                </a:lnTo>
                <a:lnTo>
                  <a:pt x="1025" y="269"/>
                </a:lnTo>
                <a:lnTo>
                  <a:pt x="1058" y="262"/>
                </a:lnTo>
                <a:lnTo>
                  <a:pt x="1072" y="256"/>
                </a:lnTo>
                <a:lnTo>
                  <a:pt x="1111" y="209"/>
                </a:lnTo>
                <a:lnTo>
                  <a:pt x="1137" y="164"/>
                </a:lnTo>
                <a:lnTo>
                  <a:pt x="1183" y="157"/>
                </a:lnTo>
                <a:lnTo>
                  <a:pt x="1196" y="138"/>
                </a:lnTo>
                <a:lnTo>
                  <a:pt x="1216" y="150"/>
                </a:lnTo>
                <a:lnTo>
                  <a:pt x="1229" y="138"/>
                </a:lnTo>
                <a:lnTo>
                  <a:pt x="1242" y="130"/>
                </a:lnTo>
                <a:lnTo>
                  <a:pt x="1256" y="138"/>
                </a:lnTo>
                <a:lnTo>
                  <a:pt x="1268" y="130"/>
                </a:lnTo>
                <a:lnTo>
                  <a:pt x="1275" y="124"/>
                </a:lnTo>
                <a:lnTo>
                  <a:pt x="1288" y="130"/>
                </a:lnTo>
                <a:lnTo>
                  <a:pt x="1288" y="118"/>
                </a:lnTo>
                <a:lnTo>
                  <a:pt x="1288" y="111"/>
                </a:lnTo>
                <a:lnTo>
                  <a:pt x="1308" y="104"/>
                </a:lnTo>
                <a:lnTo>
                  <a:pt x="1315" y="111"/>
                </a:lnTo>
                <a:lnTo>
                  <a:pt x="1341" y="78"/>
                </a:lnTo>
                <a:lnTo>
                  <a:pt x="1347" y="59"/>
                </a:lnTo>
                <a:lnTo>
                  <a:pt x="1354" y="45"/>
                </a:lnTo>
                <a:lnTo>
                  <a:pt x="1367" y="52"/>
                </a:lnTo>
                <a:lnTo>
                  <a:pt x="1361" y="33"/>
                </a:lnTo>
                <a:lnTo>
                  <a:pt x="1367" y="25"/>
                </a:lnTo>
                <a:lnTo>
                  <a:pt x="1386" y="39"/>
                </a:lnTo>
                <a:lnTo>
                  <a:pt x="1394" y="45"/>
                </a:lnTo>
                <a:lnTo>
                  <a:pt x="1394" y="52"/>
                </a:lnTo>
                <a:lnTo>
                  <a:pt x="1400" y="59"/>
                </a:lnTo>
                <a:lnTo>
                  <a:pt x="1406" y="98"/>
                </a:lnTo>
                <a:lnTo>
                  <a:pt x="1446" y="98"/>
                </a:lnTo>
                <a:lnTo>
                  <a:pt x="1453" y="144"/>
                </a:lnTo>
                <a:lnTo>
                  <a:pt x="1465" y="183"/>
                </a:lnTo>
                <a:lnTo>
                  <a:pt x="1473" y="203"/>
                </a:lnTo>
                <a:lnTo>
                  <a:pt x="1485" y="203"/>
                </a:lnTo>
                <a:lnTo>
                  <a:pt x="1532" y="197"/>
                </a:lnTo>
                <a:lnTo>
                  <a:pt x="1544" y="177"/>
                </a:lnTo>
                <a:lnTo>
                  <a:pt x="1558" y="164"/>
                </a:lnTo>
                <a:lnTo>
                  <a:pt x="1564" y="164"/>
                </a:lnTo>
                <a:lnTo>
                  <a:pt x="1578" y="177"/>
                </a:lnTo>
                <a:lnTo>
                  <a:pt x="1591" y="203"/>
                </a:lnTo>
                <a:lnTo>
                  <a:pt x="1591" y="209"/>
                </a:lnTo>
                <a:lnTo>
                  <a:pt x="1611" y="236"/>
                </a:lnTo>
                <a:lnTo>
                  <a:pt x="1623" y="243"/>
                </a:lnTo>
                <a:lnTo>
                  <a:pt x="1631" y="256"/>
                </a:lnTo>
                <a:lnTo>
                  <a:pt x="1631" y="262"/>
                </a:lnTo>
                <a:lnTo>
                  <a:pt x="1643" y="282"/>
                </a:lnTo>
                <a:lnTo>
                  <a:pt x="1690" y="335"/>
                </a:lnTo>
                <a:lnTo>
                  <a:pt x="1702" y="335"/>
                </a:lnTo>
                <a:lnTo>
                  <a:pt x="1716" y="341"/>
                </a:lnTo>
                <a:lnTo>
                  <a:pt x="1722" y="355"/>
                </a:lnTo>
                <a:lnTo>
                  <a:pt x="1729" y="374"/>
                </a:lnTo>
                <a:lnTo>
                  <a:pt x="1742" y="394"/>
                </a:lnTo>
                <a:lnTo>
                  <a:pt x="1781" y="400"/>
                </a:lnTo>
                <a:lnTo>
                  <a:pt x="1795" y="414"/>
                </a:lnTo>
                <a:lnTo>
                  <a:pt x="1801" y="420"/>
                </a:lnTo>
                <a:lnTo>
                  <a:pt x="1807" y="440"/>
                </a:lnTo>
                <a:lnTo>
                  <a:pt x="1854" y="473"/>
                </a:lnTo>
                <a:lnTo>
                  <a:pt x="1866" y="486"/>
                </a:lnTo>
                <a:lnTo>
                  <a:pt x="1886" y="486"/>
                </a:lnTo>
                <a:lnTo>
                  <a:pt x="1926" y="493"/>
                </a:lnTo>
                <a:lnTo>
                  <a:pt x="1939" y="499"/>
                </a:lnTo>
                <a:lnTo>
                  <a:pt x="1972" y="532"/>
                </a:lnTo>
                <a:lnTo>
                  <a:pt x="1985" y="539"/>
                </a:lnTo>
                <a:lnTo>
                  <a:pt x="1985" y="572"/>
                </a:lnTo>
                <a:lnTo>
                  <a:pt x="1985" y="610"/>
                </a:lnTo>
                <a:lnTo>
                  <a:pt x="1965" y="729"/>
                </a:lnTo>
                <a:lnTo>
                  <a:pt x="1965" y="748"/>
                </a:lnTo>
                <a:lnTo>
                  <a:pt x="1985" y="762"/>
                </a:lnTo>
                <a:lnTo>
                  <a:pt x="1998" y="788"/>
                </a:lnTo>
                <a:lnTo>
                  <a:pt x="2018" y="953"/>
                </a:lnTo>
                <a:lnTo>
                  <a:pt x="2051" y="966"/>
                </a:lnTo>
                <a:lnTo>
                  <a:pt x="2064" y="973"/>
                </a:lnTo>
                <a:lnTo>
                  <a:pt x="2077" y="1038"/>
                </a:lnTo>
                <a:lnTo>
                  <a:pt x="2084" y="1052"/>
                </a:lnTo>
                <a:lnTo>
                  <a:pt x="2103" y="1071"/>
                </a:lnTo>
                <a:lnTo>
                  <a:pt x="2117" y="1071"/>
                </a:lnTo>
                <a:lnTo>
                  <a:pt x="2163" y="1091"/>
                </a:lnTo>
                <a:lnTo>
                  <a:pt x="2163" y="1123"/>
                </a:lnTo>
                <a:lnTo>
                  <a:pt x="2156" y="1143"/>
                </a:lnTo>
                <a:lnTo>
                  <a:pt x="2137" y="1157"/>
                </a:lnTo>
                <a:lnTo>
                  <a:pt x="2137" y="1189"/>
                </a:lnTo>
                <a:lnTo>
                  <a:pt x="2117" y="1242"/>
                </a:lnTo>
                <a:lnTo>
                  <a:pt x="2103" y="1262"/>
                </a:lnTo>
                <a:lnTo>
                  <a:pt x="2097" y="1262"/>
                </a:lnTo>
                <a:lnTo>
                  <a:pt x="2091" y="1281"/>
                </a:lnTo>
                <a:lnTo>
                  <a:pt x="2064" y="1288"/>
                </a:lnTo>
                <a:lnTo>
                  <a:pt x="2058" y="1295"/>
                </a:lnTo>
                <a:lnTo>
                  <a:pt x="2044" y="1288"/>
                </a:lnTo>
                <a:lnTo>
                  <a:pt x="2024" y="1295"/>
                </a:lnTo>
                <a:lnTo>
                  <a:pt x="2051" y="1340"/>
                </a:lnTo>
                <a:lnTo>
                  <a:pt x="2044" y="1347"/>
                </a:lnTo>
                <a:lnTo>
                  <a:pt x="2024" y="1366"/>
                </a:lnTo>
                <a:lnTo>
                  <a:pt x="2005" y="1386"/>
                </a:lnTo>
                <a:lnTo>
                  <a:pt x="1998" y="1386"/>
                </a:lnTo>
                <a:lnTo>
                  <a:pt x="1985" y="1386"/>
                </a:lnTo>
                <a:lnTo>
                  <a:pt x="1959" y="1400"/>
                </a:lnTo>
                <a:lnTo>
                  <a:pt x="1939" y="1419"/>
                </a:lnTo>
                <a:lnTo>
                  <a:pt x="1939" y="1453"/>
                </a:lnTo>
                <a:lnTo>
                  <a:pt x="1945" y="1465"/>
                </a:lnTo>
                <a:lnTo>
                  <a:pt x="1945" y="1479"/>
                </a:lnTo>
                <a:lnTo>
                  <a:pt x="1926" y="1485"/>
                </a:lnTo>
                <a:lnTo>
                  <a:pt x="1893" y="1453"/>
                </a:lnTo>
                <a:lnTo>
                  <a:pt x="1880" y="1445"/>
                </a:lnTo>
                <a:lnTo>
                  <a:pt x="1866" y="1426"/>
                </a:lnTo>
                <a:lnTo>
                  <a:pt x="1860" y="1419"/>
                </a:lnTo>
                <a:lnTo>
                  <a:pt x="1860" y="1413"/>
                </a:lnTo>
                <a:lnTo>
                  <a:pt x="1834" y="1386"/>
                </a:lnTo>
                <a:lnTo>
                  <a:pt x="1807" y="1386"/>
                </a:lnTo>
                <a:lnTo>
                  <a:pt x="1788" y="1386"/>
                </a:lnTo>
                <a:lnTo>
                  <a:pt x="1781" y="1386"/>
                </a:lnTo>
                <a:lnTo>
                  <a:pt x="1788" y="1393"/>
                </a:lnTo>
                <a:lnTo>
                  <a:pt x="1781" y="1400"/>
                </a:lnTo>
                <a:lnTo>
                  <a:pt x="1722" y="1380"/>
                </a:lnTo>
                <a:lnTo>
                  <a:pt x="1710" y="1366"/>
                </a:lnTo>
                <a:lnTo>
                  <a:pt x="1696" y="1366"/>
                </a:lnTo>
                <a:lnTo>
                  <a:pt x="1631" y="1360"/>
                </a:lnTo>
                <a:lnTo>
                  <a:pt x="1597" y="1347"/>
                </a:lnTo>
                <a:lnTo>
                  <a:pt x="1571" y="1347"/>
                </a:lnTo>
                <a:lnTo>
                  <a:pt x="1538" y="1340"/>
                </a:lnTo>
                <a:lnTo>
                  <a:pt x="1512" y="1334"/>
                </a:lnTo>
                <a:lnTo>
                  <a:pt x="1473" y="1321"/>
                </a:lnTo>
                <a:lnTo>
                  <a:pt x="1414" y="1307"/>
                </a:lnTo>
                <a:lnTo>
                  <a:pt x="1394" y="1307"/>
                </a:lnTo>
                <a:lnTo>
                  <a:pt x="1367" y="1301"/>
                </a:lnTo>
                <a:lnTo>
                  <a:pt x="1354" y="1307"/>
                </a:lnTo>
                <a:lnTo>
                  <a:pt x="1288" y="1301"/>
                </a:lnTo>
                <a:lnTo>
                  <a:pt x="1256" y="1281"/>
                </a:lnTo>
                <a:lnTo>
                  <a:pt x="1242" y="1275"/>
                </a:lnTo>
                <a:lnTo>
                  <a:pt x="1210" y="1248"/>
                </a:lnTo>
                <a:lnTo>
                  <a:pt x="1196" y="1248"/>
                </a:lnTo>
                <a:lnTo>
                  <a:pt x="1190" y="1242"/>
                </a:lnTo>
                <a:lnTo>
                  <a:pt x="1183" y="1228"/>
                </a:lnTo>
                <a:lnTo>
                  <a:pt x="1170" y="1222"/>
                </a:lnTo>
                <a:lnTo>
                  <a:pt x="1157" y="1222"/>
                </a:lnTo>
                <a:lnTo>
                  <a:pt x="1157" y="1216"/>
                </a:lnTo>
                <a:lnTo>
                  <a:pt x="1151" y="1202"/>
                </a:lnTo>
                <a:lnTo>
                  <a:pt x="1137" y="1189"/>
                </a:lnTo>
                <a:lnTo>
                  <a:pt x="1124" y="1176"/>
                </a:lnTo>
                <a:lnTo>
                  <a:pt x="1078" y="1163"/>
                </a:lnTo>
                <a:lnTo>
                  <a:pt x="1052" y="1149"/>
                </a:lnTo>
                <a:lnTo>
                  <a:pt x="1038" y="1149"/>
                </a:lnTo>
                <a:lnTo>
                  <a:pt x="1032" y="1149"/>
                </a:lnTo>
                <a:lnTo>
                  <a:pt x="1025" y="1149"/>
                </a:lnTo>
                <a:lnTo>
                  <a:pt x="934" y="1110"/>
                </a:lnTo>
                <a:lnTo>
                  <a:pt x="861" y="1078"/>
                </a:lnTo>
                <a:lnTo>
                  <a:pt x="795" y="1064"/>
                </a:lnTo>
                <a:lnTo>
                  <a:pt x="762" y="1044"/>
                </a:lnTo>
                <a:lnTo>
                  <a:pt x="710" y="1032"/>
                </a:lnTo>
                <a:lnTo>
                  <a:pt x="644" y="1005"/>
                </a:lnTo>
                <a:lnTo>
                  <a:pt x="618" y="993"/>
                </a:lnTo>
                <a:lnTo>
                  <a:pt x="565" y="973"/>
                </a:lnTo>
                <a:lnTo>
                  <a:pt x="519" y="953"/>
                </a:lnTo>
                <a:lnTo>
                  <a:pt x="513" y="959"/>
                </a:lnTo>
                <a:lnTo>
                  <a:pt x="505" y="953"/>
                </a:lnTo>
                <a:lnTo>
                  <a:pt x="499" y="946"/>
                </a:lnTo>
                <a:lnTo>
                  <a:pt x="486" y="946"/>
                </a:lnTo>
                <a:lnTo>
                  <a:pt x="479" y="946"/>
                </a:lnTo>
                <a:lnTo>
                  <a:pt x="479" y="914"/>
                </a:lnTo>
                <a:lnTo>
                  <a:pt x="466" y="906"/>
                </a:lnTo>
                <a:lnTo>
                  <a:pt x="414" y="874"/>
                </a:lnTo>
                <a:lnTo>
                  <a:pt x="401" y="854"/>
                </a:lnTo>
                <a:lnTo>
                  <a:pt x="355" y="827"/>
                </a:lnTo>
                <a:lnTo>
                  <a:pt x="341" y="821"/>
                </a:lnTo>
                <a:lnTo>
                  <a:pt x="288" y="795"/>
                </a:lnTo>
                <a:lnTo>
                  <a:pt x="243" y="775"/>
                </a:lnTo>
                <a:lnTo>
                  <a:pt x="249" y="775"/>
                </a:lnTo>
                <a:lnTo>
                  <a:pt x="262" y="775"/>
                </a:lnTo>
                <a:lnTo>
                  <a:pt x="256" y="775"/>
                </a:lnTo>
                <a:lnTo>
                  <a:pt x="243" y="775"/>
                </a:lnTo>
                <a:lnTo>
                  <a:pt x="249" y="775"/>
                </a:lnTo>
                <a:lnTo>
                  <a:pt x="256" y="768"/>
                </a:lnTo>
                <a:lnTo>
                  <a:pt x="217" y="722"/>
                </a:lnTo>
                <a:lnTo>
                  <a:pt x="209" y="722"/>
                </a:lnTo>
                <a:lnTo>
                  <a:pt x="203" y="729"/>
                </a:lnTo>
                <a:lnTo>
                  <a:pt x="203" y="722"/>
                </a:lnTo>
                <a:lnTo>
                  <a:pt x="190" y="729"/>
                </a:lnTo>
                <a:lnTo>
                  <a:pt x="183" y="722"/>
                </a:lnTo>
                <a:lnTo>
                  <a:pt x="190" y="716"/>
                </a:lnTo>
                <a:lnTo>
                  <a:pt x="183" y="716"/>
                </a:lnTo>
                <a:lnTo>
                  <a:pt x="183" y="722"/>
                </a:lnTo>
                <a:lnTo>
                  <a:pt x="177" y="729"/>
                </a:lnTo>
                <a:lnTo>
                  <a:pt x="170" y="716"/>
                </a:lnTo>
                <a:lnTo>
                  <a:pt x="164" y="709"/>
                </a:lnTo>
                <a:lnTo>
                  <a:pt x="150" y="696"/>
                </a:lnTo>
                <a:lnTo>
                  <a:pt x="131" y="696"/>
                </a:lnTo>
                <a:lnTo>
                  <a:pt x="124" y="669"/>
                </a:lnTo>
                <a:lnTo>
                  <a:pt x="104" y="637"/>
                </a:lnTo>
                <a:lnTo>
                  <a:pt x="92" y="630"/>
                </a:lnTo>
                <a:lnTo>
                  <a:pt x="72" y="610"/>
                </a:lnTo>
                <a:lnTo>
                  <a:pt x="65" y="592"/>
                </a:lnTo>
                <a:lnTo>
                  <a:pt x="65" y="598"/>
                </a:lnTo>
                <a:lnTo>
                  <a:pt x="59" y="578"/>
                </a:lnTo>
                <a:lnTo>
                  <a:pt x="45" y="565"/>
                </a:lnTo>
                <a:lnTo>
                  <a:pt x="25" y="545"/>
                </a:lnTo>
                <a:lnTo>
                  <a:pt x="6" y="532"/>
                </a:lnTo>
                <a:lnTo>
                  <a:pt x="0" y="5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236467" y="5488466"/>
            <a:ext cx="1144587" cy="785813"/>
          </a:xfrm>
          <a:custGeom>
            <a:avLst/>
            <a:gdLst/>
            <a:ahLst/>
            <a:cxnLst>
              <a:cxn ang="0">
                <a:pos x="72" y="381"/>
              </a:cxn>
              <a:cxn ang="0">
                <a:pos x="124" y="367"/>
              </a:cxn>
              <a:cxn ang="0">
                <a:pos x="150" y="276"/>
              </a:cxn>
              <a:cxn ang="0">
                <a:pos x="223" y="138"/>
              </a:cxn>
              <a:cxn ang="0">
                <a:pos x="315" y="177"/>
              </a:cxn>
              <a:cxn ang="0">
                <a:pos x="367" y="229"/>
              </a:cxn>
              <a:cxn ang="0">
                <a:pos x="466" y="217"/>
              </a:cxn>
              <a:cxn ang="0">
                <a:pos x="671" y="256"/>
              </a:cxn>
              <a:cxn ang="0">
                <a:pos x="723" y="282"/>
              </a:cxn>
              <a:cxn ang="0">
                <a:pos x="782" y="288"/>
              </a:cxn>
              <a:cxn ang="0">
                <a:pos x="861" y="315"/>
              </a:cxn>
              <a:cxn ang="0">
                <a:pos x="821" y="203"/>
              </a:cxn>
              <a:cxn ang="0">
                <a:pos x="808" y="130"/>
              </a:cxn>
              <a:cxn ang="0">
                <a:pos x="795" y="85"/>
              </a:cxn>
              <a:cxn ang="0">
                <a:pos x="808" y="19"/>
              </a:cxn>
              <a:cxn ang="0">
                <a:pos x="861" y="25"/>
              </a:cxn>
              <a:cxn ang="0">
                <a:pos x="920" y="25"/>
              </a:cxn>
              <a:cxn ang="0">
                <a:pos x="953" y="45"/>
              </a:cxn>
              <a:cxn ang="0">
                <a:pos x="1012" y="98"/>
              </a:cxn>
              <a:cxn ang="0">
                <a:pos x="993" y="183"/>
              </a:cxn>
              <a:cxn ang="0">
                <a:pos x="973" y="223"/>
              </a:cxn>
              <a:cxn ang="0">
                <a:pos x="1025" y="236"/>
              </a:cxn>
              <a:cxn ang="0">
                <a:pos x="1137" y="164"/>
              </a:cxn>
              <a:cxn ang="0">
                <a:pos x="1242" y="130"/>
              </a:cxn>
              <a:cxn ang="0">
                <a:pos x="1288" y="118"/>
              </a:cxn>
              <a:cxn ang="0">
                <a:pos x="1347" y="59"/>
              </a:cxn>
              <a:cxn ang="0">
                <a:pos x="1386" y="39"/>
              </a:cxn>
              <a:cxn ang="0">
                <a:pos x="1446" y="98"/>
              </a:cxn>
              <a:cxn ang="0">
                <a:pos x="1532" y="197"/>
              </a:cxn>
              <a:cxn ang="0">
                <a:pos x="1591" y="203"/>
              </a:cxn>
              <a:cxn ang="0">
                <a:pos x="1631" y="262"/>
              </a:cxn>
              <a:cxn ang="0">
                <a:pos x="1722" y="355"/>
              </a:cxn>
              <a:cxn ang="0">
                <a:pos x="1801" y="420"/>
              </a:cxn>
              <a:cxn ang="0">
                <a:pos x="1926" y="493"/>
              </a:cxn>
              <a:cxn ang="0">
                <a:pos x="1985" y="610"/>
              </a:cxn>
              <a:cxn ang="0">
                <a:pos x="2018" y="953"/>
              </a:cxn>
              <a:cxn ang="0">
                <a:pos x="2103" y="1071"/>
              </a:cxn>
              <a:cxn ang="0">
                <a:pos x="2137" y="1157"/>
              </a:cxn>
              <a:cxn ang="0">
                <a:pos x="2091" y="1281"/>
              </a:cxn>
              <a:cxn ang="0">
                <a:pos x="2051" y="1340"/>
              </a:cxn>
              <a:cxn ang="0">
                <a:pos x="1985" y="1386"/>
              </a:cxn>
              <a:cxn ang="0">
                <a:pos x="1945" y="1479"/>
              </a:cxn>
              <a:cxn ang="0">
                <a:pos x="1860" y="1419"/>
              </a:cxn>
              <a:cxn ang="0">
                <a:pos x="1781" y="1386"/>
              </a:cxn>
              <a:cxn ang="0">
                <a:pos x="1696" y="1366"/>
              </a:cxn>
              <a:cxn ang="0">
                <a:pos x="1512" y="1334"/>
              </a:cxn>
              <a:cxn ang="0">
                <a:pos x="1354" y="1307"/>
              </a:cxn>
              <a:cxn ang="0">
                <a:pos x="1196" y="1248"/>
              </a:cxn>
              <a:cxn ang="0">
                <a:pos x="1157" y="1216"/>
              </a:cxn>
              <a:cxn ang="0">
                <a:pos x="1052" y="1149"/>
              </a:cxn>
              <a:cxn ang="0">
                <a:pos x="861" y="1078"/>
              </a:cxn>
              <a:cxn ang="0">
                <a:pos x="618" y="993"/>
              </a:cxn>
              <a:cxn ang="0">
                <a:pos x="499" y="946"/>
              </a:cxn>
              <a:cxn ang="0">
                <a:pos x="414" y="874"/>
              </a:cxn>
              <a:cxn ang="0">
                <a:pos x="243" y="775"/>
              </a:cxn>
              <a:cxn ang="0">
                <a:pos x="249" y="775"/>
              </a:cxn>
              <a:cxn ang="0">
                <a:pos x="203" y="722"/>
              </a:cxn>
              <a:cxn ang="0">
                <a:pos x="183" y="722"/>
              </a:cxn>
              <a:cxn ang="0">
                <a:pos x="131" y="696"/>
              </a:cxn>
              <a:cxn ang="0">
                <a:pos x="65" y="592"/>
              </a:cxn>
              <a:cxn ang="0">
                <a:pos x="6" y="532"/>
              </a:cxn>
            </a:cxnLst>
            <a:rect l="0" t="0" r="r" b="b"/>
            <a:pathLst>
              <a:path w="2163" h="1485">
                <a:moveTo>
                  <a:pt x="0" y="513"/>
                </a:moveTo>
                <a:lnTo>
                  <a:pt x="13" y="466"/>
                </a:lnTo>
                <a:lnTo>
                  <a:pt x="13" y="381"/>
                </a:lnTo>
                <a:lnTo>
                  <a:pt x="52" y="374"/>
                </a:lnTo>
                <a:lnTo>
                  <a:pt x="72" y="381"/>
                </a:lnTo>
                <a:lnTo>
                  <a:pt x="85" y="381"/>
                </a:lnTo>
                <a:lnTo>
                  <a:pt x="78" y="374"/>
                </a:lnTo>
                <a:lnTo>
                  <a:pt x="85" y="367"/>
                </a:lnTo>
                <a:lnTo>
                  <a:pt x="104" y="381"/>
                </a:lnTo>
                <a:lnTo>
                  <a:pt x="124" y="367"/>
                </a:lnTo>
                <a:lnTo>
                  <a:pt x="124" y="361"/>
                </a:lnTo>
                <a:lnTo>
                  <a:pt x="150" y="355"/>
                </a:lnTo>
                <a:lnTo>
                  <a:pt x="150" y="341"/>
                </a:lnTo>
                <a:lnTo>
                  <a:pt x="157" y="315"/>
                </a:lnTo>
                <a:lnTo>
                  <a:pt x="150" y="276"/>
                </a:lnTo>
                <a:lnTo>
                  <a:pt x="144" y="262"/>
                </a:lnTo>
                <a:lnTo>
                  <a:pt x="144" y="190"/>
                </a:lnTo>
                <a:lnTo>
                  <a:pt x="150" y="164"/>
                </a:lnTo>
                <a:lnTo>
                  <a:pt x="209" y="138"/>
                </a:lnTo>
                <a:lnTo>
                  <a:pt x="223" y="138"/>
                </a:lnTo>
                <a:lnTo>
                  <a:pt x="243" y="144"/>
                </a:lnTo>
                <a:lnTo>
                  <a:pt x="256" y="157"/>
                </a:lnTo>
                <a:lnTo>
                  <a:pt x="288" y="150"/>
                </a:lnTo>
                <a:lnTo>
                  <a:pt x="302" y="157"/>
                </a:lnTo>
                <a:lnTo>
                  <a:pt x="315" y="177"/>
                </a:lnTo>
                <a:lnTo>
                  <a:pt x="322" y="190"/>
                </a:lnTo>
                <a:lnTo>
                  <a:pt x="348" y="217"/>
                </a:lnTo>
                <a:lnTo>
                  <a:pt x="355" y="223"/>
                </a:lnTo>
                <a:lnTo>
                  <a:pt x="361" y="223"/>
                </a:lnTo>
                <a:lnTo>
                  <a:pt x="367" y="229"/>
                </a:lnTo>
                <a:lnTo>
                  <a:pt x="401" y="229"/>
                </a:lnTo>
                <a:lnTo>
                  <a:pt x="401" y="223"/>
                </a:lnTo>
                <a:lnTo>
                  <a:pt x="407" y="229"/>
                </a:lnTo>
                <a:lnTo>
                  <a:pt x="446" y="229"/>
                </a:lnTo>
                <a:lnTo>
                  <a:pt x="466" y="217"/>
                </a:lnTo>
                <a:lnTo>
                  <a:pt x="545" y="217"/>
                </a:lnTo>
                <a:lnTo>
                  <a:pt x="578" y="223"/>
                </a:lnTo>
                <a:lnTo>
                  <a:pt x="624" y="243"/>
                </a:lnTo>
                <a:lnTo>
                  <a:pt x="657" y="249"/>
                </a:lnTo>
                <a:lnTo>
                  <a:pt x="671" y="256"/>
                </a:lnTo>
                <a:lnTo>
                  <a:pt x="683" y="249"/>
                </a:lnTo>
                <a:lnTo>
                  <a:pt x="697" y="249"/>
                </a:lnTo>
                <a:lnTo>
                  <a:pt x="690" y="276"/>
                </a:lnTo>
                <a:lnTo>
                  <a:pt x="723" y="288"/>
                </a:lnTo>
                <a:lnTo>
                  <a:pt x="723" y="282"/>
                </a:lnTo>
                <a:lnTo>
                  <a:pt x="729" y="276"/>
                </a:lnTo>
                <a:lnTo>
                  <a:pt x="742" y="282"/>
                </a:lnTo>
                <a:lnTo>
                  <a:pt x="749" y="276"/>
                </a:lnTo>
                <a:lnTo>
                  <a:pt x="776" y="282"/>
                </a:lnTo>
                <a:lnTo>
                  <a:pt x="782" y="288"/>
                </a:lnTo>
                <a:lnTo>
                  <a:pt x="815" y="296"/>
                </a:lnTo>
                <a:lnTo>
                  <a:pt x="802" y="322"/>
                </a:lnTo>
                <a:lnTo>
                  <a:pt x="815" y="328"/>
                </a:lnTo>
                <a:lnTo>
                  <a:pt x="835" y="328"/>
                </a:lnTo>
                <a:lnTo>
                  <a:pt x="861" y="315"/>
                </a:lnTo>
                <a:lnTo>
                  <a:pt x="867" y="302"/>
                </a:lnTo>
                <a:lnTo>
                  <a:pt x="867" y="296"/>
                </a:lnTo>
                <a:lnTo>
                  <a:pt x="855" y="288"/>
                </a:lnTo>
                <a:lnTo>
                  <a:pt x="835" y="269"/>
                </a:lnTo>
                <a:lnTo>
                  <a:pt x="821" y="203"/>
                </a:lnTo>
                <a:lnTo>
                  <a:pt x="821" y="183"/>
                </a:lnTo>
                <a:lnTo>
                  <a:pt x="815" y="170"/>
                </a:lnTo>
                <a:lnTo>
                  <a:pt x="815" y="150"/>
                </a:lnTo>
                <a:lnTo>
                  <a:pt x="808" y="144"/>
                </a:lnTo>
                <a:lnTo>
                  <a:pt x="808" y="130"/>
                </a:lnTo>
                <a:lnTo>
                  <a:pt x="815" y="124"/>
                </a:lnTo>
                <a:lnTo>
                  <a:pt x="808" y="118"/>
                </a:lnTo>
                <a:lnTo>
                  <a:pt x="795" y="111"/>
                </a:lnTo>
                <a:lnTo>
                  <a:pt x="795" y="98"/>
                </a:lnTo>
                <a:lnTo>
                  <a:pt x="795" y="85"/>
                </a:lnTo>
                <a:lnTo>
                  <a:pt x="802" y="85"/>
                </a:lnTo>
                <a:lnTo>
                  <a:pt x="802" y="59"/>
                </a:lnTo>
                <a:lnTo>
                  <a:pt x="795" y="45"/>
                </a:lnTo>
                <a:lnTo>
                  <a:pt x="795" y="25"/>
                </a:lnTo>
                <a:lnTo>
                  <a:pt x="808" y="19"/>
                </a:lnTo>
                <a:lnTo>
                  <a:pt x="821" y="19"/>
                </a:lnTo>
                <a:lnTo>
                  <a:pt x="835" y="33"/>
                </a:lnTo>
                <a:lnTo>
                  <a:pt x="835" y="45"/>
                </a:lnTo>
                <a:lnTo>
                  <a:pt x="841" y="45"/>
                </a:lnTo>
                <a:lnTo>
                  <a:pt x="861" y="25"/>
                </a:lnTo>
                <a:lnTo>
                  <a:pt x="867" y="13"/>
                </a:lnTo>
                <a:lnTo>
                  <a:pt x="874" y="6"/>
                </a:lnTo>
                <a:lnTo>
                  <a:pt x="874" y="25"/>
                </a:lnTo>
                <a:lnTo>
                  <a:pt x="914" y="19"/>
                </a:lnTo>
                <a:lnTo>
                  <a:pt x="920" y="25"/>
                </a:lnTo>
                <a:lnTo>
                  <a:pt x="926" y="19"/>
                </a:lnTo>
                <a:lnTo>
                  <a:pt x="934" y="6"/>
                </a:lnTo>
                <a:lnTo>
                  <a:pt x="946" y="0"/>
                </a:lnTo>
                <a:lnTo>
                  <a:pt x="940" y="19"/>
                </a:lnTo>
                <a:lnTo>
                  <a:pt x="953" y="45"/>
                </a:lnTo>
                <a:lnTo>
                  <a:pt x="959" y="59"/>
                </a:lnTo>
                <a:lnTo>
                  <a:pt x="1012" y="72"/>
                </a:lnTo>
                <a:lnTo>
                  <a:pt x="1019" y="78"/>
                </a:lnTo>
                <a:lnTo>
                  <a:pt x="1019" y="92"/>
                </a:lnTo>
                <a:lnTo>
                  <a:pt x="1012" y="98"/>
                </a:lnTo>
                <a:lnTo>
                  <a:pt x="1012" y="104"/>
                </a:lnTo>
                <a:lnTo>
                  <a:pt x="999" y="118"/>
                </a:lnTo>
                <a:lnTo>
                  <a:pt x="999" y="124"/>
                </a:lnTo>
                <a:lnTo>
                  <a:pt x="999" y="157"/>
                </a:lnTo>
                <a:lnTo>
                  <a:pt x="993" y="183"/>
                </a:lnTo>
                <a:lnTo>
                  <a:pt x="985" y="190"/>
                </a:lnTo>
                <a:lnTo>
                  <a:pt x="979" y="203"/>
                </a:lnTo>
                <a:lnTo>
                  <a:pt x="959" y="209"/>
                </a:lnTo>
                <a:lnTo>
                  <a:pt x="966" y="217"/>
                </a:lnTo>
                <a:lnTo>
                  <a:pt x="973" y="223"/>
                </a:lnTo>
                <a:lnTo>
                  <a:pt x="979" y="223"/>
                </a:lnTo>
                <a:lnTo>
                  <a:pt x="993" y="217"/>
                </a:lnTo>
                <a:lnTo>
                  <a:pt x="1019" y="217"/>
                </a:lnTo>
                <a:lnTo>
                  <a:pt x="1032" y="223"/>
                </a:lnTo>
                <a:lnTo>
                  <a:pt x="1025" y="236"/>
                </a:lnTo>
                <a:lnTo>
                  <a:pt x="1025" y="269"/>
                </a:lnTo>
                <a:lnTo>
                  <a:pt x="1058" y="262"/>
                </a:lnTo>
                <a:lnTo>
                  <a:pt x="1072" y="256"/>
                </a:lnTo>
                <a:lnTo>
                  <a:pt x="1111" y="209"/>
                </a:lnTo>
                <a:lnTo>
                  <a:pt x="1137" y="164"/>
                </a:lnTo>
                <a:lnTo>
                  <a:pt x="1183" y="157"/>
                </a:lnTo>
                <a:lnTo>
                  <a:pt x="1196" y="138"/>
                </a:lnTo>
                <a:lnTo>
                  <a:pt x="1216" y="150"/>
                </a:lnTo>
                <a:lnTo>
                  <a:pt x="1229" y="138"/>
                </a:lnTo>
                <a:lnTo>
                  <a:pt x="1242" y="130"/>
                </a:lnTo>
                <a:lnTo>
                  <a:pt x="1256" y="138"/>
                </a:lnTo>
                <a:lnTo>
                  <a:pt x="1268" y="130"/>
                </a:lnTo>
                <a:lnTo>
                  <a:pt x="1275" y="124"/>
                </a:lnTo>
                <a:lnTo>
                  <a:pt x="1288" y="130"/>
                </a:lnTo>
                <a:lnTo>
                  <a:pt x="1288" y="118"/>
                </a:lnTo>
                <a:lnTo>
                  <a:pt x="1288" y="111"/>
                </a:lnTo>
                <a:lnTo>
                  <a:pt x="1308" y="104"/>
                </a:lnTo>
                <a:lnTo>
                  <a:pt x="1315" y="111"/>
                </a:lnTo>
                <a:lnTo>
                  <a:pt x="1341" y="78"/>
                </a:lnTo>
                <a:lnTo>
                  <a:pt x="1347" y="59"/>
                </a:lnTo>
                <a:lnTo>
                  <a:pt x="1354" y="45"/>
                </a:lnTo>
                <a:lnTo>
                  <a:pt x="1367" y="52"/>
                </a:lnTo>
                <a:lnTo>
                  <a:pt x="1361" y="33"/>
                </a:lnTo>
                <a:lnTo>
                  <a:pt x="1367" y="25"/>
                </a:lnTo>
                <a:lnTo>
                  <a:pt x="1386" y="39"/>
                </a:lnTo>
                <a:lnTo>
                  <a:pt x="1394" y="45"/>
                </a:lnTo>
                <a:lnTo>
                  <a:pt x="1394" y="52"/>
                </a:lnTo>
                <a:lnTo>
                  <a:pt x="1400" y="59"/>
                </a:lnTo>
                <a:lnTo>
                  <a:pt x="1406" y="98"/>
                </a:lnTo>
                <a:lnTo>
                  <a:pt x="1446" y="98"/>
                </a:lnTo>
                <a:lnTo>
                  <a:pt x="1453" y="144"/>
                </a:lnTo>
                <a:lnTo>
                  <a:pt x="1465" y="183"/>
                </a:lnTo>
                <a:lnTo>
                  <a:pt x="1473" y="203"/>
                </a:lnTo>
                <a:lnTo>
                  <a:pt x="1485" y="203"/>
                </a:lnTo>
                <a:lnTo>
                  <a:pt x="1532" y="197"/>
                </a:lnTo>
                <a:lnTo>
                  <a:pt x="1544" y="177"/>
                </a:lnTo>
                <a:lnTo>
                  <a:pt x="1558" y="164"/>
                </a:lnTo>
                <a:lnTo>
                  <a:pt x="1564" y="164"/>
                </a:lnTo>
                <a:lnTo>
                  <a:pt x="1578" y="177"/>
                </a:lnTo>
                <a:lnTo>
                  <a:pt x="1591" y="203"/>
                </a:lnTo>
                <a:lnTo>
                  <a:pt x="1591" y="209"/>
                </a:lnTo>
                <a:lnTo>
                  <a:pt x="1611" y="236"/>
                </a:lnTo>
                <a:lnTo>
                  <a:pt x="1623" y="243"/>
                </a:lnTo>
                <a:lnTo>
                  <a:pt x="1631" y="256"/>
                </a:lnTo>
                <a:lnTo>
                  <a:pt x="1631" y="262"/>
                </a:lnTo>
                <a:lnTo>
                  <a:pt x="1643" y="282"/>
                </a:lnTo>
                <a:lnTo>
                  <a:pt x="1690" y="335"/>
                </a:lnTo>
                <a:lnTo>
                  <a:pt x="1702" y="335"/>
                </a:lnTo>
                <a:lnTo>
                  <a:pt x="1716" y="341"/>
                </a:lnTo>
                <a:lnTo>
                  <a:pt x="1722" y="355"/>
                </a:lnTo>
                <a:lnTo>
                  <a:pt x="1729" y="374"/>
                </a:lnTo>
                <a:lnTo>
                  <a:pt x="1742" y="394"/>
                </a:lnTo>
                <a:lnTo>
                  <a:pt x="1781" y="400"/>
                </a:lnTo>
                <a:lnTo>
                  <a:pt x="1795" y="414"/>
                </a:lnTo>
                <a:lnTo>
                  <a:pt x="1801" y="420"/>
                </a:lnTo>
                <a:lnTo>
                  <a:pt x="1807" y="440"/>
                </a:lnTo>
                <a:lnTo>
                  <a:pt x="1854" y="473"/>
                </a:lnTo>
                <a:lnTo>
                  <a:pt x="1866" y="486"/>
                </a:lnTo>
                <a:lnTo>
                  <a:pt x="1886" y="486"/>
                </a:lnTo>
                <a:lnTo>
                  <a:pt x="1926" y="493"/>
                </a:lnTo>
                <a:lnTo>
                  <a:pt x="1939" y="499"/>
                </a:lnTo>
                <a:lnTo>
                  <a:pt x="1972" y="532"/>
                </a:lnTo>
                <a:lnTo>
                  <a:pt x="1985" y="539"/>
                </a:lnTo>
                <a:lnTo>
                  <a:pt x="1985" y="572"/>
                </a:lnTo>
                <a:lnTo>
                  <a:pt x="1985" y="610"/>
                </a:lnTo>
                <a:lnTo>
                  <a:pt x="1965" y="729"/>
                </a:lnTo>
                <a:lnTo>
                  <a:pt x="1965" y="748"/>
                </a:lnTo>
                <a:lnTo>
                  <a:pt x="1985" y="762"/>
                </a:lnTo>
                <a:lnTo>
                  <a:pt x="1998" y="788"/>
                </a:lnTo>
                <a:lnTo>
                  <a:pt x="2018" y="953"/>
                </a:lnTo>
                <a:lnTo>
                  <a:pt x="2051" y="966"/>
                </a:lnTo>
                <a:lnTo>
                  <a:pt x="2064" y="973"/>
                </a:lnTo>
                <a:lnTo>
                  <a:pt x="2077" y="1038"/>
                </a:lnTo>
                <a:lnTo>
                  <a:pt x="2084" y="1052"/>
                </a:lnTo>
                <a:lnTo>
                  <a:pt x="2103" y="1071"/>
                </a:lnTo>
                <a:lnTo>
                  <a:pt x="2117" y="1071"/>
                </a:lnTo>
                <a:lnTo>
                  <a:pt x="2163" y="1091"/>
                </a:lnTo>
                <a:lnTo>
                  <a:pt x="2163" y="1123"/>
                </a:lnTo>
                <a:lnTo>
                  <a:pt x="2156" y="1143"/>
                </a:lnTo>
                <a:lnTo>
                  <a:pt x="2137" y="1157"/>
                </a:lnTo>
                <a:lnTo>
                  <a:pt x="2137" y="1189"/>
                </a:lnTo>
                <a:lnTo>
                  <a:pt x="2117" y="1242"/>
                </a:lnTo>
                <a:lnTo>
                  <a:pt x="2103" y="1262"/>
                </a:lnTo>
                <a:lnTo>
                  <a:pt x="2097" y="1262"/>
                </a:lnTo>
                <a:lnTo>
                  <a:pt x="2091" y="1281"/>
                </a:lnTo>
                <a:lnTo>
                  <a:pt x="2064" y="1288"/>
                </a:lnTo>
                <a:lnTo>
                  <a:pt x="2058" y="1295"/>
                </a:lnTo>
                <a:lnTo>
                  <a:pt x="2044" y="1288"/>
                </a:lnTo>
                <a:lnTo>
                  <a:pt x="2024" y="1295"/>
                </a:lnTo>
                <a:lnTo>
                  <a:pt x="2051" y="1340"/>
                </a:lnTo>
                <a:lnTo>
                  <a:pt x="2044" y="1347"/>
                </a:lnTo>
                <a:lnTo>
                  <a:pt x="2024" y="1366"/>
                </a:lnTo>
                <a:lnTo>
                  <a:pt x="2005" y="1386"/>
                </a:lnTo>
                <a:lnTo>
                  <a:pt x="1998" y="1386"/>
                </a:lnTo>
                <a:lnTo>
                  <a:pt x="1985" y="1386"/>
                </a:lnTo>
                <a:lnTo>
                  <a:pt x="1959" y="1400"/>
                </a:lnTo>
                <a:lnTo>
                  <a:pt x="1939" y="1419"/>
                </a:lnTo>
                <a:lnTo>
                  <a:pt x="1939" y="1453"/>
                </a:lnTo>
                <a:lnTo>
                  <a:pt x="1945" y="1465"/>
                </a:lnTo>
                <a:lnTo>
                  <a:pt x="1945" y="1479"/>
                </a:lnTo>
                <a:lnTo>
                  <a:pt x="1926" y="1485"/>
                </a:lnTo>
                <a:lnTo>
                  <a:pt x="1893" y="1453"/>
                </a:lnTo>
                <a:lnTo>
                  <a:pt x="1880" y="1445"/>
                </a:lnTo>
                <a:lnTo>
                  <a:pt x="1866" y="1426"/>
                </a:lnTo>
                <a:lnTo>
                  <a:pt x="1860" y="1419"/>
                </a:lnTo>
                <a:lnTo>
                  <a:pt x="1860" y="1413"/>
                </a:lnTo>
                <a:lnTo>
                  <a:pt x="1834" y="1386"/>
                </a:lnTo>
                <a:lnTo>
                  <a:pt x="1807" y="1386"/>
                </a:lnTo>
                <a:lnTo>
                  <a:pt x="1788" y="1386"/>
                </a:lnTo>
                <a:lnTo>
                  <a:pt x="1781" y="1386"/>
                </a:lnTo>
                <a:lnTo>
                  <a:pt x="1788" y="1393"/>
                </a:lnTo>
                <a:lnTo>
                  <a:pt x="1781" y="1400"/>
                </a:lnTo>
                <a:lnTo>
                  <a:pt x="1722" y="1380"/>
                </a:lnTo>
                <a:lnTo>
                  <a:pt x="1710" y="1366"/>
                </a:lnTo>
                <a:lnTo>
                  <a:pt x="1696" y="1366"/>
                </a:lnTo>
                <a:lnTo>
                  <a:pt x="1631" y="1360"/>
                </a:lnTo>
                <a:lnTo>
                  <a:pt x="1597" y="1347"/>
                </a:lnTo>
                <a:lnTo>
                  <a:pt x="1571" y="1347"/>
                </a:lnTo>
                <a:lnTo>
                  <a:pt x="1538" y="1340"/>
                </a:lnTo>
                <a:lnTo>
                  <a:pt x="1512" y="1334"/>
                </a:lnTo>
                <a:lnTo>
                  <a:pt x="1473" y="1321"/>
                </a:lnTo>
                <a:lnTo>
                  <a:pt x="1414" y="1307"/>
                </a:lnTo>
                <a:lnTo>
                  <a:pt x="1394" y="1307"/>
                </a:lnTo>
                <a:lnTo>
                  <a:pt x="1367" y="1301"/>
                </a:lnTo>
                <a:lnTo>
                  <a:pt x="1354" y="1307"/>
                </a:lnTo>
                <a:lnTo>
                  <a:pt x="1288" y="1301"/>
                </a:lnTo>
                <a:lnTo>
                  <a:pt x="1256" y="1281"/>
                </a:lnTo>
                <a:lnTo>
                  <a:pt x="1242" y="1275"/>
                </a:lnTo>
                <a:lnTo>
                  <a:pt x="1210" y="1248"/>
                </a:lnTo>
                <a:lnTo>
                  <a:pt x="1196" y="1248"/>
                </a:lnTo>
                <a:lnTo>
                  <a:pt x="1190" y="1242"/>
                </a:lnTo>
                <a:lnTo>
                  <a:pt x="1183" y="1228"/>
                </a:lnTo>
                <a:lnTo>
                  <a:pt x="1170" y="1222"/>
                </a:lnTo>
                <a:lnTo>
                  <a:pt x="1157" y="1222"/>
                </a:lnTo>
                <a:lnTo>
                  <a:pt x="1157" y="1216"/>
                </a:lnTo>
                <a:lnTo>
                  <a:pt x="1151" y="1202"/>
                </a:lnTo>
                <a:lnTo>
                  <a:pt x="1137" y="1189"/>
                </a:lnTo>
                <a:lnTo>
                  <a:pt x="1124" y="1176"/>
                </a:lnTo>
                <a:lnTo>
                  <a:pt x="1078" y="1163"/>
                </a:lnTo>
                <a:lnTo>
                  <a:pt x="1052" y="1149"/>
                </a:lnTo>
                <a:lnTo>
                  <a:pt x="1038" y="1149"/>
                </a:lnTo>
                <a:lnTo>
                  <a:pt x="1032" y="1149"/>
                </a:lnTo>
                <a:lnTo>
                  <a:pt x="1025" y="1149"/>
                </a:lnTo>
                <a:lnTo>
                  <a:pt x="934" y="1110"/>
                </a:lnTo>
                <a:lnTo>
                  <a:pt x="861" y="1078"/>
                </a:lnTo>
                <a:lnTo>
                  <a:pt x="795" y="1064"/>
                </a:lnTo>
                <a:lnTo>
                  <a:pt x="762" y="1044"/>
                </a:lnTo>
                <a:lnTo>
                  <a:pt x="710" y="1032"/>
                </a:lnTo>
                <a:lnTo>
                  <a:pt x="644" y="1005"/>
                </a:lnTo>
                <a:lnTo>
                  <a:pt x="618" y="993"/>
                </a:lnTo>
                <a:lnTo>
                  <a:pt x="565" y="973"/>
                </a:lnTo>
                <a:lnTo>
                  <a:pt x="519" y="953"/>
                </a:lnTo>
                <a:lnTo>
                  <a:pt x="513" y="959"/>
                </a:lnTo>
                <a:lnTo>
                  <a:pt x="505" y="953"/>
                </a:lnTo>
                <a:lnTo>
                  <a:pt x="499" y="946"/>
                </a:lnTo>
                <a:lnTo>
                  <a:pt x="486" y="946"/>
                </a:lnTo>
                <a:lnTo>
                  <a:pt x="479" y="946"/>
                </a:lnTo>
                <a:lnTo>
                  <a:pt x="479" y="914"/>
                </a:lnTo>
                <a:lnTo>
                  <a:pt x="466" y="906"/>
                </a:lnTo>
                <a:lnTo>
                  <a:pt x="414" y="874"/>
                </a:lnTo>
                <a:lnTo>
                  <a:pt x="401" y="854"/>
                </a:lnTo>
                <a:lnTo>
                  <a:pt x="355" y="827"/>
                </a:lnTo>
                <a:lnTo>
                  <a:pt x="341" y="821"/>
                </a:lnTo>
                <a:lnTo>
                  <a:pt x="288" y="795"/>
                </a:lnTo>
                <a:lnTo>
                  <a:pt x="243" y="775"/>
                </a:lnTo>
                <a:lnTo>
                  <a:pt x="249" y="775"/>
                </a:lnTo>
                <a:lnTo>
                  <a:pt x="262" y="775"/>
                </a:lnTo>
                <a:lnTo>
                  <a:pt x="256" y="775"/>
                </a:lnTo>
                <a:lnTo>
                  <a:pt x="243" y="775"/>
                </a:lnTo>
                <a:lnTo>
                  <a:pt x="249" y="775"/>
                </a:lnTo>
                <a:lnTo>
                  <a:pt x="256" y="768"/>
                </a:lnTo>
                <a:lnTo>
                  <a:pt x="217" y="722"/>
                </a:lnTo>
                <a:lnTo>
                  <a:pt x="209" y="722"/>
                </a:lnTo>
                <a:lnTo>
                  <a:pt x="203" y="729"/>
                </a:lnTo>
                <a:lnTo>
                  <a:pt x="203" y="722"/>
                </a:lnTo>
                <a:lnTo>
                  <a:pt x="190" y="729"/>
                </a:lnTo>
                <a:lnTo>
                  <a:pt x="183" y="722"/>
                </a:lnTo>
                <a:lnTo>
                  <a:pt x="190" y="716"/>
                </a:lnTo>
                <a:lnTo>
                  <a:pt x="183" y="716"/>
                </a:lnTo>
                <a:lnTo>
                  <a:pt x="183" y="722"/>
                </a:lnTo>
                <a:lnTo>
                  <a:pt x="177" y="729"/>
                </a:lnTo>
                <a:lnTo>
                  <a:pt x="170" y="716"/>
                </a:lnTo>
                <a:lnTo>
                  <a:pt x="164" y="709"/>
                </a:lnTo>
                <a:lnTo>
                  <a:pt x="150" y="696"/>
                </a:lnTo>
                <a:lnTo>
                  <a:pt x="131" y="696"/>
                </a:lnTo>
                <a:lnTo>
                  <a:pt x="124" y="669"/>
                </a:lnTo>
                <a:lnTo>
                  <a:pt x="104" y="637"/>
                </a:lnTo>
                <a:lnTo>
                  <a:pt x="92" y="630"/>
                </a:lnTo>
                <a:lnTo>
                  <a:pt x="72" y="610"/>
                </a:lnTo>
                <a:lnTo>
                  <a:pt x="65" y="592"/>
                </a:lnTo>
                <a:lnTo>
                  <a:pt x="65" y="598"/>
                </a:lnTo>
                <a:lnTo>
                  <a:pt x="59" y="578"/>
                </a:lnTo>
                <a:lnTo>
                  <a:pt x="45" y="565"/>
                </a:lnTo>
                <a:lnTo>
                  <a:pt x="25" y="545"/>
                </a:lnTo>
                <a:lnTo>
                  <a:pt x="6" y="532"/>
                </a:lnTo>
                <a:lnTo>
                  <a:pt x="0" y="513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738117" y="5028091"/>
            <a:ext cx="531812" cy="603250"/>
          </a:xfrm>
          <a:custGeom>
            <a:avLst/>
            <a:gdLst/>
            <a:ahLst/>
            <a:cxnLst>
              <a:cxn ang="0">
                <a:pos x="79" y="947"/>
              </a:cxn>
              <a:cxn ang="0">
                <a:pos x="53" y="993"/>
              </a:cxn>
              <a:cxn ang="0">
                <a:pos x="20" y="1078"/>
              </a:cxn>
              <a:cxn ang="0">
                <a:pos x="79" y="1086"/>
              </a:cxn>
              <a:cxn ang="0">
                <a:pos x="126" y="1125"/>
              </a:cxn>
              <a:cxn ang="0">
                <a:pos x="257" y="1007"/>
              </a:cxn>
              <a:cxn ang="0">
                <a:pos x="322" y="999"/>
              </a:cxn>
              <a:cxn ang="0">
                <a:pos x="362" y="973"/>
              </a:cxn>
              <a:cxn ang="0">
                <a:pos x="428" y="921"/>
              </a:cxn>
              <a:cxn ang="0">
                <a:pos x="454" y="921"/>
              </a:cxn>
              <a:cxn ang="0">
                <a:pos x="487" y="869"/>
              </a:cxn>
              <a:cxn ang="0">
                <a:pos x="572" y="776"/>
              </a:cxn>
              <a:cxn ang="0">
                <a:pos x="618" y="717"/>
              </a:cxn>
              <a:cxn ang="0">
                <a:pos x="632" y="645"/>
              </a:cxn>
              <a:cxn ang="0">
                <a:pos x="592" y="592"/>
              </a:cxn>
              <a:cxn ang="0">
                <a:pos x="638" y="533"/>
              </a:cxn>
              <a:cxn ang="0">
                <a:pos x="658" y="500"/>
              </a:cxn>
              <a:cxn ang="0">
                <a:pos x="677" y="460"/>
              </a:cxn>
              <a:cxn ang="0">
                <a:pos x="704" y="415"/>
              </a:cxn>
              <a:cxn ang="0">
                <a:pos x="711" y="454"/>
              </a:cxn>
              <a:cxn ang="0">
                <a:pos x="744" y="480"/>
              </a:cxn>
              <a:cxn ang="0">
                <a:pos x="790" y="606"/>
              </a:cxn>
              <a:cxn ang="0">
                <a:pos x="796" y="658"/>
              </a:cxn>
              <a:cxn ang="0">
                <a:pos x="829" y="711"/>
              </a:cxn>
              <a:cxn ang="0">
                <a:pos x="861" y="803"/>
              </a:cxn>
              <a:cxn ang="0">
                <a:pos x="940" y="809"/>
              </a:cxn>
              <a:cxn ang="0">
                <a:pos x="967" y="717"/>
              </a:cxn>
              <a:cxn ang="0">
                <a:pos x="973" y="572"/>
              </a:cxn>
              <a:cxn ang="0">
                <a:pos x="954" y="434"/>
              </a:cxn>
              <a:cxn ang="0">
                <a:pos x="1007" y="343"/>
              </a:cxn>
              <a:cxn ang="0">
                <a:pos x="987" y="284"/>
              </a:cxn>
              <a:cxn ang="0">
                <a:pos x="895" y="231"/>
              </a:cxn>
              <a:cxn ang="0">
                <a:pos x="790" y="250"/>
              </a:cxn>
              <a:cxn ang="0">
                <a:pos x="750" y="126"/>
              </a:cxn>
              <a:cxn ang="0">
                <a:pos x="651" y="211"/>
              </a:cxn>
              <a:cxn ang="0">
                <a:pos x="559" y="191"/>
              </a:cxn>
              <a:cxn ang="0">
                <a:pos x="533" y="119"/>
              </a:cxn>
              <a:cxn ang="0">
                <a:pos x="415" y="27"/>
              </a:cxn>
              <a:cxn ang="0">
                <a:pos x="316" y="112"/>
              </a:cxn>
              <a:cxn ang="0">
                <a:pos x="322" y="158"/>
              </a:cxn>
              <a:cxn ang="0">
                <a:pos x="270" y="237"/>
              </a:cxn>
              <a:cxn ang="0">
                <a:pos x="217" y="244"/>
              </a:cxn>
              <a:cxn ang="0">
                <a:pos x="250" y="290"/>
              </a:cxn>
              <a:cxn ang="0">
                <a:pos x="224" y="336"/>
              </a:cxn>
              <a:cxn ang="0">
                <a:pos x="191" y="408"/>
              </a:cxn>
              <a:cxn ang="0">
                <a:pos x="171" y="448"/>
              </a:cxn>
              <a:cxn ang="0">
                <a:pos x="191" y="513"/>
              </a:cxn>
              <a:cxn ang="0">
                <a:pos x="191" y="579"/>
              </a:cxn>
              <a:cxn ang="0">
                <a:pos x="138" y="618"/>
              </a:cxn>
              <a:cxn ang="0">
                <a:pos x="112" y="717"/>
              </a:cxn>
              <a:cxn ang="0">
                <a:pos x="20" y="823"/>
              </a:cxn>
              <a:cxn ang="0">
                <a:pos x="0" y="888"/>
              </a:cxn>
            </a:cxnLst>
            <a:rect l="0" t="0" r="r" b="b"/>
            <a:pathLst>
              <a:path w="1007" h="1138">
                <a:moveTo>
                  <a:pt x="0" y="888"/>
                </a:moveTo>
                <a:lnTo>
                  <a:pt x="13" y="914"/>
                </a:lnTo>
                <a:lnTo>
                  <a:pt x="20" y="928"/>
                </a:lnTo>
                <a:lnTo>
                  <a:pt x="66" y="941"/>
                </a:lnTo>
                <a:lnTo>
                  <a:pt x="79" y="947"/>
                </a:lnTo>
                <a:lnTo>
                  <a:pt x="73" y="961"/>
                </a:lnTo>
                <a:lnTo>
                  <a:pt x="73" y="967"/>
                </a:lnTo>
                <a:lnTo>
                  <a:pt x="66" y="973"/>
                </a:lnTo>
                <a:lnTo>
                  <a:pt x="59" y="987"/>
                </a:lnTo>
                <a:lnTo>
                  <a:pt x="53" y="993"/>
                </a:lnTo>
                <a:lnTo>
                  <a:pt x="53" y="1026"/>
                </a:lnTo>
                <a:lnTo>
                  <a:pt x="53" y="1052"/>
                </a:lnTo>
                <a:lnTo>
                  <a:pt x="39" y="1059"/>
                </a:lnTo>
                <a:lnTo>
                  <a:pt x="33" y="1072"/>
                </a:lnTo>
                <a:lnTo>
                  <a:pt x="20" y="1078"/>
                </a:lnTo>
                <a:lnTo>
                  <a:pt x="20" y="1086"/>
                </a:lnTo>
                <a:lnTo>
                  <a:pt x="27" y="1092"/>
                </a:lnTo>
                <a:lnTo>
                  <a:pt x="39" y="1092"/>
                </a:lnTo>
                <a:lnTo>
                  <a:pt x="53" y="1086"/>
                </a:lnTo>
                <a:lnTo>
                  <a:pt x="79" y="1086"/>
                </a:lnTo>
                <a:lnTo>
                  <a:pt x="86" y="1092"/>
                </a:lnTo>
                <a:lnTo>
                  <a:pt x="79" y="1105"/>
                </a:lnTo>
                <a:lnTo>
                  <a:pt x="79" y="1138"/>
                </a:lnTo>
                <a:lnTo>
                  <a:pt x="118" y="1131"/>
                </a:lnTo>
                <a:lnTo>
                  <a:pt x="126" y="1125"/>
                </a:lnTo>
                <a:lnTo>
                  <a:pt x="171" y="1078"/>
                </a:lnTo>
                <a:lnTo>
                  <a:pt x="191" y="1033"/>
                </a:lnTo>
                <a:lnTo>
                  <a:pt x="237" y="1026"/>
                </a:lnTo>
                <a:lnTo>
                  <a:pt x="250" y="1007"/>
                </a:lnTo>
                <a:lnTo>
                  <a:pt x="257" y="1007"/>
                </a:lnTo>
                <a:lnTo>
                  <a:pt x="276" y="1019"/>
                </a:lnTo>
                <a:lnTo>
                  <a:pt x="283" y="1007"/>
                </a:lnTo>
                <a:lnTo>
                  <a:pt x="296" y="999"/>
                </a:lnTo>
                <a:lnTo>
                  <a:pt x="316" y="1007"/>
                </a:lnTo>
                <a:lnTo>
                  <a:pt x="322" y="999"/>
                </a:lnTo>
                <a:lnTo>
                  <a:pt x="336" y="993"/>
                </a:lnTo>
                <a:lnTo>
                  <a:pt x="342" y="999"/>
                </a:lnTo>
                <a:lnTo>
                  <a:pt x="349" y="987"/>
                </a:lnTo>
                <a:lnTo>
                  <a:pt x="349" y="980"/>
                </a:lnTo>
                <a:lnTo>
                  <a:pt x="362" y="973"/>
                </a:lnTo>
                <a:lnTo>
                  <a:pt x="369" y="980"/>
                </a:lnTo>
                <a:lnTo>
                  <a:pt x="395" y="947"/>
                </a:lnTo>
                <a:lnTo>
                  <a:pt x="408" y="928"/>
                </a:lnTo>
                <a:lnTo>
                  <a:pt x="415" y="914"/>
                </a:lnTo>
                <a:lnTo>
                  <a:pt x="428" y="921"/>
                </a:lnTo>
                <a:lnTo>
                  <a:pt x="415" y="902"/>
                </a:lnTo>
                <a:lnTo>
                  <a:pt x="428" y="894"/>
                </a:lnTo>
                <a:lnTo>
                  <a:pt x="440" y="908"/>
                </a:lnTo>
                <a:lnTo>
                  <a:pt x="448" y="914"/>
                </a:lnTo>
                <a:lnTo>
                  <a:pt x="454" y="921"/>
                </a:lnTo>
                <a:lnTo>
                  <a:pt x="468" y="908"/>
                </a:lnTo>
                <a:lnTo>
                  <a:pt x="474" y="908"/>
                </a:lnTo>
                <a:lnTo>
                  <a:pt x="487" y="888"/>
                </a:lnTo>
                <a:lnTo>
                  <a:pt x="487" y="875"/>
                </a:lnTo>
                <a:lnTo>
                  <a:pt x="487" y="869"/>
                </a:lnTo>
                <a:lnTo>
                  <a:pt x="527" y="829"/>
                </a:lnTo>
                <a:lnTo>
                  <a:pt x="527" y="816"/>
                </a:lnTo>
                <a:lnTo>
                  <a:pt x="533" y="809"/>
                </a:lnTo>
                <a:lnTo>
                  <a:pt x="559" y="790"/>
                </a:lnTo>
                <a:lnTo>
                  <a:pt x="572" y="776"/>
                </a:lnTo>
                <a:lnTo>
                  <a:pt x="586" y="770"/>
                </a:lnTo>
                <a:lnTo>
                  <a:pt x="592" y="756"/>
                </a:lnTo>
                <a:lnTo>
                  <a:pt x="592" y="744"/>
                </a:lnTo>
                <a:lnTo>
                  <a:pt x="612" y="717"/>
                </a:lnTo>
                <a:lnTo>
                  <a:pt x="618" y="717"/>
                </a:lnTo>
                <a:lnTo>
                  <a:pt x="632" y="691"/>
                </a:lnTo>
                <a:lnTo>
                  <a:pt x="625" y="677"/>
                </a:lnTo>
                <a:lnTo>
                  <a:pt x="625" y="671"/>
                </a:lnTo>
                <a:lnTo>
                  <a:pt x="625" y="651"/>
                </a:lnTo>
                <a:lnTo>
                  <a:pt x="632" y="645"/>
                </a:lnTo>
                <a:lnTo>
                  <a:pt x="625" y="638"/>
                </a:lnTo>
                <a:lnTo>
                  <a:pt x="618" y="638"/>
                </a:lnTo>
                <a:lnTo>
                  <a:pt x="606" y="632"/>
                </a:lnTo>
                <a:lnTo>
                  <a:pt x="598" y="612"/>
                </a:lnTo>
                <a:lnTo>
                  <a:pt x="592" y="592"/>
                </a:lnTo>
                <a:lnTo>
                  <a:pt x="606" y="579"/>
                </a:lnTo>
                <a:lnTo>
                  <a:pt x="606" y="572"/>
                </a:lnTo>
                <a:lnTo>
                  <a:pt x="606" y="559"/>
                </a:lnTo>
                <a:lnTo>
                  <a:pt x="612" y="559"/>
                </a:lnTo>
                <a:lnTo>
                  <a:pt x="638" y="533"/>
                </a:lnTo>
                <a:lnTo>
                  <a:pt x="645" y="527"/>
                </a:lnTo>
                <a:lnTo>
                  <a:pt x="651" y="520"/>
                </a:lnTo>
                <a:lnTo>
                  <a:pt x="658" y="513"/>
                </a:lnTo>
                <a:lnTo>
                  <a:pt x="651" y="500"/>
                </a:lnTo>
                <a:lnTo>
                  <a:pt x="658" y="500"/>
                </a:lnTo>
                <a:lnTo>
                  <a:pt x="665" y="494"/>
                </a:lnTo>
                <a:lnTo>
                  <a:pt x="658" y="480"/>
                </a:lnTo>
                <a:lnTo>
                  <a:pt x="665" y="468"/>
                </a:lnTo>
                <a:lnTo>
                  <a:pt x="671" y="460"/>
                </a:lnTo>
                <a:lnTo>
                  <a:pt x="677" y="460"/>
                </a:lnTo>
                <a:lnTo>
                  <a:pt x="691" y="460"/>
                </a:lnTo>
                <a:lnTo>
                  <a:pt x="685" y="454"/>
                </a:lnTo>
                <a:lnTo>
                  <a:pt x="691" y="448"/>
                </a:lnTo>
                <a:lnTo>
                  <a:pt x="691" y="434"/>
                </a:lnTo>
                <a:lnTo>
                  <a:pt x="704" y="415"/>
                </a:lnTo>
                <a:lnTo>
                  <a:pt x="711" y="415"/>
                </a:lnTo>
                <a:lnTo>
                  <a:pt x="711" y="428"/>
                </a:lnTo>
                <a:lnTo>
                  <a:pt x="711" y="434"/>
                </a:lnTo>
                <a:lnTo>
                  <a:pt x="711" y="442"/>
                </a:lnTo>
                <a:lnTo>
                  <a:pt x="711" y="454"/>
                </a:lnTo>
                <a:lnTo>
                  <a:pt x="717" y="454"/>
                </a:lnTo>
                <a:lnTo>
                  <a:pt x="724" y="454"/>
                </a:lnTo>
                <a:lnTo>
                  <a:pt x="737" y="454"/>
                </a:lnTo>
                <a:lnTo>
                  <a:pt x="737" y="460"/>
                </a:lnTo>
                <a:lnTo>
                  <a:pt x="744" y="480"/>
                </a:lnTo>
                <a:lnTo>
                  <a:pt x="744" y="507"/>
                </a:lnTo>
                <a:lnTo>
                  <a:pt x="744" y="513"/>
                </a:lnTo>
                <a:lnTo>
                  <a:pt x="783" y="547"/>
                </a:lnTo>
                <a:lnTo>
                  <a:pt x="790" y="566"/>
                </a:lnTo>
                <a:lnTo>
                  <a:pt x="790" y="606"/>
                </a:lnTo>
                <a:lnTo>
                  <a:pt x="803" y="618"/>
                </a:lnTo>
                <a:lnTo>
                  <a:pt x="803" y="625"/>
                </a:lnTo>
                <a:lnTo>
                  <a:pt x="790" y="632"/>
                </a:lnTo>
                <a:lnTo>
                  <a:pt x="790" y="651"/>
                </a:lnTo>
                <a:lnTo>
                  <a:pt x="796" y="658"/>
                </a:lnTo>
                <a:lnTo>
                  <a:pt x="803" y="671"/>
                </a:lnTo>
                <a:lnTo>
                  <a:pt x="809" y="677"/>
                </a:lnTo>
                <a:lnTo>
                  <a:pt x="816" y="685"/>
                </a:lnTo>
                <a:lnTo>
                  <a:pt x="823" y="691"/>
                </a:lnTo>
                <a:lnTo>
                  <a:pt x="829" y="711"/>
                </a:lnTo>
                <a:lnTo>
                  <a:pt x="829" y="717"/>
                </a:lnTo>
                <a:lnTo>
                  <a:pt x="842" y="750"/>
                </a:lnTo>
                <a:lnTo>
                  <a:pt x="849" y="770"/>
                </a:lnTo>
                <a:lnTo>
                  <a:pt x="849" y="776"/>
                </a:lnTo>
                <a:lnTo>
                  <a:pt x="861" y="803"/>
                </a:lnTo>
                <a:lnTo>
                  <a:pt x="888" y="809"/>
                </a:lnTo>
                <a:lnTo>
                  <a:pt x="901" y="809"/>
                </a:lnTo>
                <a:lnTo>
                  <a:pt x="908" y="809"/>
                </a:lnTo>
                <a:lnTo>
                  <a:pt x="928" y="809"/>
                </a:lnTo>
                <a:lnTo>
                  <a:pt x="940" y="809"/>
                </a:lnTo>
                <a:lnTo>
                  <a:pt x="940" y="803"/>
                </a:lnTo>
                <a:lnTo>
                  <a:pt x="947" y="783"/>
                </a:lnTo>
                <a:lnTo>
                  <a:pt x="960" y="770"/>
                </a:lnTo>
                <a:lnTo>
                  <a:pt x="960" y="750"/>
                </a:lnTo>
                <a:lnTo>
                  <a:pt x="967" y="717"/>
                </a:lnTo>
                <a:lnTo>
                  <a:pt x="960" y="665"/>
                </a:lnTo>
                <a:lnTo>
                  <a:pt x="967" y="638"/>
                </a:lnTo>
                <a:lnTo>
                  <a:pt x="973" y="632"/>
                </a:lnTo>
                <a:lnTo>
                  <a:pt x="980" y="598"/>
                </a:lnTo>
                <a:lnTo>
                  <a:pt x="973" y="572"/>
                </a:lnTo>
                <a:lnTo>
                  <a:pt x="980" y="539"/>
                </a:lnTo>
                <a:lnTo>
                  <a:pt x="973" y="513"/>
                </a:lnTo>
                <a:lnTo>
                  <a:pt x="973" y="468"/>
                </a:lnTo>
                <a:lnTo>
                  <a:pt x="973" y="460"/>
                </a:lnTo>
                <a:lnTo>
                  <a:pt x="954" y="434"/>
                </a:lnTo>
                <a:lnTo>
                  <a:pt x="960" y="408"/>
                </a:lnTo>
                <a:lnTo>
                  <a:pt x="947" y="402"/>
                </a:lnTo>
                <a:lnTo>
                  <a:pt x="928" y="395"/>
                </a:lnTo>
                <a:lnTo>
                  <a:pt x="993" y="363"/>
                </a:lnTo>
                <a:lnTo>
                  <a:pt x="1007" y="343"/>
                </a:lnTo>
                <a:lnTo>
                  <a:pt x="999" y="323"/>
                </a:lnTo>
                <a:lnTo>
                  <a:pt x="999" y="316"/>
                </a:lnTo>
                <a:lnTo>
                  <a:pt x="999" y="310"/>
                </a:lnTo>
                <a:lnTo>
                  <a:pt x="993" y="296"/>
                </a:lnTo>
                <a:lnTo>
                  <a:pt x="987" y="284"/>
                </a:lnTo>
                <a:lnTo>
                  <a:pt x="980" y="257"/>
                </a:lnTo>
                <a:lnTo>
                  <a:pt x="967" y="244"/>
                </a:lnTo>
                <a:lnTo>
                  <a:pt x="960" y="237"/>
                </a:lnTo>
                <a:lnTo>
                  <a:pt x="908" y="237"/>
                </a:lnTo>
                <a:lnTo>
                  <a:pt x="895" y="231"/>
                </a:lnTo>
                <a:lnTo>
                  <a:pt x="855" y="231"/>
                </a:lnTo>
                <a:lnTo>
                  <a:pt x="849" y="225"/>
                </a:lnTo>
                <a:lnTo>
                  <a:pt x="842" y="237"/>
                </a:lnTo>
                <a:lnTo>
                  <a:pt x="823" y="257"/>
                </a:lnTo>
                <a:lnTo>
                  <a:pt x="790" y="250"/>
                </a:lnTo>
                <a:lnTo>
                  <a:pt x="790" y="237"/>
                </a:lnTo>
                <a:lnTo>
                  <a:pt x="803" y="185"/>
                </a:lnTo>
                <a:lnTo>
                  <a:pt x="790" y="138"/>
                </a:lnTo>
                <a:lnTo>
                  <a:pt x="776" y="132"/>
                </a:lnTo>
                <a:lnTo>
                  <a:pt x="750" y="126"/>
                </a:lnTo>
                <a:lnTo>
                  <a:pt x="744" y="132"/>
                </a:lnTo>
                <a:lnTo>
                  <a:pt x="724" y="138"/>
                </a:lnTo>
                <a:lnTo>
                  <a:pt x="704" y="146"/>
                </a:lnTo>
                <a:lnTo>
                  <a:pt x="671" y="158"/>
                </a:lnTo>
                <a:lnTo>
                  <a:pt x="651" y="211"/>
                </a:lnTo>
                <a:lnTo>
                  <a:pt x="632" y="217"/>
                </a:lnTo>
                <a:lnTo>
                  <a:pt x="625" y="217"/>
                </a:lnTo>
                <a:lnTo>
                  <a:pt x="606" y="217"/>
                </a:lnTo>
                <a:lnTo>
                  <a:pt x="566" y="211"/>
                </a:lnTo>
                <a:lnTo>
                  <a:pt x="559" y="191"/>
                </a:lnTo>
                <a:lnTo>
                  <a:pt x="553" y="178"/>
                </a:lnTo>
                <a:lnTo>
                  <a:pt x="553" y="165"/>
                </a:lnTo>
                <a:lnTo>
                  <a:pt x="539" y="158"/>
                </a:lnTo>
                <a:lnTo>
                  <a:pt x="539" y="138"/>
                </a:lnTo>
                <a:lnTo>
                  <a:pt x="533" y="119"/>
                </a:lnTo>
                <a:lnTo>
                  <a:pt x="507" y="33"/>
                </a:lnTo>
                <a:lnTo>
                  <a:pt x="500" y="20"/>
                </a:lnTo>
                <a:lnTo>
                  <a:pt x="468" y="40"/>
                </a:lnTo>
                <a:lnTo>
                  <a:pt x="448" y="40"/>
                </a:lnTo>
                <a:lnTo>
                  <a:pt x="415" y="27"/>
                </a:lnTo>
                <a:lnTo>
                  <a:pt x="381" y="7"/>
                </a:lnTo>
                <a:lnTo>
                  <a:pt x="355" y="7"/>
                </a:lnTo>
                <a:lnTo>
                  <a:pt x="349" y="0"/>
                </a:lnTo>
                <a:lnTo>
                  <a:pt x="329" y="119"/>
                </a:lnTo>
                <a:lnTo>
                  <a:pt x="316" y="112"/>
                </a:lnTo>
                <a:lnTo>
                  <a:pt x="310" y="99"/>
                </a:lnTo>
                <a:lnTo>
                  <a:pt x="303" y="93"/>
                </a:lnTo>
                <a:lnTo>
                  <a:pt x="316" y="132"/>
                </a:lnTo>
                <a:lnTo>
                  <a:pt x="329" y="138"/>
                </a:lnTo>
                <a:lnTo>
                  <a:pt x="322" y="158"/>
                </a:lnTo>
                <a:lnTo>
                  <a:pt x="310" y="185"/>
                </a:lnTo>
                <a:lnTo>
                  <a:pt x="310" y="205"/>
                </a:lnTo>
                <a:lnTo>
                  <a:pt x="296" y="198"/>
                </a:lnTo>
                <a:lnTo>
                  <a:pt x="290" y="198"/>
                </a:lnTo>
                <a:lnTo>
                  <a:pt x="270" y="237"/>
                </a:lnTo>
                <a:lnTo>
                  <a:pt x="257" y="237"/>
                </a:lnTo>
                <a:lnTo>
                  <a:pt x="250" y="231"/>
                </a:lnTo>
                <a:lnTo>
                  <a:pt x="237" y="225"/>
                </a:lnTo>
                <a:lnTo>
                  <a:pt x="224" y="237"/>
                </a:lnTo>
                <a:lnTo>
                  <a:pt x="217" y="244"/>
                </a:lnTo>
                <a:lnTo>
                  <a:pt x="231" y="244"/>
                </a:lnTo>
                <a:lnTo>
                  <a:pt x="231" y="276"/>
                </a:lnTo>
                <a:lnTo>
                  <a:pt x="237" y="276"/>
                </a:lnTo>
                <a:lnTo>
                  <a:pt x="244" y="284"/>
                </a:lnTo>
                <a:lnTo>
                  <a:pt x="250" y="290"/>
                </a:lnTo>
                <a:lnTo>
                  <a:pt x="250" y="303"/>
                </a:lnTo>
                <a:lnTo>
                  <a:pt x="244" y="310"/>
                </a:lnTo>
                <a:lnTo>
                  <a:pt x="237" y="323"/>
                </a:lnTo>
                <a:lnTo>
                  <a:pt x="231" y="323"/>
                </a:lnTo>
                <a:lnTo>
                  <a:pt x="224" y="336"/>
                </a:lnTo>
                <a:lnTo>
                  <a:pt x="217" y="375"/>
                </a:lnTo>
                <a:lnTo>
                  <a:pt x="224" y="382"/>
                </a:lnTo>
                <a:lnTo>
                  <a:pt x="224" y="395"/>
                </a:lnTo>
                <a:lnTo>
                  <a:pt x="197" y="415"/>
                </a:lnTo>
                <a:lnTo>
                  <a:pt x="191" y="408"/>
                </a:lnTo>
                <a:lnTo>
                  <a:pt x="178" y="415"/>
                </a:lnTo>
                <a:lnTo>
                  <a:pt x="171" y="408"/>
                </a:lnTo>
                <a:lnTo>
                  <a:pt x="158" y="415"/>
                </a:lnTo>
                <a:lnTo>
                  <a:pt x="165" y="434"/>
                </a:lnTo>
                <a:lnTo>
                  <a:pt x="171" y="448"/>
                </a:lnTo>
                <a:lnTo>
                  <a:pt x="178" y="448"/>
                </a:lnTo>
                <a:lnTo>
                  <a:pt x="178" y="480"/>
                </a:lnTo>
                <a:lnTo>
                  <a:pt x="171" y="487"/>
                </a:lnTo>
                <a:lnTo>
                  <a:pt x="178" y="494"/>
                </a:lnTo>
                <a:lnTo>
                  <a:pt x="191" y="513"/>
                </a:lnTo>
                <a:lnTo>
                  <a:pt x="191" y="520"/>
                </a:lnTo>
                <a:lnTo>
                  <a:pt x="191" y="533"/>
                </a:lnTo>
                <a:lnTo>
                  <a:pt x="197" y="539"/>
                </a:lnTo>
                <a:lnTo>
                  <a:pt x="205" y="579"/>
                </a:lnTo>
                <a:lnTo>
                  <a:pt x="191" y="579"/>
                </a:lnTo>
                <a:lnTo>
                  <a:pt x="178" y="592"/>
                </a:lnTo>
                <a:lnTo>
                  <a:pt x="158" y="586"/>
                </a:lnTo>
                <a:lnTo>
                  <a:pt x="152" y="592"/>
                </a:lnTo>
                <a:lnTo>
                  <a:pt x="152" y="606"/>
                </a:lnTo>
                <a:lnTo>
                  <a:pt x="138" y="618"/>
                </a:lnTo>
                <a:lnTo>
                  <a:pt x="132" y="618"/>
                </a:lnTo>
                <a:lnTo>
                  <a:pt x="132" y="677"/>
                </a:lnTo>
                <a:lnTo>
                  <a:pt x="106" y="697"/>
                </a:lnTo>
                <a:lnTo>
                  <a:pt x="99" y="704"/>
                </a:lnTo>
                <a:lnTo>
                  <a:pt x="112" y="717"/>
                </a:lnTo>
                <a:lnTo>
                  <a:pt x="106" y="730"/>
                </a:lnTo>
                <a:lnTo>
                  <a:pt x="99" y="730"/>
                </a:lnTo>
                <a:lnTo>
                  <a:pt x="86" y="744"/>
                </a:lnTo>
                <a:lnTo>
                  <a:pt x="66" y="783"/>
                </a:lnTo>
                <a:lnTo>
                  <a:pt x="20" y="823"/>
                </a:lnTo>
                <a:lnTo>
                  <a:pt x="13" y="843"/>
                </a:lnTo>
                <a:lnTo>
                  <a:pt x="13" y="849"/>
                </a:lnTo>
                <a:lnTo>
                  <a:pt x="7" y="855"/>
                </a:lnTo>
                <a:lnTo>
                  <a:pt x="0" y="869"/>
                </a:lnTo>
                <a:lnTo>
                  <a:pt x="0" y="888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4738117" y="5028091"/>
            <a:ext cx="531812" cy="603250"/>
          </a:xfrm>
          <a:custGeom>
            <a:avLst/>
            <a:gdLst/>
            <a:ahLst/>
            <a:cxnLst>
              <a:cxn ang="0">
                <a:pos x="79" y="947"/>
              </a:cxn>
              <a:cxn ang="0">
                <a:pos x="53" y="993"/>
              </a:cxn>
              <a:cxn ang="0">
                <a:pos x="20" y="1078"/>
              </a:cxn>
              <a:cxn ang="0">
                <a:pos x="79" y="1086"/>
              </a:cxn>
              <a:cxn ang="0">
                <a:pos x="126" y="1125"/>
              </a:cxn>
              <a:cxn ang="0">
                <a:pos x="257" y="1007"/>
              </a:cxn>
              <a:cxn ang="0">
                <a:pos x="322" y="999"/>
              </a:cxn>
              <a:cxn ang="0">
                <a:pos x="362" y="973"/>
              </a:cxn>
              <a:cxn ang="0">
                <a:pos x="428" y="921"/>
              </a:cxn>
              <a:cxn ang="0">
                <a:pos x="454" y="921"/>
              </a:cxn>
              <a:cxn ang="0">
                <a:pos x="487" y="869"/>
              </a:cxn>
              <a:cxn ang="0">
                <a:pos x="572" y="776"/>
              </a:cxn>
              <a:cxn ang="0">
                <a:pos x="618" y="717"/>
              </a:cxn>
              <a:cxn ang="0">
                <a:pos x="632" y="645"/>
              </a:cxn>
              <a:cxn ang="0">
                <a:pos x="592" y="592"/>
              </a:cxn>
              <a:cxn ang="0">
                <a:pos x="638" y="533"/>
              </a:cxn>
              <a:cxn ang="0">
                <a:pos x="658" y="500"/>
              </a:cxn>
              <a:cxn ang="0">
                <a:pos x="677" y="460"/>
              </a:cxn>
              <a:cxn ang="0">
                <a:pos x="704" y="415"/>
              </a:cxn>
              <a:cxn ang="0">
                <a:pos x="711" y="454"/>
              </a:cxn>
              <a:cxn ang="0">
                <a:pos x="744" y="480"/>
              </a:cxn>
              <a:cxn ang="0">
                <a:pos x="790" y="606"/>
              </a:cxn>
              <a:cxn ang="0">
                <a:pos x="796" y="658"/>
              </a:cxn>
              <a:cxn ang="0">
                <a:pos x="829" y="711"/>
              </a:cxn>
              <a:cxn ang="0">
                <a:pos x="861" y="803"/>
              </a:cxn>
              <a:cxn ang="0">
                <a:pos x="940" y="809"/>
              </a:cxn>
              <a:cxn ang="0">
                <a:pos x="967" y="717"/>
              </a:cxn>
              <a:cxn ang="0">
                <a:pos x="973" y="572"/>
              </a:cxn>
              <a:cxn ang="0">
                <a:pos x="954" y="434"/>
              </a:cxn>
              <a:cxn ang="0">
                <a:pos x="1007" y="343"/>
              </a:cxn>
              <a:cxn ang="0">
                <a:pos x="987" y="284"/>
              </a:cxn>
              <a:cxn ang="0">
                <a:pos x="895" y="231"/>
              </a:cxn>
              <a:cxn ang="0">
                <a:pos x="790" y="250"/>
              </a:cxn>
              <a:cxn ang="0">
                <a:pos x="750" y="126"/>
              </a:cxn>
              <a:cxn ang="0">
                <a:pos x="651" y="211"/>
              </a:cxn>
              <a:cxn ang="0">
                <a:pos x="559" y="191"/>
              </a:cxn>
              <a:cxn ang="0">
                <a:pos x="533" y="119"/>
              </a:cxn>
              <a:cxn ang="0">
                <a:pos x="415" y="27"/>
              </a:cxn>
              <a:cxn ang="0">
                <a:pos x="316" y="112"/>
              </a:cxn>
              <a:cxn ang="0">
                <a:pos x="322" y="158"/>
              </a:cxn>
              <a:cxn ang="0">
                <a:pos x="270" y="237"/>
              </a:cxn>
              <a:cxn ang="0">
                <a:pos x="217" y="244"/>
              </a:cxn>
              <a:cxn ang="0">
                <a:pos x="250" y="290"/>
              </a:cxn>
              <a:cxn ang="0">
                <a:pos x="224" y="336"/>
              </a:cxn>
              <a:cxn ang="0">
                <a:pos x="191" y="408"/>
              </a:cxn>
              <a:cxn ang="0">
                <a:pos x="171" y="448"/>
              </a:cxn>
              <a:cxn ang="0">
                <a:pos x="191" y="513"/>
              </a:cxn>
              <a:cxn ang="0">
                <a:pos x="191" y="579"/>
              </a:cxn>
              <a:cxn ang="0">
                <a:pos x="138" y="618"/>
              </a:cxn>
              <a:cxn ang="0">
                <a:pos x="112" y="717"/>
              </a:cxn>
              <a:cxn ang="0">
                <a:pos x="20" y="823"/>
              </a:cxn>
              <a:cxn ang="0">
                <a:pos x="0" y="888"/>
              </a:cxn>
            </a:cxnLst>
            <a:rect l="0" t="0" r="r" b="b"/>
            <a:pathLst>
              <a:path w="1007" h="1138">
                <a:moveTo>
                  <a:pt x="0" y="888"/>
                </a:moveTo>
                <a:lnTo>
                  <a:pt x="13" y="914"/>
                </a:lnTo>
                <a:lnTo>
                  <a:pt x="20" y="928"/>
                </a:lnTo>
                <a:lnTo>
                  <a:pt x="66" y="941"/>
                </a:lnTo>
                <a:lnTo>
                  <a:pt x="79" y="947"/>
                </a:lnTo>
                <a:lnTo>
                  <a:pt x="73" y="961"/>
                </a:lnTo>
                <a:lnTo>
                  <a:pt x="73" y="967"/>
                </a:lnTo>
                <a:lnTo>
                  <a:pt x="66" y="973"/>
                </a:lnTo>
                <a:lnTo>
                  <a:pt x="59" y="987"/>
                </a:lnTo>
                <a:lnTo>
                  <a:pt x="53" y="993"/>
                </a:lnTo>
                <a:lnTo>
                  <a:pt x="53" y="1026"/>
                </a:lnTo>
                <a:lnTo>
                  <a:pt x="53" y="1052"/>
                </a:lnTo>
                <a:lnTo>
                  <a:pt x="39" y="1059"/>
                </a:lnTo>
                <a:lnTo>
                  <a:pt x="33" y="1072"/>
                </a:lnTo>
                <a:lnTo>
                  <a:pt x="20" y="1078"/>
                </a:lnTo>
                <a:lnTo>
                  <a:pt x="20" y="1086"/>
                </a:lnTo>
                <a:lnTo>
                  <a:pt x="27" y="1092"/>
                </a:lnTo>
                <a:lnTo>
                  <a:pt x="39" y="1092"/>
                </a:lnTo>
                <a:lnTo>
                  <a:pt x="53" y="1086"/>
                </a:lnTo>
                <a:lnTo>
                  <a:pt x="79" y="1086"/>
                </a:lnTo>
                <a:lnTo>
                  <a:pt x="86" y="1092"/>
                </a:lnTo>
                <a:lnTo>
                  <a:pt x="79" y="1105"/>
                </a:lnTo>
                <a:lnTo>
                  <a:pt x="79" y="1138"/>
                </a:lnTo>
                <a:lnTo>
                  <a:pt x="118" y="1131"/>
                </a:lnTo>
                <a:lnTo>
                  <a:pt x="126" y="1125"/>
                </a:lnTo>
                <a:lnTo>
                  <a:pt x="171" y="1078"/>
                </a:lnTo>
                <a:lnTo>
                  <a:pt x="191" y="1033"/>
                </a:lnTo>
                <a:lnTo>
                  <a:pt x="237" y="1026"/>
                </a:lnTo>
                <a:lnTo>
                  <a:pt x="250" y="1007"/>
                </a:lnTo>
                <a:lnTo>
                  <a:pt x="257" y="1007"/>
                </a:lnTo>
                <a:lnTo>
                  <a:pt x="276" y="1019"/>
                </a:lnTo>
                <a:lnTo>
                  <a:pt x="283" y="1007"/>
                </a:lnTo>
                <a:lnTo>
                  <a:pt x="296" y="999"/>
                </a:lnTo>
                <a:lnTo>
                  <a:pt x="316" y="1007"/>
                </a:lnTo>
                <a:lnTo>
                  <a:pt x="322" y="999"/>
                </a:lnTo>
                <a:lnTo>
                  <a:pt x="336" y="993"/>
                </a:lnTo>
                <a:lnTo>
                  <a:pt x="342" y="999"/>
                </a:lnTo>
                <a:lnTo>
                  <a:pt x="349" y="987"/>
                </a:lnTo>
                <a:lnTo>
                  <a:pt x="349" y="980"/>
                </a:lnTo>
                <a:lnTo>
                  <a:pt x="362" y="973"/>
                </a:lnTo>
                <a:lnTo>
                  <a:pt x="369" y="980"/>
                </a:lnTo>
                <a:lnTo>
                  <a:pt x="395" y="947"/>
                </a:lnTo>
                <a:lnTo>
                  <a:pt x="408" y="928"/>
                </a:lnTo>
                <a:lnTo>
                  <a:pt x="415" y="914"/>
                </a:lnTo>
                <a:lnTo>
                  <a:pt x="428" y="921"/>
                </a:lnTo>
                <a:lnTo>
                  <a:pt x="415" y="902"/>
                </a:lnTo>
                <a:lnTo>
                  <a:pt x="428" y="894"/>
                </a:lnTo>
                <a:lnTo>
                  <a:pt x="440" y="908"/>
                </a:lnTo>
                <a:lnTo>
                  <a:pt x="448" y="914"/>
                </a:lnTo>
                <a:lnTo>
                  <a:pt x="454" y="921"/>
                </a:lnTo>
                <a:lnTo>
                  <a:pt x="468" y="908"/>
                </a:lnTo>
                <a:lnTo>
                  <a:pt x="474" y="908"/>
                </a:lnTo>
                <a:lnTo>
                  <a:pt x="487" y="888"/>
                </a:lnTo>
                <a:lnTo>
                  <a:pt x="487" y="875"/>
                </a:lnTo>
                <a:lnTo>
                  <a:pt x="487" y="869"/>
                </a:lnTo>
                <a:lnTo>
                  <a:pt x="527" y="829"/>
                </a:lnTo>
                <a:lnTo>
                  <a:pt x="527" y="816"/>
                </a:lnTo>
                <a:lnTo>
                  <a:pt x="533" y="809"/>
                </a:lnTo>
                <a:lnTo>
                  <a:pt x="559" y="790"/>
                </a:lnTo>
                <a:lnTo>
                  <a:pt x="572" y="776"/>
                </a:lnTo>
                <a:lnTo>
                  <a:pt x="586" y="770"/>
                </a:lnTo>
                <a:lnTo>
                  <a:pt x="592" y="756"/>
                </a:lnTo>
                <a:lnTo>
                  <a:pt x="592" y="744"/>
                </a:lnTo>
                <a:lnTo>
                  <a:pt x="612" y="717"/>
                </a:lnTo>
                <a:lnTo>
                  <a:pt x="618" y="717"/>
                </a:lnTo>
                <a:lnTo>
                  <a:pt x="632" y="691"/>
                </a:lnTo>
                <a:lnTo>
                  <a:pt x="625" y="677"/>
                </a:lnTo>
                <a:lnTo>
                  <a:pt x="625" y="671"/>
                </a:lnTo>
                <a:lnTo>
                  <a:pt x="625" y="651"/>
                </a:lnTo>
                <a:lnTo>
                  <a:pt x="632" y="645"/>
                </a:lnTo>
                <a:lnTo>
                  <a:pt x="625" y="638"/>
                </a:lnTo>
                <a:lnTo>
                  <a:pt x="618" y="638"/>
                </a:lnTo>
                <a:lnTo>
                  <a:pt x="606" y="632"/>
                </a:lnTo>
                <a:lnTo>
                  <a:pt x="598" y="612"/>
                </a:lnTo>
                <a:lnTo>
                  <a:pt x="592" y="592"/>
                </a:lnTo>
                <a:lnTo>
                  <a:pt x="606" y="579"/>
                </a:lnTo>
                <a:lnTo>
                  <a:pt x="606" y="572"/>
                </a:lnTo>
                <a:lnTo>
                  <a:pt x="606" y="559"/>
                </a:lnTo>
                <a:lnTo>
                  <a:pt x="612" y="559"/>
                </a:lnTo>
                <a:lnTo>
                  <a:pt x="638" y="533"/>
                </a:lnTo>
                <a:lnTo>
                  <a:pt x="645" y="527"/>
                </a:lnTo>
                <a:lnTo>
                  <a:pt x="651" y="520"/>
                </a:lnTo>
                <a:lnTo>
                  <a:pt x="658" y="513"/>
                </a:lnTo>
                <a:lnTo>
                  <a:pt x="651" y="500"/>
                </a:lnTo>
                <a:lnTo>
                  <a:pt x="658" y="500"/>
                </a:lnTo>
                <a:lnTo>
                  <a:pt x="665" y="494"/>
                </a:lnTo>
                <a:lnTo>
                  <a:pt x="658" y="480"/>
                </a:lnTo>
                <a:lnTo>
                  <a:pt x="665" y="468"/>
                </a:lnTo>
                <a:lnTo>
                  <a:pt x="671" y="460"/>
                </a:lnTo>
                <a:lnTo>
                  <a:pt x="677" y="460"/>
                </a:lnTo>
                <a:lnTo>
                  <a:pt x="691" y="460"/>
                </a:lnTo>
                <a:lnTo>
                  <a:pt x="685" y="454"/>
                </a:lnTo>
                <a:lnTo>
                  <a:pt x="691" y="448"/>
                </a:lnTo>
                <a:lnTo>
                  <a:pt x="691" y="434"/>
                </a:lnTo>
                <a:lnTo>
                  <a:pt x="704" y="415"/>
                </a:lnTo>
                <a:lnTo>
                  <a:pt x="711" y="415"/>
                </a:lnTo>
                <a:lnTo>
                  <a:pt x="711" y="428"/>
                </a:lnTo>
                <a:lnTo>
                  <a:pt x="711" y="434"/>
                </a:lnTo>
                <a:lnTo>
                  <a:pt x="711" y="442"/>
                </a:lnTo>
                <a:lnTo>
                  <a:pt x="711" y="454"/>
                </a:lnTo>
                <a:lnTo>
                  <a:pt x="717" y="454"/>
                </a:lnTo>
                <a:lnTo>
                  <a:pt x="724" y="454"/>
                </a:lnTo>
                <a:lnTo>
                  <a:pt x="737" y="454"/>
                </a:lnTo>
                <a:lnTo>
                  <a:pt x="737" y="460"/>
                </a:lnTo>
                <a:lnTo>
                  <a:pt x="744" y="480"/>
                </a:lnTo>
                <a:lnTo>
                  <a:pt x="744" y="507"/>
                </a:lnTo>
                <a:lnTo>
                  <a:pt x="744" y="513"/>
                </a:lnTo>
                <a:lnTo>
                  <a:pt x="783" y="547"/>
                </a:lnTo>
                <a:lnTo>
                  <a:pt x="790" y="566"/>
                </a:lnTo>
                <a:lnTo>
                  <a:pt x="790" y="606"/>
                </a:lnTo>
                <a:lnTo>
                  <a:pt x="803" y="618"/>
                </a:lnTo>
                <a:lnTo>
                  <a:pt x="803" y="625"/>
                </a:lnTo>
                <a:lnTo>
                  <a:pt x="790" y="632"/>
                </a:lnTo>
                <a:lnTo>
                  <a:pt x="790" y="651"/>
                </a:lnTo>
                <a:lnTo>
                  <a:pt x="796" y="658"/>
                </a:lnTo>
                <a:lnTo>
                  <a:pt x="803" y="671"/>
                </a:lnTo>
                <a:lnTo>
                  <a:pt x="809" y="677"/>
                </a:lnTo>
                <a:lnTo>
                  <a:pt x="816" y="685"/>
                </a:lnTo>
                <a:lnTo>
                  <a:pt x="823" y="691"/>
                </a:lnTo>
                <a:lnTo>
                  <a:pt x="829" y="711"/>
                </a:lnTo>
                <a:lnTo>
                  <a:pt x="829" y="717"/>
                </a:lnTo>
                <a:lnTo>
                  <a:pt x="842" y="750"/>
                </a:lnTo>
                <a:lnTo>
                  <a:pt x="849" y="770"/>
                </a:lnTo>
                <a:lnTo>
                  <a:pt x="849" y="776"/>
                </a:lnTo>
                <a:lnTo>
                  <a:pt x="861" y="803"/>
                </a:lnTo>
                <a:lnTo>
                  <a:pt x="888" y="809"/>
                </a:lnTo>
                <a:lnTo>
                  <a:pt x="901" y="809"/>
                </a:lnTo>
                <a:lnTo>
                  <a:pt x="908" y="809"/>
                </a:lnTo>
                <a:lnTo>
                  <a:pt x="928" y="809"/>
                </a:lnTo>
                <a:lnTo>
                  <a:pt x="940" y="809"/>
                </a:lnTo>
                <a:lnTo>
                  <a:pt x="940" y="803"/>
                </a:lnTo>
                <a:lnTo>
                  <a:pt x="947" y="783"/>
                </a:lnTo>
                <a:lnTo>
                  <a:pt x="960" y="770"/>
                </a:lnTo>
                <a:lnTo>
                  <a:pt x="960" y="750"/>
                </a:lnTo>
                <a:lnTo>
                  <a:pt x="967" y="717"/>
                </a:lnTo>
                <a:lnTo>
                  <a:pt x="960" y="665"/>
                </a:lnTo>
                <a:lnTo>
                  <a:pt x="967" y="638"/>
                </a:lnTo>
                <a:lnTo>
                  <a:pt x="973" y="632"/>
                </a:lnTo>
                <a:lnTo>
                  <a:pt x="980" y="598"/>
                </a:lnTo>
                <a:lnTo>
                  <a:pt x="973" y="572"/>
                </a:lnTo>
                <a:lnTo>
                  <a:pt x="980" y="539"/>
                </a:lnTo>
                <a:lnTo>
                  <a:pt x="973" y="513"/>
                </a:lnTo>
                <a:lnTo>
                  <a:pt x="973" y="468"/>
                </a:lnTo>
                <a:lnTo>
                  <a:pt x="973" y="460"/>
                </a:lnTo>
                <a:lnTo>
                  <a:pt x="954" y="434"/>
                </a:lnTo>
                <a:lnTo>
                  <a:pt x="960" y="408"/>
                </a:lnTo>
                <a:lnTo>
                  <a:pt x="947" y="402"/>
                </a:lnTo>
                <a:lnTo>
                  <a:pt x="928" y="395"/>
                </a:lnTo>
                <a:lnTo>
                  <a:pt x="993" y="363"/>
                </a:lnTo>
                <a:lnTo>
                  <a:pt x="1007" y="343"/>
                </a:lnTo>
                <a:lnTo>
                  <a:pt x="999" y="323"/>
                </a:lnTo>
                <a:lnTo>
                  <a:pt x="999" y="316"/>
                </a:lnTo>
                <a:lnTo>
                  <a:pt x="999" y="310"/>
                </a:lnTo>
                <a:lnTo>
                  <a:pt x="993" y="296"/>
                </a:lnTo>
                <a:lnTo>
                  <a:pt x="987" y="284"/>
                </a:lnTo>
                <a:lnTo>
                  <a:pt x="980" y="257"/>
                </a:lnTo>
                <a:lnTo>
                  <a:pt x="967" y="244"/>
                </a:lnTo>
                <a:lnTo>
                  <a:pt x="960" y="237"/>
                </a:lnTo>
                <a:lnTo>
                  <a:pt x="908" y="237"/>
                </a:lnTo>
                <a:lnTo>
                  <a:pt x="895" y="231"/>
                </a:lnTo>
                <a:lnTo>
                  <a:pt x="855" y="231"/>
                </a:lnTo>
                <a:lnTo>
                  <a:pt x="849" y="225"/>
                </a:lnTo>
                <a:lnTo>
                  <a:pt x="842" y="237"/>
                </a:lnTo>
                <a:lnTo>
                  <a:pt x="823" y="257"/>
                </a:lnTo>
                <a:lnTo>
                  <a:pt x="790" y="250"/>
                </a:lnTo>
                <a:lnTo>
                  <a:pt x="790" y="237"/>
                </a:lnTo>
                <a:lnTo>
                  <a:pt x="803" y="185"/>
                </a:lnTo>
                <a:lnTo>
                  <a:pt x="790" y="138"/>
                </a:lnTo>
                <a:lnTo>
                  <a:pt x="776" y="132"/>
                </a:lnTo>
                <a:lnTo>
                  <a:pt x="750" y="126"/>
                </a:lnTo>
                <a:lnTo>
                  <a:pt x="744" y="132"/>
                </a:lnTo>
                <a:lnTo>
                  <a:pt x="724" y="138"/>
                </a:lnTo>
                <a:lnTo>
                  <a:pt x="704" y="146"/>
                </a:lnTo>
                <a:lnTo>
                  <a:pt x="671" y="158"/>
                </a:lnTo>
                <a:lnTo>
                  <a:pt x="651" y="211"/>
                </a:lnTo>
                <a:lnTo>
                  <a:pt x="632" y="217"/>
                </a:lnTo>
                <a:lnTo>
                  <a:pt x="625" y="217"/>
                </a:lnTo>
                <a:lnTo>
                  <a:pt x="606" y="217"/>
                </a:lnTo>
                <a:lnTo>
                  <a:pt x="566" y="211"/>
                </a:lnTo>
                <a:lnTo>
                  <a:pt x="559" y="191"/>
                </a:lnTo>
                <a:lnTo>
                  <a:pt x="553" y="178"/>
                </a:lnTo>
                <a:lnTo>
                  <a:pt x="553" y="165"/>
                </a:lnTo>
                <a:lnTo>
                  <a:pt x="539" y="158"/>
                </a:lnTo>
                <a:lnTo>
                  <a:pt x="539" y="138"/>
                </a:lnTo>
                <a:lnTo>
                  <a:pt x="533" y="119"/>
                </a:lnTo>
                <a:lnTo>
                  <a:pt x="507" y="33"/>
                </a:lnTo>
                <a:lnTo>
                  <a:pt x="500" y="20"/>
                </a:lnTo>
                <a:lnTo>
                  <a:pt x="468" y="40"/>
                </a:lnTo>
                <a:lnTo>
                  <a:pt x="448" y="40"/>
                </a:lnTo>
                <a:lnTo>
                  <a:pt x="415" y="27"/>
                </a:lnTo>
                <a:lnTo>
                  <a:pt x="381" y="7"/>
                </a:lnTo>
                <a:lnTo>
                  <a:pt x="355" y="7"/>
                </a:lnTo>
                <a:lnTo>
                  <a:pt x="349" y="0"/>
                </a:lnTo>
                <a:lnTo>
                  <a:pt x="329" y="119"/>
                </a:lnTo>
                <a:lnTo>
                  <a:pt x="316" y="112"/>
                </a:lnTo>
                <a:lnTo>
                  <a:pt x="310" y="99"/>
                </a:lnTo>
                <a:lnTo>
                  <a:pt x="303" y="93"/>
                </a:lnTo>
                <a:lnTo>
                  <a:pt x="316" y="132"/>
                </a:lnTo>
                <a:lnTo>
                  <a:pt x="329" y="138"/>
                </a:lnTo>
                <a:lnTo>
                  <a:pt x="322" y="158"/>
                </a:lnTo>
                <a:lnTo>
                  <a:pt x="310" y="185"/>
                </a:lnTo>
                <a:lnTo>
                  <a:pt x="310" y="205"/>
                </a:lnTo>
                <a:lnTo>
                  <a:pt x="296" y="198"/>
                </a:lnTo>
                <a:lnTo>
                  <a:pt x="290" y="198"/>
                </a:lnTo>
                <a:lnTo>
                  <a:pt x="270" y="237"/>
                </a:lnTo>
                <a:lnTo>
                  <a:pt x="257" y="237"/>
                </a:lnTo>
                <a:lnTo>
                  <a:pt x="250" y="231"/>
                </a:lnTo>
                <a:lnTo>
                  <a:pt x="237" y="225"/>
                </a:lnTo>
                <a:lnTo>
                  <a:pt x="224" y="237"/>
                </a:lnTo>
                <a:lnTo>
                  <a:pt x="217" y="244"/>
                </a:lnTo>
                <a:lnTo>
                  <a:pt x="231" y="244"/>
                </a:lnTo>
                <a:lnTo>
                  <a:pt x="231" y="276"/>
                </a:lnTo>
                <a:lnTo>
                  <a:pt x="237" y="276"/>
                </a:lnTo>
                <a:lnTo>
                  <a:pt x="244" y="284"/>
                </a:lnTo>
                <a:lnTo>
                  <a:pt x="250" y="290"/>
                </a:lnTo>
                <a:lnTo>
                  <a:pt x="250" y="303"/>
                </a:lnTo>
                <a:lnTo>
                  <a:pt x="244" y="310"/>
                </a:lnTo>
                <a:lnTo>
                  <a:pt x="237" y="323"/>
                </a:lnTo>
                <a:lnTo>
                  <a:pt x="231" y="323"/>
                </a:lnTo>
                <a:lnTo>
                  <a:pt x="224" y="336"/>
                </a:lnTo>
                <a:lnTo>
                  <a:pt x="217" y="375"/>
                </a:lnTo>
                <a:lnTo>
                  <a:pt x="224" y="382"/>
                </a:lnTo>
                <a:lnTo>
                  <a:pt x="224" y="395"/>
                </a:lnTo>
                <a:lnTo>
                  <a:pt x="197" y="415"/>
                </a:lnTo>
                <a:lnTo>
                  <a:pt x="191" y="408"/>
                </a:lnTo>
                <a:lnTo>
                  <a:pt x="178" y="415"/>
                </a:lnTo>
                <a:lnTo>
                  <a:pt x="171" y="408"/>
                </a:lnTo>
                <a:lnTo>
                  <a:pt x="158" y="415"/>
                </a:lnTo>
                <a:lnTo>
                  <a:pt x="165" y="434"/>
                </a:lnTo>
                <a:lnTo>
                  <a:pt x="171" y="448"/>
                </a:lnTo>
                <a:lnTo>
                  <a:pt x="178" y="448"/>
                </a:lnTo>
                <a:lnTo>
                  <a:pt x="178" y="480"/>
                </a:lnTo>
                <a:lnTo>
                  <a:pt x="171" y="487"/>
                </a:lnTo>
                <a:lnTo>
                  <a:pt x="178" y="494"/>
                </a:lnTo>
                <a:lnTo>
                  <a:pt x="191" y="513"/>
                </a:lnTo>
                <a:lnTo>
                  <a:pt x="191" y="520"/>
                </a:lnTo>
                <a:lnTo>
                  <a:pt x="191" y="533"/>
                </a:lnTo>
                <a:lnTo>
                  <a:pt x="197" y="539"/>
                </a:lnTo>
                <a:lnTo>
                  <a:pt x="205" y="579"/>
                </a:lnTo>
                <a:lnTo>
                  <a:pt x="191" y="579"/>
                </a:lnTo>
                <a:lnTo>
                  <a:pt x="178" y="592"/>
                </a:lnTo>
                <a:lnTo>
                  <a:pt x="158" y="586"/>
                </a:lnTo>
                <a:lnTo>
                  <a:pt x="152" y="592"/>
                </a:lnTo>
                <a:lnTo>
                  <a:pt x="152" y="606"/>
                </a:lnTo>
                <a:lnTo>
                  <a:pt x="138" y="618"/>
                </a:lnTo>
                <a:lnTo>
                  <a:pt x="132" y="618"/>
                </a:lnTo>
                <a:lnTo>
                  <a:pt x="132" y="677"/>
                </a:lnTo>
                <a:lnTo>
                  <a:pt x="106" y="697"/>
                </a:lnTo>
                <a:lnTo>
                  <a:pt x="99" y="704"/>
                </a:lnTo>
                <a:lnTo>
                  <a:pt x="112" y="717"/>
                </a:lnTo>
                <a:lnTo>
                  <a:pt x="106" y="730"/>
                </a:lnTo>
                <a:lnTo>
                  <a:pt x="99" y="730"/>
                </a:lnTo>
                <a:lnTo>
                  <a:pt x="86" y="744"/>
                </a:lnTo>
                <a:lnTo>
                  <a:pt x="66" y="783"/>
                </a:lnTo>
                <a:lnTo>
                  <a:pt x="20" y="823"/>
                </a:lnTo>
                <a:lnTo>
                  <a:pt x="13" y="843"/>
                </a:lnTo>
                <a:lnTo>
                  <a:pt x="13" y="849"/>
                </a:lnTo>
                <a:lnTo>
                  <a:pt x="7" y="855"/>
                </a:lnTo>
                <a:lnTo>
                  <a:pt x="0" y="869"/>
                </a:lnTo>
                <a:lnTo>
                  <a:pt x="0" y="888"/>
                </a:lnTo>
              </a:path>
            </a:pathLst>
          </a:custGeom>
          <a:solidFill>
            <a:srgbClr val="3366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3672905" y="4963004"/>
            <a:ext cx="1235075" cy="814388"/>
          </a:xfrm>
          <a:custGeom>
            <a:avLst/>
            <a:gdLst/>
            <a:ahLst/>
            <a:cxnLst>
              <a:cxn ang="0">
                <a:pos x="98" y="1196"/>
              </a:cxn>
              <a:cxn ang="0">
                <a:pos x="196" y="1301"/>
              </a:cxn>
              <a:cxn ang="0">
                <a:pos x="308" y="1334"/>
              </a:cxn>
              <a:cxn ang="0">
                <a:pos x="440" y="1380"/>
              </a:cxn>
              <a:cxn ang="0">
                <a:pos x="604" y="1446"/>
              </a:cxn>
              <a:cxn ang="0">
                <a:pos x="861" y="1518"/>
              </a:cxn>
              <a:cxn ang="0">
                <a:pos x="972" y="1492"/>
              </a:cxn>
              <a:cxn ang="0">
                <a:pos x="1065" y="1512"/>
              </a:cxn>
              <a:cxn ang="0">
                <a:pos x="1150" y="1360"/>
              </a:cxn>
              <a:cxn ang="0">
                <a:pos x="1215" y="1275"/>
              </a:cxn>
              <a:cxn ang="0">
                <a:pos x="1321" y="1150"/>
              </a:cxn>
              <a:cxn ang="0">
                <a:pos x="1426" y="1216"/>
              </a:cxn>
              <a:cxn ang="0">
                <a:pos x="1643" y="1222"/>
              </a:cxn>
              <a:cxn ang="0">
                <a:pos x="1788" y="1281"/>
              </a:cxn>
              <a:cxn ang="0">
                <a:pos x="1880" y="1295"/>
              </a:cxn>
              <a:cxn ang="0">
                <a:pos x="1920" y="1281"/>
              </a:cxn>
              <a:cxn ang="0">
                <a:pos x="1873" y="1123"/>
              </a:cxn>
              <a:cxn ang="0">
                <a:pos x="1867" y="1052"/>
              </a:cxn>
              <a:cxn ang="0">
                <a:pos x="1906" y="1045"/>
              </a:cxn>
              <a:cxn ang="0">
                <a:pos x="1985" y="1018"/>
              </a:cxn>
              <a:cxn ang="0">
                <a:pos x="2024" y="947"/>
              </a:cxn>
              <a:cxn ang="0">
                <a:pos x="2117" y="821"/>
              </a:cxn>
              <a:cxn ang="0">
                <a:pos x="2189" y="716"/>
              </a:cxn>
              <a:cxn ang="0">
                <a:pos x="2189" y="624"/>
              </a:cxn>
              <a:cxn ang="0">
                <a:pos x="2182" y="532"/>
              </a:cxn>
              <a:cxn ang="0">
                <a:pos x="2235" y="460"/>
              </a:cxn>
              <a:cxn ang="0">
                <a:pos x="2242" y="408"/>
              </a:cxn>
              <a:cxn ang="0">
                <a:pos x="2275" y="361"/>
              </a:cxn>
              <a:cxn ang="0">
                <a:pos x="2321" y="256"/>
              </a:cxn>
              <a:cxn ang="0">
                <a:pos x="2084" y="243"/>
              </a:cxn>
              <a:cxn ang="0">
                <a:pos x="1959" y="335"/>
              </a:cxn>
              <a:cxn ang="0">
                <a:pos x="1827" y="335"/>
              </a:cxn>
              <a:cxn ang="0">
                <a:pos x="1755" y="309"/>
              </a:cxn>
              <a:cxn ang="0">
                <a:pos x="1657" y="256"/>
              </a:cxn>
              <a:cxn ang="0">
                <a:pos x="1538" y="256"/>
              </a:cxn>
              <a:cxn ang="0">
                <a:pos x="1446" y="78"/>
              </a:cxn>
              <a:cxn ang="0">
                <a:pos x="1361" y="92"/>
              </a:cxn>
              <a:cxn ang="0">
                <a:pos x="1248" y="118"/>
              </a:cxn>
              <a:cxn ang="0">
                <a:pos x="1157" y="0"/>
              </a:cxn>
              <a:cxn ang="0">
                <a:pos x="979" y="39"/>
              </a:cxn>
              <a:cxn ang="0">
                <a:pos x="808" y="52"/>
              </a:cxn>
              <a:cxn ang="0">
                <a:pos x="715" y="98"/>
              </a:cxn>
              <a:cxn ang="0">
                <a:pos x="638" y="118"/>
              </a:cxn>
              <a:cxn ang="0">
                <a:pos x="604" y="124"/>
              </a:cxn>
              <a:cxn ang="0">
                <a:pos x="519" y="177"/>
              </a:cxn>
              <a:cxn ang="0">
                <a:pos x="604" y="223"/>
              </a:cxn>
              <a:cxn ang="0">
                <a:pos x="663" y="355"/>
              </a:cxn>
              <a:cxn ang="0">
                <a:pos x="715" y="487"/>
              </a:cxn>
              <a:cxn ang="0">
                <a:pos x="768" y="532"/>
              </a:cxn>
              <a:cxn ang="0">
                <a:pos x="802" y="592"/>
              </a:cxn>
              <a:cxn ang="0">
                <a:pos x="749" y="663"/>
              </a:cxn>
              <a:cxn ang="0">
                <a:pos x="670" y="690"/>
              </a:cxn>
              <a:cxn ang="0">
                <a:pos x="466" y="828"/>
              </a:cxn>
              <a:cxn ang="0">
                <a:pos x="367" y="801"/>
              </a:cxn>
              <a:cxn ang="0">
                <a:pos x="229" y="848"/>
              </a:cxn>
              <a:cxn ang="0">
                <a:pos x="170" y="874"/>
              </a:cxn>
              <a:cxn ang="0">
                <a:pos x="111" y="973"/>
              </a:cxn>
              <a:cxn ang="0">
                <a:pos x="0" y="1097"/>
              </a:cxn>
            </a:cxnLst>
            <a:rect l="0" t="0" r="r" b="b"/>
            <a:pathLst>
              <a:path w="2333" h="1538">
                <a:moveTo>
                  <a:pt x="0" y="1097"/>
                </a:moveTo>
                <a:lnTo>
                  <a:pt x="12" y="1104"/>
                </a:lnTo>
                <a:lnTo>
                  <a:pt x="39" y="1123"/>
                </a:lnTo>
                <a:lnTo>
                  <a:pt x="65" y="1143"/>
                </a:lnTo>
                <a:lnTo>
                  <a:pt x="79" y="1157"/>
                </a:lnTo>
                <a:lnTo>
                  <a:pt x="91" y="1183"/>
                </a:lnTo>
                <a:lnTo>
                  <a:pt x="98" y="1196"/>
                </a:lnTo>
                <a:lnTo>
                  <a:pt x="111" y="1222"/>
                </a:lnTo>
                <a:lnTo>
                  <a:pt x="118" y="1255"/>
                </a:lnTo>
                <a:lnTo>
                  <a:pt x="131" y="1262"/>
                </a:lnTo>
                <a:lnTo>
                  <a:pt x="144" y="1275"/>
                </a:lnTo>
                <a:lnTo>
                  <a:pt x="190" y="1295"/>
                </a:lnTo>
                <a:lnTo>
                  <a:pt x="196" y="1295"/>
                </a:lnTo>
                <a:lnTo>
                  <a:pt x="196" y="1301"/>
                </a:lnTo>
                <a:lnTo>
                  <a:pt x="209" y="1301"/>
                </a:lnTo>
                <a:lnTo>
                  <a:pt x="216" y="1301"/>
                </a:lnTo>
                <a:lnTo>
                  <a:pt x="235" y="1308"/>
                </a:lnTo>
                <a:lnTo>
                  <a:pt x="269" y="1321"/>
                </a:lnTo>
                <a:lnTo>
                  <a:pt x="295" y="1328"/>
                </a:lnTo>
                <a:lnTo>
                  <a:pt x="295" y="1334"/>
                </a:lnTo>
                <a:lnTo>
                  <a:pt x="308" y="1334"/>
                </a:lnTo>
                <a:lnTo>
                  <a:pt x="328" y="1340"/>
                </a:lnTo>
                <a:lnTo>
                  <a:pt x="348" y="1348"/>
                </a:lnTo>
                <a:lnTo>
                  <a:pt x="348" y="1354"/>
                </a:lnTo>
                <a:lnTo>
                  <a:pt x="361" y="1354"/>
                </a:lnTo>
                <a:lnTo>
                  <a:pt x="393" y="1360"/>
                </a:lnTo>
                <a:lnTo>
                  <a:pt x="433" y="1380"/>
                </a:lnTo>
                <a:lnTo>
                  <a:pt x="440" y="1380"/>
                </a:lnTo>
                <a:lnTo>
                  <a:pt x="472" y="1400"/>
                </a:lnTo>
                <a:lnTo>
                  <a:pt x="492" y="1413"/>
                </a:lnTo>
                <a:lnTo>
                  <a:pt x="512" y="1419"/>
                </a:lnTo>
                <a:lnTo>
                  <a:pt x="525" y="1427"/>
                </a:lnTo>
                <a:lnTo>
                  <a:pt x="565" y="1439"/>
                </a:lnTo>
                <a:lnTo>
                  <a:pt x="578" y="1446"/>
                </a:lnTo>
                <a:lnTo>
                  <a:pt x="604" y="1446"/>
                </a:lnTo>
                <a:lnTo>
                  <a:pt x="610" y="1453"/>
                </a:lnTo>
                <a:lnTo>
                  <a:pt x="644" y="1453"/>
                </a:lnTo>
                <a:lnTo>
                  <a:pt x="657" y="1459"/>
                </a:lnTo>
                <a:lnTo>
                  <a:pt x="689" y="1472"/>
                </a:lnTo>
                <a:lnTo>
                  <a:pt x="703" y="1472"/>
                </a:lnTo>
                <a:lnTo>
                  <a:pt x="821" y="1498"/>
                </a:lnTo>
                <a:lnTo>
                  <a:pt x="861" y="1518"/>
                </a:lnTo>
                <a:lnTo>
                  <a:pt x="887" y="1538"/>
                </a:lnTo>
                <a:lnTo>
                  <a:pt x="920" y="1532"/>
                </a:lnTo>
                <a:lnTo>
                  <a:pt x="940" y="1512"/>
                </a:lnTo>
                <a:lnTo>
                  <a:pt x="940" y="1498"/>
                </a:lnTo>
                <a:lnTo>
                  <a:pt x="952" y="1498"/>
                </a:lnTo>
                <a:lnTo>
                  <a:pt x="966" y="1492"/>
                </a:lnTo>
                <a:lnTo>
                  <a:pt x="972" y="1492"/>
                </a:lnTo>
                <a:lnTo>
                  <a:pt x="986" y="1492"/>
                </a:lnTo>
                <a:lnTo>
                  <a:pt x="999" y="1498"/>
                </a:lnTo>
                <a:lnTo>
                  <a:pt x="1012" y="1498"/>
                </a:lnTo>
                <a:lnTo>
                  <a:pt x="1051" y="1518"/>
                </a:lnTo>
                <a:lnTo>
                  <a:pt x="1058" y="1518"/>
                </a:lnTo>
                <a:lnTo>
                  <a:pt x="1071" y="1532"/>
                </a:lnTo>
                <a:lnTo>
                  <a:pt x="1065" y="1512"/>
                </a:lnTo>
                <a:lnTo>
                  <a:pt x="1078" y="1459"/>
                </a:lnTo>
                <a:lnTo>
                  <a:pt x="1078" y="1380"/>
                </a:lnTo>
                <a:lnTo>
                  <a:pt x="1117" y="1367"/>
                </a:lnTo>
                <a:lnTo>
                  <a:pt x="1137" y="1380"/>
                </a:lnTo>
                <a:lnTo>
                  <a:pt x="1150" y="1374"/>
                </a:lnTo>
                <a:lnTo>
                  <a:pt x="1143" y="1367"/>
                </a:lnTo>
                <a:lnTo>
                  <a:pt x="1150" y="1360"/>
                </a:lnTo>
                <a:lnTo>
                  <a:pt x="1169" y="1380"/>
                </a:lnTo>
                <a:lnTo>
                  <a:pt x="1189" y="1360"/>
                </a:lnTo>
                <a:lnTo>
                  <a:pt x="1189" y="1354"/>
                </a:lnTo>
                <a:lnTo>
                  <a:pt x="1215" y="1348"/>
                </a:lnTo>
                <a:lnTo>
                  <a:pt x="1215" y="1334"/>
                </a:lnTo>
                <a:lnTo>
                  <a:pt x="1222" y="1315"/>
                </a:lnTo>
                <a:lnTo>
                  <a:pt x="1215" y="1275"/>
                </a:lnTo>
                <a:lnTo>
                  <a:pt x="1209" y="1255"/>
                </a:lnTo>
                <a:lnTo>
                  <a:pt x="1209" y="1183"/>
                </a:lnTo>
                <a:lnTo>
                  <a:pt x="1215" y="1157"/>
                </a:lnTo>
                <a:lnTo>
                  <a:pt x="1274" y="1137"/>
                </a:lnTo>
                <a:lnTo>
                  <a:pt x="1288" y="1137"/>
                </a:lnTo>
                <a:lnTo>
                  <a:pt x="1308" y="1143"/>
                </a:lnTo>
                <a:lnTo>
                  <a:pt x="1321" y="1150"/>
                </a:lnTo>
                <a:lnTo>
                  <a:pt x="1353" y="1143"/>
                </a:lnTo>
                <a:lnTo>
                  <a:pt x="1367" y="1157"/>
                </a:lnTo>
                <a:lnTo>
                  <a:pt x="1380" y="1170"/>
                </a:lnTo>
                <a:lnTo>
                  <a:pt x="1387" y="1183"/>
                </a:lnTo>
                <a:lnTo>
                  <a:pt x="1413" y="1210"/>
                </a:lnTo>
                <a:lnTo>
                  <a:pt x="1420" y="1216"/>
                </a:lnTo>
                <a:lnTo>
                  <a:pt x="1426" y="1216"/>
                </a:lnTo>
                <a:lnTo>
                  <a:pt x="1432" y="1222"/>
                </a:lnTo>
                <a:lnTo>
                  <a:pt x="1466" y="1222"/>
                </a:lnTo>
                <a:lnTo>
                  <a:pt x="1472" y="1222"/>
                </a:lnTo>
                <a:lnTo>
                  <a:pt x="1511" y="1222"/>
                </a:lnTo>
                <a:lnTo>
                  <a:pt x="1531" y="1216"/>
                </a:lnTo>
                <a:lnTo>
                  <a:pt x="1610" y="1216"/>
                </a:lnTo>
                <a:lnTo>
                  <a:pt x="1643" y="1222"/>
                </a:lnTo>
                <a:lnTo>
                  <a:pt x="1689" y="1242"/>
                </a:lnTo>
                <a:lnTo>
                  <a:pt x="1722" y="1242"/>
                </a:lnTo>
                <a:lnTo>
                  <a:pt x="1736" y="1249"/>
                </a:lnTo>
                <a:lnTo>
                  <a:pt x="1748" y="1242"/>
                </a:lnTo>
                <a:lnTo>
                  <a:pt x="1762" y="1242"/>
                </a:lnTo>
                <a:lnTo>
                  <a:pt x="1755" y="1269"/>
                </a:lnTo>
                <a:lnTo>
                  <a:pt x="1788" y="1281"/>
                </a:lnTo>
                <a:lnTo>
                  <a:pt x="1788" y="1275"/>
                </a:lnTo>
                <a:lnTo>
                  <a:pt x="1794" y="1275"/>
                </a:lnTo>
                <a:lnTo>
                  <a:pt x="1807" y="1275"/>
                </a:lnTo>
                <a:lnTo>
                  <a:pt x="1814" y="1275"/>
                </a:lnTo>
                <a:lnTo>
                  <a:pt x="1841" y="1275"/>
                </a:lnTo>
                <a:lnTo>
                  <a:pt x="1847" y="1281"/>
                </a:lnTo>
                <a:lnTo>
                  <a:pt x="1880" y="1295"/>
                </a:lnTo>
                <a:lnTo>
                  <a:pt x="1867" y="1315"/>
                </a:lnTo>
                <a:lnTo>
                  <a:pt x="1880" y="1321"/>
                </a:lnTo>
                <a:lnTo>
                  <a:pt x="1900" y="1321"/>
                </a:lnTo>
                <a:lnTo>
                  <a:pt x="1926" y="1308"/>
                </a:lnTo>
                <a:lnTo>
                  <a:pt x="1932" y="1301"/>
                </a:lnTo>
                <a:lnTo>
                  <a:pt x="1932" y="1295"/>
                </a:lnTo>
                <a:lnTo>
                  <a:pt x="1920" y="1281"/>
                </a:lnTo>
                <a:lnTo>
                  <a:pt x="1900" y="1262"/>
                </a:lnTo>
                <a:lnTo>
                  <a:pt x="1886" y="1196"/>
                </a:lnTo>
                <a:lnTo>
                  <a:pt x="1886" y="1176"/>
                </a:lnTo>
                <a:lnTo>
                  <a:pt x="1880" y="1163"/>
                </a:lnTo>
                <a:lnTo>
                  <a:pt x="1880" y="1143"/>
                </a:lnTo>
                <a:lnTo>
                  <a:pt x="1873" y="1137"/>
                </a:lnTo>
                <a:lnTo>
                  <a:pt x="1873" y="1123"/>
                </a:lnTo>
                <a:lnTo>
                  <a:pt x="1880" y="1117"/>
                </a:lnTo>
                <a:lnTo>
                  <a:pt x="1873" y="1111"/>
                </a:lnTo>
                <a:lnTo>
                  <a:pt x="1860" y="1104"/>
                </a:lnTo>
                <a:lnTo>
                  <a:pt x="1860" y="1097"/>
                </a:lnTo>
                <a:lnTo>
                  <a:pt x="1860" y="1085"/>
                </a:lnTo>
                <a:lnTo>
                  <a:pt x="1867" y="1078"/>
                </a:lnTo>
                <a:lnTo>
                  <a:pt x="1867" y="1052"/>
                </a:lnTo>
                <a:lnTo>
                  <a:pt x="1860" y="1038"/>
                </a:lnTo>
                <a:lnTo>
                  <a:pt x="1860" y="1026"/>
                </a:lnTo>
                <a:lnTo>
                  <a:pt x="1873" y="1012"/>
                </a:lnTo>
                <a:lnTo>
                  <a:pt x="1886" y="1012"/>
                </a:lnTo>
                <a:lnTo>
                  <a:pt x="1900" y="1026"/>
                </a:lnTo>
                <a:lnTo>
                  <a:pt x="1900" y="1038"/>
                </a:lnTo>
                <a:lnTo>
                  <a:pt x="1906" y="1045"/>
                </a:lnTo>
                <a:lnTo>
                  <a:pt x="1906" y="1038"/>
                </a:lnTo>
                <a:lnTo>
                  <a:pt x="1926" y="1026"/>
                </a:lnTo>
                <a:lnTo>
                  <a:pt x="1932" y="1006"/>
                </a:lnTo>
                <a:lnTo>
                  <a:pt x="1939" y="1006"/>
                </a:lnTo>
                <a:lnTo>
                  <a:pt x="1939" y="1018"/>
                </a:lnTo>
                <a:lnTo>
                  <a:pt x="1979" y="1018"/>
                </a:lnTo>
                <a:lnTo>
                  <a:pt x="1985" y="1018"/>
                </a:lnTo>
                <a:lnTo>
                  <a:pt x="1991" y="1012"/>
                </a:lnTo>
                <a:lnTo>
                  <a:pt x="1999" y="999"/>
                </a:lnTo>
                <a:lnTo>
                  <a:pt x="2011" y="993"/>
                </a:lnTo>
                <a:lnTo>
                  <a:pt x="2018" y="986"/>
                </a:lnTo>
                <a:lnTo>
                  <a:pt x="2018" y="979"/>
                </a:lnTo>
                <a:lnTo>
                  <a:pt x="2024" y="967"/>
                </a:lnTo>
                <a:lnTo>
                  <a:pt x="2024" y="947"/>
                </a:lnTo>
                <a:lnTo>
                  <a:pt x="2077" y="907"/>
                </a:lnTo>
                <a:lnTo>
                  <a:pt x="2097" y="868"/>
                </a:lnTo>
                <a:lnTo>
                  <a:pt x="2103" y="861"/>
                </a:lnTo>
                <a:lnTo>
                  <a:pt x="2117" y="854"/>
                </a:lnTo>
                <a:lnTo>
                  <a:pt x="2117" y="848"/>
                </a:lnTo>
                <a:lnTo>
                  <a:pt x="2110" y="828"/>
                </a:lnTo>
                <a:lnTo>
                  <a:pt x="2117" y="821"/>
                </a:lnTo>
                <a:lnTo>
                  <a:pt x="2137" y="809"/>
                </a:lnTo>
                <a:lnTo>
                  <a:pt x="2137" y="749"/>
                </a:lnTo>
                <a:lnTo>
                  <a:pt x="2143" y="742"/>
                </a:lnTo>
                <a:lnTo>
                  <a:pt x="2156" y="730"/>
                </a:lnTo>
                <a:lnTo>
                  <a:pt x="2156" y="722"/>
                </a:lnTo>
                <a:lnTo>
                  <a:pt x="2169" y="710"/>
                </a:lnTo>
                <a:lnTo>
                  <a:pt x="2189" y="716"/>
                </a:lnTo>
                <a:lnTo>
                  <a:pt x="2196" y="710"/>
                </a:lnTo>
                <a:lnTo>
                  <a:pt x="2216" y="703"/>
                </a:lnTo>
                <a:lnTo>
                  <a:pt x="2208" y="663"/>
                </a:lnTo>
                <a:lnTo>
                  <a:pt x="2196" y="657"/>
                </a:lnTo>
                <a:lnTo>
                  <a:pt x="2196" y="651"/>
                </a:lnTo>
                <a:lnTo>
                  <a:pt x="2202" y="644"/>
                </a:lnTo>
                <a:lnTo>
                  <a:pt x="2189" y="624"/>
                </a:lnTo>
                <a:lnTo>
                  <a:pt x="2176" y="611"/>
                </a:lnTo>
                <a:lnTo>
                  <a:pt x="2189" y="604"/>
                </a:lnTo>
                <a:lnTo>
                  <a:pt x="2189" y="572"/>
                </a:lnTo>
                <a:lnTo>
                  <a:pt x="2182" y="572"/>
                </a:lnTo>
                <a:lnTo>
                  <a:pt x="2176" y="566"/>
                </a:lnTo>
                <a:lnTo>
                  <a:pt x="2163" y="546"/>
                </a:lnTo>
                <a:lnTo>
                  <a:pt x="2182" y="532"/>
                </a:lnTo>
                <a:lnTo>
                  <a:pt x="2189" y="539"/>
                </a:lnTo>
                <a:lnTo>
                  <a:pt x="2202" y="532"/>
                </a:lnTo>
                <a:lnTo>
                  <a:pt x="2208" y="539"/>
                </a:lnTo>
                <a:lnTo>
                  <a:pt x="2235" y="519"/>
                </a:lnTo>
                <a:lnTo>
                  <a:pt x="2235" y="513"/>
                </a:lnTo>
                <a:lnTo>
                  <a:pt x="2228" y="506"/>
                </a:lnTo>
                <a:lnTo>
                  <a:pt x="2235" y="460"/>
                </a:lnTo>
                <a:lnTo>
                  <a:pt x="2242" y="453"/>
                </a:lnTo>
                <a:lnTo>
                  <a:pt x="2248" y="453"/>
                </a:lnTo>
                <a:lnTo>
                  <a:pt x="2255" y="434"/>
                </a:lnTo>
                <a:lnTo>
                  <a:pt x="2261" y="434"/>
                </a:lnTo>
                <a:lnTo>
                  <a:pt x="2255" y="414"/>
                </a:lnTo>
                <a:lnTo>
                  <a:pt x="2248" y="408"/>
                </a:lnTo>
                <a:lnTo>
                  <a:pt x="2242" y="408"/>
                </a:lnTo>
                <a:lnTo>
                  <a:pt x="2235" y="368"/>
                </a:lnTo>
                <a:lnTo>
                  <a:pt x="2228" y="374"/>
                </a:lnTo>
                <a:lnTo>
                  <a:pt x="2235" y="361"/>
                </a:lnTo>
                <a:lnTo>
                  <a:pt x="2248" y="355"/>
                </a:lnTo>
                <a:lnTo>
                  <a:pt x="2255" y="355"/>
                </a:lnTo>
                <a:lnTo>
                  <a:pt x="2268" y="361"/>
                </a:lnTo>
                <a:lnTo>
                  <a:pt x="2275" y="361"/>
                </a:lnTo>
                <a:lnTo>
                  <a:pt x="2301" y="322"/>
                </a:lnTo>
                <a:lnTo>
                  <a:pt x="2307" y="322"/>
                </a:lnTo>
                <a:lnTo>
                  <a:pt x="2321" y="329"/>
                </a:lnTo>
                <a:lnTo>
                  <a:pt x="2321" y="315"/>
                </a:lnTo>
                <a:lnTo>
                  <a:pt x="2333" y="282"/>
                </a:lnTo>
                <a:lnTo>
                  <a:pt x="2333" y="270"/>
                </a:lnTo>
                <a:lnTo>
                  <a:pt x="2321" y="256"/>
                </a:lnTo>
                <a:lnTo>
                  <a:pt x="2182" y="236"/>
                </a:lnTo>
                <a:lnTo>
                  <a:pt x="2176" y="223"/>
                </a:lnTo>
                <a:lnTo>
                  <a:pt x="2110" y="191"/>
                </a:lnTo>
                <a:lnTo>
                  <a:pt x="2103" y="210"/>
                </a:lnTo>
                <a:lnTo>
                  <a:pt x="2103" y="230"/>
                </a:lnTo>
                <a:lnTo>
                  <a:pt x="2097" y="236"/>
                </a:lnTo>
                <a:lnTo>
                  <a:pt x="2084" y="243"/>
                </a:lnTo>
                <a:lnTo>
                  <a:pt x="2090" y="250"/>
                </a:lnTo>
                <a:lnTo>
                  <a:pt x="2064" y="276"/>
                </a:lnTo>
                <a:lnTo>
                  <a:pt x="2038" y="315"/>
                </a:lnTo>
                <a:lnTo>
                  <a:pt x="2018" y="335"/>
                </a:lnTo>
                <a:lnTo>
                  <a:pt x="1979" y="349"/>
                </a:lnTo>
                <a:lnTo>
                  <a:pt x="1965" y="349"/>
                </a:lnTo>
                <a:lnTo>
                  <a:pt x="1959" y="335"/>
                </a:lnTo>
                <a:lnTo>
                  <a:pt x="1946" y="335"/>
                </a:lnTo>
                <a:lnTo>
                  <a:pt x="1920" y="341"/>
                </a:lnTo>
                <a:lnTo>
                  <a:pt x="1880" y="335"/>
                </a:lnTo>
                <a:lnTo>
                  <a:pt x="1860" y="349"/>
                </a:lnTo>
                <a:lnTo>
                  <a:pt x="1847" y="335"/>
                </a:lnTo>
                <a:lnTo>
                  <a:pt x="1841" y="335"/>
                </a:lnTo>
                <a:lnTo>
                  <a:pt x="1827" y="335"/>
                </a:lnTo>
                <a:lnTo>
                  <a:pt x="1788" y="329"/>
                </a:lnTo>
                <a:lnTo>
                  <a:pt x="1755" y="349"/>
                </a:lnTo>
                <a:lnTo>
                  <a:pt x="1748" y="335"/>
                </a:lnTo>
                <a:lnTo>
                  <a:pt x="1742" y="341"/>
                </a:lnTo>
                <a:lnTo>
                  <a:pt x="1728" y="335"/>
                </a:lnTo>
                <a:lnTo>
                  <a:pt x="1736" y="329"/>
                </a:lnTo>
                <a:lnTo>
                  <a:pt x="1755" y="309"/>
                </a:lnTo>
                <a:lnTo>
                  <a:pt x="1762" y="296"/>
                </a:lnTo>
                <a:lnTo>
                  <a:pt x="1755" y="262"/>
                </a:lnTo>
                <a:lnTo>
                  <a:pt x="1742" y="250"/>
                </a:lnTo>
                <a:lnTo>
                  <a:pt x="1709" y="243"/>
                </a:lnTo>
                <a:lnTo>
                  <a:pt x="1683" y="250"/>
                </a:lnTo>
                <a:lnTo>
                  <a:pt x="1663" y="250"/>
                </a:lnTo>
                <a:lnTo>
                  <a:pt x="1657" y="256"/>
                </a:lnTo>
                <a:lnTo>
                  <a:pt x="1617" y="250"/>
                </a:lnTo>
                <a:lnTo>
                  <a:pt x="1604" y="270"/>
                </a:lnTo>
                <a:lnTo>
                  <a:pt x="1584" y="270"/>
                </a:lnTo>
                <a:lnTo>
                  <a:pt x="1564" y="276"/>
                </a:lnTo>
                <a:lnTo>
                  <a:pt x="1544" y="270"/>
                </a:lnTo>
                <a:lnTo>
                  <a:pt x="1538" y="270"/>
                </a:lnTo>
                <a:lnTo>
                  <a:pt x="1538" y="256"/>
                </a:lnTo>
                <a:lnTo>
                  <a:pt x="1525" y="270"/>
                </a:lnTo>
                <a:lnTo>
                  <a:pt x="1525" y="262"/>
                </a:lnTo>
                <a:lnTo>
                  <a:pt x="1511" y="270"/>
                </a:lnTo>
                <a:lnTo>
                  <a:pt x="1485" y="250"/>
                </a:lnTo>
                <a:lnTo>
                  <a:pt x="1472" y="217"/>
                </a:lnTo>
                <a:lnTo>
                  <a:pt x="1459" y="78"/>
                </a:lnTo>
                <a:lnTo>
                  <a:pt x="1446" y="78"/>
                </a:lnTo>
                <a:lnTo>
                  <a:pt x="1432" y="86"/>
                </a:lnTo>
                <a:lnTo>
                  <a:pt x="1426" y="78"/>
                </a:lnTo>
                <a:lnTo>
                  <a:pt x="1393" y="59"/>
                </a:lnTo>
                <a:lnTo>
                  <a:pt x="1387" y="59"/>
                </a:lnTo>
                <a:lnTo>
                  <a:pt x="1373" y="72"/>
                </a:lnTo>
                <a:lnTo>
                  <a:pt x="1367" y="72"/>
                </a:lnTo>
                <a:lnTo>
                  <a:pt x="1361" y="92"/>
                </a:lnTo>
                <a:lnTo>
                  <a:pt x="1347" y="98"/>
                </a:lnTo>
                <a:lnTo>
                  <a:pt x="1341" y="118"/>
                </a:lnTo>
                <a:lnTo>
                  <a:pt x="1314" y="131"/>
                </a:lnTo>
                <a:lnTo>
                  <a:pt x="1301" y="138"/>
                </a:lnTo>
                <a:lnTo>
                  <a:pt x="1274" y="124"/>
                </a:lnTo>
                <a:lnTo>
                  <a:pt x="1268" y="124"/>
                </a:lnTo>
                <a:lnTo>
                  <a:pt x="1248" y="118"/>
                </a:lnTo>
                <a:lnTo>
                  <a:pt x="1209" y="112"/>
                </a:lnTo>
                <a:lnTo>
                  <a:pt x="1203" y="112"/>
                </a:lnTo>
                <a:lnTo>
                  <a:pt x="1189" y="72"/>
                </a:lnTo>
                <a:lnTo>
                  <a:pt x="1196" y="52"/>
                </a:lnTo>
                <a:lnTo>
                  <a:pt x="1177" y="39"/>
                </a:lnTo>
                <a:lnTo>
                  <a:pt x="1183" y="19"/>
                </a:lnTo>
                <a:lnTo>
                  <a:pt x="1157" y="0"/>
                </a:lnTo>
                <a:lnTo>
                  <a:pt x="1150" y="19"/>
                </a:lnTo>
                <a:lnTo>
                  <a:pt x="1137" y="19"/>
                </a:lnTo>
                <a:lnTo>
                  <a:pt x="1124" y="0"/>
                </a:lnTo>
                <a:lnTo>
                  <a:pt x="1098" y="0"/>
                </a:lnTo>
                <a:lnTo>
                  <a:pt x="1078" y="0"/>
                </a:lnTo>
                <a:lnTo>
                  <a:pt x="999" y="27"/>
                </a:lnTo>
                <a:lnTo>
                  <a:pt x="979" y="39"/>
                </a:lnTo>
                <a:lnTo>
                  <a:pt x="946" y="33"/>
                </a:lnTo>
                <a:lnTo>
                  <a:pt x="926" y="33"/>
                </a:lnTo>
                <a:lnTo>
                  <a:pt x="907" y="46"/>
                </a:lnTo>
                <a:lnTo>
                  <a:pt x="881" y="39"/>
                </a:lnTo>
                <a:lnTo>
                  <a:pt x="828" y="52"/>
                </a:lnTo>
                <a:lnTo>
                  <a:pt x="821" y="52"/>
                </a:lnTo>
                <a:lnTo>
                  <a:pt x="808" y="52"/>
                </a:lnTo>
                <a:lnTo>
                  <a:pt x="768" y="52"/>
                </a:lnTo>
                <a:lnTo>
                  <a:pt x="768" y="72"/>
                </a:lnTo>
                <a:lnTo>
                  <a:pt x="762" y="72"/>
                </a:lnTo>
                <a:lnTo>
                  <a:pt x="749" y="72"/>
                </a:lnTo>
                <a:lnTo>
                  <a:pt x="749" y="78"/>
                </a:lnTo>
                <a:lnTo>
                  <a:pt x="729" y="92"/>
                </a:lnTo>
                <a:lnTo>
                  <a:pt x="715" y="98"/>
                </a:lnTo>
                <a:lnTo>
                  <a:pt x="689" y="124"/>
                </a:lnTo>
                <a:lnTo>
                  <a:pt x="663" y="131"/>
                </a:lnTo>
                <a:lnTo>
                  <a:pt x="657" y="124"/>
                </a:lnTo>
                <a:lnTo>
                  <a:pt x="657" y="138"/>
                </a:lnTo>
                <a:lnTo>
                  <a:pt x="650" y="138"/>
                </a:lnTo>
                <a:lnTo>
                  <a:pt x="644" y="138"/>
                </a:lnTo>
                <a:lnTo>
                  <a:pt x="638" y="118"/>
                </a:lnTo>
                <a:lnTo>
                  <a:pt x="630" y="104"/>
                </a:lnTo>
                <a:lnTo>
                  <a:pt x="604" y="98"/>
                </a:lnTo>
                <a:lnTo>
                  <a:pt x="585" y="92"/>
                </a:lnTo>
                <a:lnTo>
                  <a:pt x="585" y="98"/>
                </a:lnTo>
                <a:lnTo>
                  <a:pt x="591" y="112"/>
                </a:lnTo>
                <a:lnTo>
                  <a:pt x="598" y="112"/>
                </a:lnTo>
                <a:lnTo>
                  <a:pt x="604" y="124"/>
                </a:lnTo>
                <a:lnTo>
                  <a:pt x="591" y="124"/>
                </a:lnTo>
                <a:lnTo>
                  <a:pt x="585" y="112"/>
                </a:lnTo>
                <a:lnTo>
                  <a:pt x="559" y="112"/>
                </a:lnTo>
                <a:lnTo>
                  <a:pt x="551" y="104"/>
                </a:lnTo>
                <a:lnTo>
                  <a:pt x="532" y="112"/>
                </a:lnTo>
                <a:lnTo>
                  <a:pt x="532" y="151"/>
                </a:lnTo>
                <a:lnTo>
                  <a:pt x="519" y="177"/>
                </a:lnTo>
                <a:lnTo>
                  <a:pt x="525" y="210"/>
                </a:lnTo>
                <a:lnTo>
                  <a:pt x="506" y="236"/>
                </a:lnTo>
                <a:lnTo>
                  <a:pt x="532" y="250"/>
                </a:lnTo>
                <a:lnTo>
                  <a:pt x="545" y="236"/>
                </a:lnTo>
                <a:lnTo>
                  <a:pt x="565" y="236"/>
                </a:lnTo>
                <a:lnTo>
                  <a:pt x="585" y="256"/>
                </a:lnTo>
                <a:lnTo>
                  <a:pt x="604" y="223"/>
                </a:lnTo>
                <a:lnTo>
                  <a:pt x="630" y="256"/>
                </a:lnTo>
                <a:lnTo>
                  <a:pt x="650" y="256"/>
                </a:lnTo>
                <a:lnTo>
                  <a:pt x="683" y="276"/>
                </a:lnTo>
                <a:lnTo>
                  <a:pt x="697" y="296"/>
                </a:lnTo>
                <a:lnTo>
                  <a:pt x="697" y="322"/>
                </a:lnTo>
                <a:lnTo>
                  <a:pt x="683" y="349"/>
                </a:lnTo>
                <a:lnTo>
                  <a:pt x="663" y="355"/>
                </a:lnTo>
                <a:lnTo>
                  <a:pt x="644" y="374"/>
                </a:lnTo>
                <a:lnTo>
                  <a:pt x="650" y="400"/>
                </a:lnTo>
                <a:lnTo>
                  <a:pt x="677" y="414"/>
                </a:lnTo>
                <a:lnTo>
                  <a:pt x="683" y="434"/>
                </a:lnTo>
                <a:lnTo>
                  <a:pt x="697" y="440"/>
                </a:lnTo>
                <a:lnTo>
                  <a:pt x="723" y="467"/>
                </a:lnTo>
                <a:lnTo>
                  <a:pt x="715" y="487"/>
                </a:lnTo>
                <a:lnTo>
                  <a:pt x="723" y="513"/>
                </a:lnTo>
                <a:lnTo>
                  <a:pt x="723" y="526"/>
                </a:lnTo>
                <a:lnTo>
                  <a:pt x="709" y="539"/>
                </a:lnTo>
                <a:lnTo>
                  <a:pt x="709" y="546"/>
                </a:lnTo>
                <a:lnTo>
                  <a:pt x="742" y="532"/>
                </a:lnTo>
                <a:lnTo>
                  <a:pt x="749" y="546"/>
                </a:lnTo>
                <a:lnTo>
                  <a:pt x="768" y="532"/>
                </a:lnTo>
                <a:lnTo>
                  <a:pt x="788" y="519"/>
                </a:lnTo>
                <a:lnTo>
                  <a:pt x="802" y="526"/>
                </a:lnTo>
                <a:lnTo>
                  <a:pt x="821" y="546"/>
                </a:lnTo>
                <a:lnTo>
                  <a:pt x="814" y="546"/>
                </a:lnTo>
                <a:lnTo>
                  <a:pt x="808" y="558"/>
                </a:lnTo>
                <a:lnTo>
                  <a:pt x="808" y="578"/>
                </a:lnTo>
                <a:lnTo>
                  <a:pt x="802" y="592"/>
                </a:lnTo>
                <a:lnTo>
                  <a:pt x="794" y="604"/>
                </a:lnTo>
                <a:lnTo>
                  <a:pt x="788" y="611"/>
                </a:lnTo>
                <a:lnTo>
                  <a:pt x="782" y="618"/>
                </a:lnTo>
                <a:lnTo>
                  <a:pt x="782" y="631"/>
                </a:lnTo>
                <a:lnTo>
                  <a:pt x="768" y="631"/>
                </a:lnTo>
                <a:lnTo>
                  <a:pt x="755" y="651"/>
                </a:lnTo>
                <a:lnTo>
                  <a:pt x="749" y="663"/>
                </a:lnTo>
                <a:lnTo>
                  <a:pt x="755" y="683"/>
                </a:lnTo>
                <a:lnTo>
                  <a:pt x="735" y="696"/>
                </a:lnTo>
                <a:lnTo>
                  <a:pt x="729" y="683"/>
                </a:lnTo>
                <a:lnTo>
                  <a:pt x="715" y="683"/>
                </a:lnTo>
                <a:lnTo>
                  <a:pt x="703" y="677"/>
                </a:lnTo>
                <a:lnTo>
                  <a:pt x="670" y="683"/>
                </a:lnTo>
                <a:lnTo>
                  <a:pt x="670" y="690"/>
                </a:lnTo>
                <a:lnTo>
                  <a:pt x="630" y="703"/>
                </a:lnTo>
                <a:lnTo>
                  <a:pt x="591" y="736"/>
                </a:lnTo>
                <a:lnTo>
                  <a:pt x="571" y="749"/>
                </a:lnTo>
                <a:lnTo>
                  <a:pt x="565" y="775"/>
                </a:lnTo>
                <a:lnTo>
                  <a:pt x="532" y="789"/>
                </a:lnTo>
                <a:lnTo>
                  <a:pt x="519" y="801"/>
                </a:lnTo>
                <a:lnTo>
                  <a:pt x="466" y="828"/>
                </a:lnTo>
                <a:lnTo>
                  <a:pt x="453" y="828"/>
                </a:lnTo>
                <a:lnTo>
                  <a:pt x="453" y="835"/>
                </a:lnTo>
                <a:lnTo>
                  <a:pt x="446" y="841"/>
                </a:lnTo>
                <a:lnTo>
                  <a:pt x="427" y="861"/>
                </a:lnTo>
                <a:lnTo>
                  <a:pt x="393" y="854"/>
                </a:lnTo>
                <a:lnTo>
                  <a:pt x="367" y="809"/>
                </a:lnTo>
                <a:lnTo>
                  <a:pt x="367" y="801"/>
                </a:lnTo>
                <a:lnTo>
                  <a:pt x="348" y="828"/>
                </a:lnTo>
                <a:lnTo>
                  <a:pt x="314" y="848"/>
                </a:lnTo>
                <a:lnTo>
                  <a:pt x="295" y="848"/>
                </a:lnTo>
                <a:lnTo>
                  <a:pt x="249" y="835"/>
                </a:lnTo>
                <a:lnTo>
                  <a:pt x="243" y="841"/>
                </a:lnTo>
                <a:lnTo>
                  <a:pt x="229" y="841"/>
                </a:lnTo>
                <a:lnTo>
                  <a:pt x="229" y="848"/>
                </a:lnTo>
                <a:lnTo>
                  <a:pt x="216" y="868"/>
                </a:lnTo>
                <a:lnTo>
                  <a:pt x="209" y="874"/>
                </a:lnTo>
                <a:lnTo>
                  <a:pt x="203" y="874"/>
                </a:lnTo>
                <a:lnTo>
                  <a:pt x="196" y="868"/>
                </a:lnTo>
                <a:lnTo>
                  <a:pt x="190" y="868"/>
                </a:lnTo>
                <a:lnTo>
                  <a:pt x="176" y="861"/>
                </a:lnTo>
                <a:lnTo>
                  <a:pt x="170" y="874"/>
                </a:lnTo>
                <a:lnTo>
                  <a:pt x="176" y="880"/>
                </a:lnTo>
                <a:lnTo>
                  <a:pt x="176" y="894"/>
                </a:lnTo>
                <a:lnTo>
                  <a:pt x="176" y="900"/>
                </a:lnTo>
                <a:lnTo>
                  <a:pt x="170" y="914"/>
                </a:lnTo>
                <a:lnTo>
                  <a:pt x="131" y="940"/>
                </a:lnTo>
                <a:lnTo>
                  <a:pt x="118" y="959"/>
                </a:lnTo>
                <a:lnTo>
                  <a:pt x="111" y="973"/>
                </a:lnTo>
                <a:lnTo>
                  <a:pt x="59" y="1018"/>
                </a:lnTo>
                <a:lnTo>
                  <a:pt x="6" y="1065"/>
                </a:lnTo>
                <a:lnTo>
                  <a:pt x="12" y="1078"/>
                </a:lnTo>
                <a:lnTo>
                  <a:pt x="12" y="1085"/>
                </a:lnTo>
                <a:lnTo>
                  <a:pt x="12" y="1091"/>
                </a:lnTo>
                <a:lnTo>
                  <a:pt x="6" y="1097"/>
                </a:lnTo>
                <a:lnTo>
                  <a:pt x="0" y="1097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3672905" y="4963004"/>
            <a:ext cx="1235075" cy="814388"/>
          </a:xfrm>
          <a:custGeom>
            <a:avLst/>
            <a:gdLst/>
            <a:ahLst/>
            <a:cxnLst>
              <a:cxn ang="0">
                <a:pos x="98" y="1196"/>
              </a:cxn>
              <a:cxn ang="0">
                <a:pos x="196" y="1301"/>
              </a:cxn>
              <a:cxn ang="0">
                <a:pos x="308" y="1334"/>
              </a:cxn>
              <a:cxn ang="0">
                <a:pos x="440" y="1380"/>
              </a:cxn>
              <a:cxn ang="0">
                <a:pos x="604" y="1446"/>
              </a:cxn>
              <a:cxn ang="0">
                <a:pos x="861" y="1518"/>
              </a:cxn>
              <a:cxn ang="0">
                <a:pos x="972" y="1492"/>
              </a:cxn>
              <a:cxn ang="0">
                <a:pos x="1065" y="1512"/>
              </a:cxn>
              <a:cxn ang="0">
                <a:pos x="1150" y="1360"/>
              </a:cxn>
              <a:cxn ang="0">
                <a:pos x="1215" y="1275"/>
              </a:cxn>
              <a:cxn ang="0">
                <a:pos x="1321" y="1150"/>
              </a:cxn>
              <a:cxn ang="0">
                <a:pos x="1426" y="1216"/>
              </a:cxn>
              <a:cxn ang="0">
                <a:pos x="1643" y="1222"/>
              </a:cxn>
              <a:cxn ang="0">
                <a:pos x="1788" y="1281"/>
              </a:cxn>
              <a:cxn ang="0">
                <a:pos x="1880" y="1295"/>
              </a:cxn>
              <a:cxn ang="0">
                <a:pos x="1920" y="1281"/>
              </a:cxn>
              <a:cxn ang="0">
                <a:pos x="1873" y="1123"/>
              </a:cxn>
              <a:cxn ang="0">
                <a:pos x="1867" y="1052"/>
              </a:cxn>
              <a:cxn ang="0">
                <a:pos x="1906" y="1045"/>
              </a:cxn>
              <a:cxn ang="0">
                <a:pos x="1985" y="1018"/>
              </a:cxn>
              <a:cxn ang="0">
                <a:pos x="2024" y="947"/>
              </a:cxn>
              <a:cxn ang="0">
                <a:pos x="2117" y="821"/>
              </a:cxn>
              <a:cxn ang="0">
                <a:pos x="2189" y="716"/>
              </a:cxn>
              <a:cxn ang="0">
                <a:pos x="2189" y="624"/>
              </a:cxn>
              <a:cxn ang="0">
                <a:pos x="2182" y="532"/>
              </a:cxn>
              <a:cxn ang="0">
                <a:pos x="2235" y="460"/>
              </a:cxn>
              <a:cxn ang="0">
                <a:pos x="2242" y="408"/>
              </a:cxn>
              <a:cxn ang="0">
                <a:pos x="2275" y="361"/>
              </a:cxn>
              <a:cxn ang="0">
                <a:pos x="2321" y="256"/>
              </a:cxn>
              <a:cxn ang="0">
                <a:pos x="2084" y="243"/>
              </a:cxn>
              <a:cxn ang="0">
                <a:pos x="1959" y="335"/>
              </a:cxn>
              <a:cxn ang="0">
                <a:pos x="1827" y="335"/>
              </a:cxn>
              <a:cxn ang="0">
                <a:pos x="1755" y="309"/>
              </a:cxn>
              <a:cxn ang="0">
                <a:pos x="1657" y="256"/>
              </a:cxn>
              <a:cxn ang="0">
                <a:pos x="1538" y="256"/>
              </a:cxn>
              <a:cxn ang="0">
                <a:pos x="1446" y="78"/>
              </a:cxn>
              <a:cxn ang="0">
                <a:pos x="1361" y="92"/>
              </a:cxn>
              <a:cxn ang="0">
                <a:pos x="1248" y="118"/>
              </a:cxn>
              <a:cxn ang="0">
                <a:pos x="1157" y="0"/>
              </a:cxn>
              <a:cxn ang="0">
                <a:pos x="979" y="39"/>
              </a:cxn>
              <a:cxn ang="0">
                <a:pos x="808" y="52"/>
              </a:cxn>
              <a:cxn ang="0">
                <a:pos x="715" y="98"/>
              </a:cxn>
              <a:cxn ang="0">
                <a:pos x="638" y="118"/>
              </a:cxn>
              <a:cxn ang="0">
                <a:pos x="604" y="124"/>
              </a:cxn>
              <a:cxn ang="0">
                <a:pos x="519" y="177"/>
              </a:cxn>
              <a:cxn ang="0">
                <a:pos x="604" y="223"/>
              </a:cxn>
              <a:cxn ang="0">
                <a:pos x="663" y="355"/>
              </a:cxn>
              <a:cxn ang="0">
                <a:pos x="715" y="487"/>
              </a:cxn>
              <a:cxn ang="0">
                <a:pos x="768" y="532"/>
              </a:cxn>
              <a:cxn ang="0">
                <a:pos x="802" y="592"/>
              </a:cxn>
              <a:cxn ang="0">
                <a:pos x="749" y="663"/>
              </a:cxn>
              <a:cxn ang="0">
                <a:pos x="670" y="690"/>
              </a:cxn>
              <a:cxn ang="0">
                <a:pos x="466" y="828"/>
              </a:cxn>
              <a:cxn ang="0">
                <a:pos x="367" y="801"/>
              </a:cxn>
              <a:cxn ang="0">
                <a:pos x="229" y="848"/>
              </a:cxn>
              <a:cxn ang="0">
                <a:pos x="170" y="874"/>
              </a:cxn>
              <a:cxn ang="0">
                <a:pos x="111" y="973"/>
              </a:cxn>
              <a:cxn ang="0">
                <a:pos x="0" y="1097"/>
              </a:cxn>
            </a:cxnLst>
            <a:rect l="0" t="0" r="r" b="b"/>
            <a:pathLst>
              <a:path w="2333" h="1538">
                <a:moveTo>
                  <a:pt x="0" y="1097"/>
                </a:moveTo>
                <a:lnTo>
                  <a:pt x="12" y="1104"/>
                </a:lnTo>
                <a:lnTo>
                  <a:pt x="39" y="1123"/>
                </a:lnTo>
                <a:lnTo>
                  <a:pt x="65" y="1143"/>
                </a:lnTo>
                <a:lnTo>
                  <a:pt x="79" y="1157"/>
                </a:lnTo>
                <a:lnTo>
                  <a:pt x="91" y="1183"/>
                </a:lnTo>
                <a:lnTo>
                  <a:pt x="98" y="1196"/>
                </a:lnTo>
                <a:lnTo>
                  <a:pt x="111" y="1222"/>
                </a:lnTo>
                <a:lnTo>
                  <a:pt x="118" y="1255"/>
                </a:lnTo>
                <a:lnTo>
                  <a:pt x="131" y="1262"/>
                </a:lnTo>
                <a:lnTo>
                  <a:pt x="144" y="1275"/>
                </a:lnTo>
                <a:lnTo>
                  <a:pt x="190" y="1295"/>
                </a:lnTo>
                <a:lnTo>
                  <a:pt x="196" y="1295"/>
                </a:lnTo>
                <a:lnTo>
                  <a:pt x="196" y="1301"/>
                </a:lnTo>
                <a:lnTo>
                  <a:pt x="209" y="1301"/>
                </a:lnTo>
                <a:lnTo>
                  <a:pt x="216" y="1301"/>
                </a:lnTo>
                <a:lnTo>
                  <a:pt x="235" y="1308"/>
                </a:lnTo>
                <a:lnTo>
                  <a:pt x="269" y="1321"/>
                </a:lnTo>
                <a:lnTo>
                  <a:pt x="295" y="1328"/>
                </a:lnTo>
                <a:lnTo>
                  <a:pt x="295" y="1334"/>
                </a:lnTo>
                <a:lnTo>
                  <a:pt x="308" y="1334"/>
                </a:lnTo>
                <a:lnTo>
                  <a:pt x="328" y="1340"/>
                </a:lnTo>
                <a:lnTo>
                  <a:pt x="348" y="1348"/>
                </a:lnTo>
                <a:lnTo>
                  <a:pt x="348" y="1354"/>
                </a:lnTo>
                <a:lnTo>
                  <a:pt x="361" y="1354"/>
                </a:lnTo>
                <a:lnTo>
                  <a:pt x="393" y="1360"/>
                </a:lnTo>
                <a:lnTo>
                  <a:pt x="433" y="1380"/>
                </a:lnTo>
                <a:lnTo>
                  <a:pt x="440" y="1380"/>
                </a:lnTo>
                <a:lnTo>
                  <a:pt x="472" y="1400"/>
                </a:lnTo>
                <a:lnTo>
                  <a:pt x="492" y="1413"/>
                </a:lnTo>
                <a:lnTo>
                  <a:pt x="512" y="1419"/>
                </a:lnTo>
                <a:lnTo>
                  <a:pt x="525" y="1427"/>
                </a:lnTo>
                <a:lnTo>
                  <a:pt x="565" y="1439"/>
                </a:lnTo>
                <a:lnTo>
                  <a:pt x="578" y="1446"/>
                </a:lnTo>
                <a:lnTo>
                  <a:pt x="604" y="1446"/>
                </a:lnTo>
                <a:lnTo>
                  <a:pt x="610" y="1453"/>
                </a:lnTo>
                <a:lnTo>
                  <a:pt x="644" y="1453"/>
                </a:lnTo>
                <a:lnTo>
                  <a:pt x="657" y="1459"/>
                </a:lnTo>
                <a:lnTo>
                  <a:pt x="689" y="1472"/>
                </a:lnTo>
                <a:lnTo>
                  <a:pt x="703" y="1472"/>
                </a:lnTo>
                <a:lnTo>
                  <a:pt x="821" y="1498"/>
                </a:lnTo>
                <a:lnTo>
                  <a:pt x="861" y="1518"/>
                </a:lnTo>
                <a:lnTo>
                  <a:pt x="887" y="1538"/>
                </a:lnTo>
                <a:lnTo>
                  <a:pt x="920" y="1532"/>
                </a:lnTo>
                <a:lnTo>
                  <a:pt x="940" y="1512"/>
                </a:lnTo>
                <a:lnTo>
                  <a:pt x="940" y="1498"/>
                </a:lnTo>
                <a:lnTo>
                  <a:pt x="952" y="1498"/>
                </a:lnTo>
                <a:lnTo>
                  <a:pt x="966" y="1492"/>
                </a:lnTo>
                <a:lnTo>
                  <a:pt x="972" y="1492"/>
                </a:lnTo>
                <a:lnTo>
                  <a:pt x="986" y="1492"/>
                </a:lnTo>
                <a:lnTo>
                  <a:pt x="999" y="1498"/>
                </a:lnTo>
                <a:lnTo>
                  <a:pt x="1012" y="1498"/>
                </a:lnTo>
                <a:lnTo>
                  <a:pt x="1051" y="1518"/>
                </a:lnTo>
                <a:lnTo>
                  <a:pt x="1058" y="1518"/>
                </a:lnTo>
                <a:lnTo>
                  <a:pt x="1071" y="1532"/>
                </a:lnTo>
                <a:lnTo>
                  <a:pt x="1065" y="1512"/>
                </a:lnTo>
                <a:lnTo>
                  <a:pt x="1078" y="1459"/>
                </a:lnTo>
                <a:lnTo>
                  <a:pt x="1078" y="1380"/>
                </a:lnTo>
                <a:lnTo>
                  <a:pt x="1117" y="1367"/>
                </a:lnTo>
                <a:lnTo>
                  <a:pt x="1137" y="1380"/>
                </a:lnTo>
                <a:lnTo>
                  <a:pt x="1150" y="1374"/>
                </a:lnTo>
                <a:lnTo>
                  <a:pt x="1143" y="1367"/>
                </a:lnTo>
                <a:lnTo>
                  <a:pt x="1150" y="1360"/>
                </a:lnTo>
                <a:lnTo>
                  <a:pt x="1169" y="1380"/>
                </a:lnTo>
                <a:lnTo>
                  <a:pt x="1189" y="1360"/>
                </a:lnTo>
                <a:lnTo>
                  <a:pt x="1189" y="1354"/>
                </a:lnTo>
                <a:lnTo>
                  <a:pt x="1215" y="1348"/>
                </a:lnTo>
                <a:lnTo>
                  <a:pt x="1215" y="1334"/>
                </a:lnTo>
                <a:lnTo>
                  <a:pt x="1222" y="1315"/>
                </a:lnTo>
                <a:lnTo>
                  <a:pt x="1215" y="1275"/>
                </a:lnTo>
                <a:lnTo>
                  <a:pt x="1209" y="1255"/>
                </a:lnTo>
                <a:lnTo>
                  <a:pt x="1209" y="1183"/>
                </a:lnTo>
                <a:lnTo>
                  <a:pt x="1215" y="1157"/>
                </a:lnTo>
                <a:lnTo>
                  <a:pt x="1274" y="1137"/>
                </a:lnTo>
                <a:lnTo>
                  <a:pt x="1288" y="1137"/>
                </a:lnTo>
                <a:lnTo>
                  <a:pt x="1308" y="1143"/>
                </a:lnTo>
                <a:lnTo>
                  <a:pt x="1321" y="1150"/>
                </a:lnTo>
                <a:lnTo>
                  <a:pt x="1353" y="1143"/>
                </a:lnTo>
                <a:lnTo>
                  <a:pt x="1367" y="1157"/>
                </a:lnTo>
                <a:lnTo>
                  <a:pt x="1380" y="1170"/>
                </a:lnTo>
                <a:lnTo>
                  <a:pt x="1387" y="1183"/>
                </a:lnTo>
                <a:lnTo>
                  <a:pt x="1413" y="1210"/>
                </a:lnTo>
                <a:lnTo>
                  <a:pt x="1420" y="1216"/>
                </a:lnTo>
                <a:lnTo>
                  <a:pt x="1426" y="1216"/>
                </a:lnTo>
                <a:lnTo>
                  <a:pt x="1432" y="1222"/>
                </a:lnTo>
                <a:lnTo>
                  <a:pt x="1466" y="1222"/>
                </a:lnTo>
                <a:lnTo>
                  <a:pt x="1472" y="1222"/>
                </a:lnTo>
                <a:lnTo>
                  <a:pt x="1511" y="1222"/>
                </a:lnTo>
                <a:lnTo>
                  <a:pt x="1531" y="1216"/>
                </a:lnTo>
                <a:lnTo>
                  <a:pt x="1610" y="1216"/>
                </a:lnTo>
                <a:lnTo>
                  <a:pt x="1643" y="1222"/>
                </a:lnTo>
                <a:lnTo>
                  <a:pt x="1689" y="1242"/>
                </a:lnTo>
                <a:lnTo>
                  <a:pt x="1722" y="1242"/>
                </a:lnTo>
                <a:lnTo>
                  <a:pt x="1736" y="1249"/>
                </a:lnTo>
                <a:lnTo>
                  <a:pt x="1748" y="1242"/>
                </a:lnTo>
                <a:lnTo>
                  <a:pt x="1762" y="1242"/>
                </a:lnTo>
                <a:lnTo>
                  <a:pt x="1755" y="1269"/>
                </a:lnTo>
                <a:lnTo>
                  <a:pt x="1788" y="1281"/>
                </a:lnTo>
                <a:lnTo>
                  <a:pt x="1788" y="1275"/>
                </a:lnTo>
                <a:lnTo>
                  <a:pt x="1794" y="1275"/>
                </a:lnTo>
                <a:lnTo>
                  <a:pt x="1807" y="1275"/>
                </a:lnTo>
                <a:lnTo>
                  <a:pt x="1814" y="1275"/>
                </a:lnTo>
                <a:lnTo>
                  <a:pt x="1841" y="1275"/>
                </a:lnTo>
                <a:lnTo>
                  <a:pt x="1847" y="1281"/>
                </a:lnTo>
                <a:lnTo>
                  <a:pt x="1880" y="1295"/>
                </a:lnTo>
                <a:lnTo>
                  <a:pt x="1867" y="1315"/>
                </a:lnTo>
                <a:lnTo>
                  <a:pt x="1880" y="1321"/>
                </a:lnTo>
                <a:lnTo>
                  <a:pt x="1900" y="1321"/>
                </a:lnTo>
                <a:lnTo>
                  <a:pt x="1926" y="1308"/>
                </a:lnTo>
                <a:lnTo>
                  <a:pt x="1932" y="1301"/>
                </a:lnTo>
                <a:lnTo>
                  <a:pt x="1932" y="1295"/>
                </a:lnTo>
                <a:lnTo>
                  <a:pt x="1920" y="1281"/>
                </a:lnTo>
                <a:lnTo>
                  <a:pt x="1900" y="1262"/>
                </a:lnTo>
                <a:lnTo>
                  <a:pt x="1886" y="1196"/>
                </a:lnTo>
                <a:lnTo>
                  <a:pt x="1886" y="1176"/>
                </a:lnTo>
                <a:lnTo>
                  <a:pt x="1880" y="1163"/>
                </a:lnTo>
                <a:lnTo>
                  <a:pt x="1880" y="1143"/>
                </a:lnTo>
                <a:lnTo>
                  <a:pt x="1873" y="1137"/>
                </a:lnTo>
                <a:lnTo>
                  <a:pt x="1873" y="1123"/>
                </a:lnTo>
                <a:lnTo>
                  <a:pt x="1880" y="1117"/>
                </a:lnTo>
                <a:lnTo>
                  <a:pt x="1873" y="1111"/>
                </a:lnTo>
                <a:lnTo>
                  <a:pt x="1860" y="1104"/>
                </a:lnTo>
                <a:lnTo>
                  <a:pt x="1860" y="1097"/>
                </a:lnTo>
                <a:lnTo>
                  <a:pt x="1860" y="1085"/>
                </a:lnTo>
                <a:lnTo>
                  <a:pt x="1867" y="1078"/>
                </a:lnTo>
                <a:lnTo>
                  <a:pt x="1867" y="1052"/>
                </a:lnTo>
                <a:lnTo>
                  <a:pt x="1860" y="1038"/>
                </a:lnTo>
                <a:lnTo>
                  <a:pt x="1860" y="1026"/>
                </a:lnTo>
                <a:lnTo>
                  <a:pt x="1873" y="1012"/>
                </a:lnTo>
                <a:lnTo>
                  <a:pt x="1886" y="1012"/>
                </a:lnTo>
                <a:lnTo>
                  <a:pt x="1900" y="1026"/>
                </a:lnTo>
                <a:lnTo>
                  <a:pt x="1900" y="1038"/>
                </a:lnTo>
                <a:lnTo>
                  <a:pt x="1906" y="1045"/>
                </a:lnTo>
                <a:lnTo>
                  <a:pt x="1906" y="1038"/>
                </a:lnTo>
                <a:lnTo>
                  <a:pt x="1926" y="1026"/>
                </a:lnTo>
                <a:lnTo>
                  <a:pt x="1932" y="1006"/>
                </a:lnTo>
                <a:lnTo>
                  <a:pt x="1939" y="1006"/>
                </a:lnTo>
                <a:lnTo>
                  <a:pt x="1939" y="1018"/>
                </a:lnTo>
                <a:lnTo>
                  <a:pt x="1979" y="1018"/>
                </a:lnTo>
                <a:lnTo>
                  <a:pt x="1985" y="1018"/>
                </a:lnTo>
                <a:lnTo>
                  <a:pt x="1991" y="1012"/>
                </a:lnTo>
                <a:lnTo>
                  <a:pt x="1999" y="999"/>
                </a:lnTo>
                <a:lnTo>
                  <a:pt x="2011" y="993"/>
                </a:lnTo>
                <a:lnTo>
                  <a:pt x="2018" y="986"/>
                </a:lnTo>
                <a:lnTo>
                  <a:pt x="2018" y="979"/>
                </a:lnTo>
                <a:lnTo>
                  <a:pt x="2024" y="967"/>
                </a:lnTo>
                <a:lnTo>
                  <a:pt x="2024" y="947"/>
                </a:lnTo>
                <a:lnTo>
                  <a:pt x="2077" y="907"/>
                </a:lnTo>
                <a:lnTo>
                  <a:pt x="2097" y="868"/>
                </a:lnTo>
                <a:lnTo>
                  <a:pt x="2103" y="861"/>
                </a:lnTo>
                <a:lnTo>
                  <a:pt x="2117" y="854"/>
                </a:lnTo>
                <a:lnTo>
                  <a:pt x="2117" y="848"/>
                </a:lnTo>
                <a:lnTo>
                  <a:pt x="2110" y="828"/>
                </a:lnTo>
                <a:lnTo>
                  <a:pt x="2117" y="821"/>
                </a:lnTo>
                <a:lnTo>
                  <a:pt x="2137" y="809"/>
                </a:lnTo>
                <a:lnTo>
                  <a:pt x="2137" y="749"/>
                </a:lnTo>
                <a:lnTo>
                  <a:pt x="2143" y="742"/>
                </a:lnTo>
                <a:lnTo>
                  <a:pt x="2156" y="730"/>
                </a:lnTo>
                <a:lnTo>
                  <a:pt x="2156" y="722"/>
                </a:lnTo>
                <a:lnTo>
                  <a:pt x="2169" y="710"/>
                </a:lnTo>
                <a:lnTo>
                  <a:pt x="2189" y="716"/>
                </a:lnTo>
                <a:lnTo>
                  <a:pt x="2196" y="710"/>
                </a:lnTo>
                <a:lnTo>
                  <a:pt x="2216" y="703"/>
                </a:lnTo>
                <a:lnTo>
                  <a:pt x="2208" y="663"/>
                </a:lnTo>
                <a:lnTo>
                  <a:pt x="2196" y="657"/>
                </a:lnTo>
                <a:lnTo>
                  <a:pt x="2196" y="651"/>
                </a:lnTo>
                <a:lnTo>
                  <a:pt x="2202" y="644"/>
                </a:lnTo>
                <a:lnTo>
                  <a:pt x="2189" y="624"/>
                </a:lnTo>
                <a:lnTo>
                  <a:pt x="2176" y="611"/>
                </a:lnTo>
                <a:lnTo>
                  <a:pt x="2189" y="604"/>
                </a:lnTo>
                <a:lnTo>
                  <a:pt x="2189" y="572"/>
                </a:lnTo>
                <a:lnTo>
                  <a:pt x="2182" y="572"/>
                </a:lnTo>
                <a:lnTo>
                  <a:pt x="2176" y="566"/>
                </a:lnTo>
                <a:lnTo>
                  <a:pt x="2163" y="546"/>
                </a:lnTo>
                <a:lnTo>
                  <a:pt x="2182" y="532"/>
                </a:lnTo>
                <a:lnTo>
                  <a:pt x="2189" y="539"/>
                </a:lnTo>
                <a:lnTo>
                  <a:pt x="2202" y="532"/>
                </a:lnTo>
                <a:lnTo>
                  <a:pt x="2208" y="539"/>
                </a:lnTo>
                <a:lnTo>
                  <a:pt x="2235" y="519"/>
                </a:lnTo>
                <a:lnTo>
                  <a:pt x="2235" y="513"/>
                </a:lnTo>
                <a:lnTo>
                  <a:pt x="2228" y="506"/>
                </a:lnTo>
                <a:lnTo>
                  <a:pt x="2235" y="460"/>
                </a:lnTo>
                <a:lnTo>
                  <a:pt x="2242" y="453"/>
                </a:lnTo>
                <a:lnTo>
                  <a:pt x="2248" y="453"/>
                </a:lnTo>
                <a:lnTo>
                  <a:pt x="2255" y="434"/>
                </a:lnTo>
                <a:lnTo>
                  <a:pt x="2261" y="434"/>
                </a:lnTo>
                <a:lnTo>
                  <a:pt x="2255" y="414"/>
                </a:lnTo>
                <a:lnTo>
                  <a:pt x="2248" y="408"/>
                </a:lnTo>
                <a:lnTo>
                  <a:pt x="2242" y="408"/>
                </a:lnTo>
                <a:lnTo>
                  <a:pt x="2235" y="368"/>
                </a:lnTo>
                <a:lnTo>
                  <a:pt x="2228" y="374"/>
                </a:lnTo>
                <a:lnTo>
                  <a:pt x="2235" y="361"/>
                </a:lnTo>
                <a:lnTo>
                  <a:pt x="2248" y="355"/>
                </a:lnTo>
                <a:lnTo>
                  <a:pt x="2255" y="355"/>
                </a:lnTo>
                <a:lnTo>
                  <a:pt x="2268" y="361"/>
                </a:lnTo>
                <a:lnTo>
                  <a:pt x="2275" y="361"/>
                </a:lnTo>
                <a:lnTo>
                  <a:pt x="2301" y="322"/>
                </a:lnTo>
                <a:lnTo>
                  <a:pt x="2307" y="322"/>
                </a:lnTo>
                <a:lnTo>
                  <a:pt x="2321" y="329"/>
                </a:lnTo>
                <a:lnTo>
                  <a:pt x="2321" y="315"/>
                </a:lnTo>
                <a:lnTo>
                  <a:pt x="2333" y="282"/>
                </a:lnTo>
                <a:lnTo>
                  <a:pt x="2333" y="270"/>
                </a:lnTo>
                <a:lnTo>
                  <a:pt x="2321" y="256"/>
                </a:lnTo>
                <a:lnTo>
                  <a:pt x="2182" y="236"/>
                </a:lnTo>
                <a:lnTo>
                  <a:pt x="2176" y="223"/>
                </a:lnTo>
                <a:lnTo>
                  <a:pt x="2110" y="191"/>
                </a:lnTo>
                <a:lnTo>
                  <a:pt x="2103" y="210"/>
                </a:lnTo>
                <a:lnTo>
                  <a:pt x="2103" y="230"/>
                </a:lnTo>
                <a:lnTo>
                  <a:pt x="2097" y="236"/>
                </a:lnTo>
                <a:lnTo>
                  <a:pt x="2084" y="243"/>
                </a:lnTo>
                <a:lnTo>
                  <a:pt x="2090" y="250"/>
                </a:lnTo>
                <a:lnTo>
                  <a:pt x="2064" y="276"/>
                </a:lnTo>
                <a:lnTo>
                  <a:pt x="2038" y="315"/>
                </a:lnTo>
                <a:lnTo>
                  <a:pt x="2018" y="335"/>
                </a:lnTo>
                <a:lnTo>
                  <a:pt x="1979" y="349"/>
                </a:lnTo>
                <a:lnTo>
                  <a:pt x="1965" y="349"/>
                </a:lnTo>
                <a:lnTo>
                  <a:pt x="1959" y="335"/>
                </a:lnTo>
                <a:lnTo>
                  <a:pt x="1946" y="335"/>
                </a:lnTo>
                <a:lnTo>
                  <a:pt x="1920" y="341"/>
                </a:lnTo>
                <a:lnTo>
                  <a:pt x="1880" y="335"/>
                </a:lnTo>
                <a:lnTo>
                  <a:pt x="1860" y="349"/>
                </a:lnTo>
                <a:lnTo>
                  <a:pt x="1847" y="335"/>
                </a:lnTo>
                <a:lnTo>
                  <a:pt x="1841" y="335"/>
                </a:lnTo>
                <a:lnTo>
                  <a:pt x="1827" y="335"/>
                </a:lnTo>
                <a:lnTo>
                  <a:pt x="1788" y="329"/>
                </a:lnTo>
                <a:lnTo>
                  <a:pt x="1755" y="349"/>
                </a:lnTo>
                <a:lnTo>
                  <a:pt x="1748" y="335"/>
                </a:lnTo>
                <a:lnTo>
                  <a:pt x="1742" y="341"/>
                </a:lnTo>
                <a:lnTo>
                  <a:pt x="1728" y="335"/>
                </a:lnTo>
                <a:lnTo>
                  <a:pt x="1736" y="329"/>
                </a:lnTo>
                <a:lnTo>
                  <a:pt x="1755" y="309"/>
                </a:lnTo>
                <a:lnTo>
                  <a:pt x="1762" y="296"/>
                </a:lnTo>
                <a:lnTo>
                  <a:pt x="1755" y="262"/>
                </a:lnTo>
                <a:lnTo>
                  <a:pt x="1742" y="250"/>
                </a:lnTo>
                <a:lnTo>
                  <a:pt x="1709" y="243"/>
                </a:lnTo>
                <a:lnTo>
                  <a:pt x="1683" y="250"/>
                </a:lnTo>
                <a:lnTo>
                  <a:pt x="1663" y="250"/>
                </a:lnTo>
                <a:lnTo>
                  <a:pt x="1657" y="256"/>
                </a:lnTo>
                <a:lnTo>
                  <a:pt x="1617" y="250"/>
                </a:lnTo>
                <a:lnTo>
                  <a:pt x="1604" y="270"/>
                </a:lnTo>
                <a:lnTo>
                  <a:pt x="1584" y="270"/>
                </a:lnTo>
                <a:lnTo>
                  <a:pt x="1564" y="276"/>
                </a:lnTo>
                <a:lnTo>
                  <a:pt x="1544" y="270"/>
                </a:lnTo>
                <a:lnTo>
                  <a:pt x="1538" y="270"/>
                </a:lnTo>
                <a:lnTo>
                  <a:pt x="1538" y="256"/>
                </a:lnTo>
                <a:lnTo>
                  <a:pt x="1525" y="270"/>
                </a:lnTo>
                <a:lnTo>
                  <a:pt x="1525" y="262"/>
                </a:lnTo>
                <a:lnTo>
                  <a:pt x="1511" y="270"/>
                </a:lnTo>
                <a:lnTo>
                  <a:pt x="1485" y="250"/>
                </a:lnTo>
                <a:lnTo>
                  <a:pt x="1472" y="217"/>
                </a:lnTo>
                <a:lnTo>
                  <a:pt x="1459" y="78"/>
                </a:lnTo>
                <a:lnTo>
                  <a:pt x="1446" y="78"/>
                </a:lnTo>
                <a:lnTo>
                  <a:pt x="1432" y="86"/>
                </a:lnTo>
                <a:lnTo>
                  <a:pt x="1426" y="78"/>
                </a:lnTo>
                <a:lnTo>
                  <a:pt x="1393" y="59"/>
                </a:lnTo>
                <a:lnTo>
                  <a:pt x="1387" y="59"/>
                </a:lnTo>
                <a:lnTo>
                  <a:pt x="1373" y="72"/>
                </a:lnTo>
                <a:lnTo>
                  <a:pt x="1367" y="72"/>
                </a:lnTo>
                <a:lnTo>
                  <a:pt x="1361" y="92"/>
                </a:lnTo>
                <a:lnTo>
                  <a:pt x="1347" y="98"/>
                </a:lnTo>
                <a:lnTo>
                  <a:pt x="1341" y="118"/>
                </a:lnTo>
                <a:lnTo>
                  <a:pt x="1314" y="131"/>
                </a:lnTo>
                <a:lnTo>
                  <a:pt x="1301" y="138"/>
                </a:lnTo>
                <a:lnTo>
                  <a:pt x="1274" y="124"/>
                </a:lnTo>
                <a:lnTo>
                  <a:pt x="1268" y="124"/>
                </a:lnTo>
                <a:lnTo>
                  <a:pt x="1248" y="118"/>
                </a:lnTo>
                <a:lnTo>
                  <a:pt x="1209" y="112"/>
                </a:lnTo>
                <a:lnTo>
                  <a:pt x="1203" y="112"/>
                </a:lnTo>
                <a:lnTo>
                  <a:pt x="1189" y="72"/>
                </a:lnTo>
                <a:lnTo>
                  <a:pt x="1196" y="52"/>
                </a:lnTo>
                <a:lnTo>
                  <a:pt x="1177" y="39"/>
                </a:lnTo>
                <a:lnTo>
                  <a:pt x="1183" y="19"/>
                </a:lnTo>
                <a:lnTo>
                  <a:pt x="1157" y="0"/>
                </a:lnTo>
                <a:lnTo>
                  <a:pt x="1150" y="19"/>
                </a:lnTo>
                <a:lnTo>
                  <a:pt x="1137" y="19"/>
                </a:lnTo>
                <a:lnTo>
                  <a:pt x="1124" y="0"/>
                </a:lnTo>
                <a:lnTo>
                  <a:pt x="1098" y="0"/>
                </a:lnTo>
                <a:lnTo>
                  <a:pt x="1078" y="0"/>
                </a:lnTo>
                <a:lnTo>
                  <a:pt x="999" y="27"/>
                </a:lnTo>
                <a:lnTo>
                  <a:pt x="979" y="39"/>
                </a:lnTo>
                <a:lnTo>
                  <a:pt x="946" y="33"/>
                </a:lnTo>
                <a:lnTo>
                  <a:pt x="926" y="33"/>
                </a:lnTo>
                <a:lnTo>
                  <a:pt x="907" y="46"/>
                </a:lnTo>
                <a:lnTo>
                  <a:pt x="881" y="39"/>
                </a:lnTo>
                <a:lnTo>
                  <a:pt x="828" y="52"/>
                </a:lnTo>
                <a:lnTo>
                  <a:pt x="821" y="52"/>
                </a:lnTo>
                <a:lnTo>
                  <a:pt x="808" y="52"/>
                </a:lnTo>
                <a:lnTo>
                  <a:pt x="768" y="52"/>
                </a:lnTo>
                <a:lnTo>
                  <a:pt x="768" y="72"/>
                </a:lnTo>
                <a:lnTo>
                  <a:pt x="762" y="72"/>
                </a:lnTo>
                <a:lnTo>
                  <a:pt x="749" y="72"/>
                </a:lnTo>
                <a:lnTo>
                  <a:pt x="749" y="78"/>
                </a:lnTo>
                <a:lnTo>
                  <a:pt x="729" y="92"/>
                </a:lnTo>
                <a:lnTo>
                  <a:pt x="715" y="98"/>
                </a:lnTo>
                <a:lnTo>
                  <a:pt x="689" y="124"/>
                </a:lnTo>
                <a:lnTo>
                  <a:pt x="663" y="131"/>
                </a:lnTo>
                <a:lnTo>
                  <a:pt x="657" y="124"/>
                </a:lnTo>
                <a:lnTo>
                  <a:pt x="657" y="138"/>
                </a:lnTo>
                <a:lnTo>
                  <a:pt x="650" y="138"/>
                </a:lnTo>
                <a:lnTo>
                  <a:pt x="644" y="138"/>
                </a:lnTo>
                <a:lnTo>
                  <a:pt x="638" y="118"/>
                </a:lnTo>
                <a:lnTo>
                  <a:pt x="630" y="104"/>
                </a:lnTo>
                <a:lnTo>
                  <a:pt x="604" y="98"/>
                </a:lnTo>
                <a:lnTo>
                  <a:pt x="585" y="92"/>
                </a:lnTo>
                <a:lnTo>
                  <a:pt x="585" y="98"/>
                </a:lnTo>
                <a:lnTo>
                  <a:pt x="591" y="112"/>
                </a:lnTo>
                <a:lnTo>
                  <a:pt x="598" y="112"/>
                </a:lnTo>
                <a:lnTo>
                  <a:pt x="604" y="124"/>
                </a:lnTo>
                <a:lnTo>
                  <a:pt x="591" y="124"/>
                </a:lnTo>
                <a:lnTo>
                  <a:pt x="585" y="112"/>
                </a:lnTo>
                <a:lnTo>
                  <a:pt x="559" y="112"/>
                </a:lnTo>
                <a:lnTo>
                  <a:pt x="551" y="104"/>
                </a:lnTo>
                <a:lnTo>
                  <a:pt x="532" y="112"/>
                </a:lnTo>
                <a:lnTo>
                  <a:pt x="532" y="151"/>
                </a:lnTo>
                <a:lnTo>
                  <a:pt x="519" y="177"/>
                </a:lnTo>
                <a:lnTo>
                  <a:pt x="525" y="210"/>
                </a:lnTo>
                <a:lnTo>
                  <a:pt x="506" y="236"/>
                </a:lnTo>
                <a:lnTo>
                  <a:pt x="532" y="250"/>
                </a:lnTo>
                <a:lnTo>
                  <a:pt x="545" y="236"/>
                </a:lnTo>
                <a:lnTo>
                  <a:pt x="565" y="236"/>
                </a:lnTo>
                <a:lnTo>
                  <a:pt x="585" y="256"/>
                </a:lnTo>
                <a:lnTo>
                  <a:pt x="604" y="223"/>
                </a:lnTo>
                <a:lnTo>
                  <a:pt x="630" y="256"/>
                </a:lnTo>
                <a:lnTo>
                  <a:pt x="650" y="256"/>
                </a:lnTo>
                <a:lnTo>
                  <a:pt x="683" y="276"/>
                </a:lnTo>
                <a:lnTo>
                  <a:pt x="697" y="296"/>
                </a:lnTo>
                <a:lnTo>
                  <a:pt x="697" y="322"/>
                </a:lnTo>
                <a:lnTo>
                  <a:pt x="683" y="349"/>
                </a:lnTo>
                <a:lnTo>
                  <a:pt x="663" y="355"/>
                </a:lnTo>
                <a:lnTo>
                  <a:pt x="644" y="374"/>
                </a:lnTo>
                <a:lnTo>
                  <a:pt x="650" y="400"/>
                </a:lnTo>
                <a:lnTo>
                  <a:pt x="677" y="414"/>
                </a:lnTo>
                <a:lnTo>
                  <a:pt x="683" y="434"/>
                </a:lnTo>
                <a:lnTo>
                  <a:pt x="697" y="440"/>
                </a:lnTo>
                <a:lnTo>
                  <a:pt x="723" y="467"/>
                </a:lnTo>
                <a:lnTo>
                  <a:pt x="715" y="487"/>
                </a:lnTo>
                <a:lnTo>
                  <a:pt x="723" y="513"/>
                </a:lnTo>
                <a:lnTo>
                  <a:pt x="723" y="526"/>
                </a:lnTo>
                <a:lnTo>
                  <a:pt x="709" y="539"/>
                </a:lnTo>
                <a:lnTo>
                  <a:pt x="709" y="546"/>
                </a:lnTo>
                <a:lnTo>
                  <a:pt x="742" y="532"/>
                </a:lnTo>
                <a:lnTo>
                  <a:pt x="749" y="546"/>
                </a:lnTo>
                <a:lnTo>
                  <a:pt x="768" y="532"/>
                </a:lnTo>
                <a:lnTo>
                  <a:pt x="788" y="519"/>
                </a:lnTo>
                <a:lnTo>
                  <a:pt x="802" y="526"/>
                </a:lnTo>
                <a:lnTo>
                  <a:pt x="821" y="546"/>
                </a:lnTo>
                <a:lnTo>
                  <a:pt x="814" y="546"/>
                </a:lnTo>
                <a:lnTo>
                  <a:pt x="808" y="558"/>
                </a:lnTo>
                <a:lnTo>
                  <a:pt x="808" y="578"/>
                </a:lnTo>
                <a:lnTo>
                  <a:pt x="802" y="592"/>
                </a:lnTo>
                <a:lnTo>
                  <a:pt x="794" y="604"/>
                </a:lnTo>
                <a:lnTo>
                  <a:pt x="788" y="611"/>
                </a:lnTo>
                <a:lnTo>
                  <a:pt x="782" y="618"/>
                </a:lnTo>
                <a:lnTo>
                  <a:pt x="782" y="631"/>
                </a:lnTo>
                <a:lnTo>
                  <a:pt x="768" y="631"/>
                </a:lnTo>
                <a:lnTo>
                  <a:pt x="755" y="651"/>
                </a:lnTo>
                <a:lnTo>
                  <a:pt x="749" y="663"/>
                </a:lnTo>
                <a:lnTo>
                  <a:pt x="755" y="683"/>
                </a:lnTo>
                <a:lnTo>
                  <a:pt x="735" y="696"/>
                </a:lnTo>
                <a:lnTo>
                  <a:pt x="729" y="683"/>
                </a:lnTo>
                <a:lnTo>
                  <a:pt x="715" y="683"/>
                </a:lnTo>
                <a:lnTo>
                  <a:pt x="703" y="677"/>
                </a:lnTo>
                <a:lnTo>
                  <a:pt x="670" y="683"/>
                </a:lnTo>
                <a:lnTo>
                  <a:pt x="670" y="690"/>
                </a:lnTo>
                <a:lnTo>
                  <a:pt x="630" y="703"/>
                </a:lnTo>
                <a:lnTo>
                  <a:pt x="591" y="736"/>
                </a:lnTo>
                <a:lnTo>
                  <a:pt x="571" y="749"/>
                </a:lnTo>
                <a:lnTo>
                  <a:pt x="565" y="775"/>
                </a:lnTo>
                <a:lnTo>
                  <a:pt x="532" y="789"/>
                </a:lnTo>
                <a:lnTo>
                  <a:pt x="519" y="801"/>
                </a:lnTo>
                <a:lnTo>
                  <a:pt x="466" y="828"/>
                </a:lnTo>
                <a:lnTo>
                  <a:pt x="453" y="828"/>
                </a:lnTo>
                <a:lnTo>
                  <a:pt x="453" y="835"/>
                </a:lnTo>
                <a:lnTo>
                  <a:pt x="446" y="841"/>
                </a:lnTo>
                <a:lnTo>
                  <a:pt x="427" y="861"/>
                </a:lnTo>
                <a:lnTo>
                  <a:pt x="393" y="854"/>
                </a:lnTo>
                <a:lnTo>
                  <a:pt x="367" y="809"/>
                </a:lnTo>
                <a:lnTo>
                  <a:pt x="367" y="801"/>
                </a:lnTo>
                <a:lnTo>
                  <a:pt x="348" y="828"/>
                </a:lnTo>
                <a:lnTo>
                  <a:pt x="314" y="848"/>
                </a:lnTo>
                <a:lnTo>
                  <a:pt x="295" y="848"/>
                </a:lnTo>
                <a:lnTo>
                  <a:pt x="249" y="835"/>
                </a:lnTo>
                <a:lnTo>
                  <a:pt x="243" y="841"/>
                </a:lnTo>
                <a:lnTo>
                  <a:pt x="229" y="841"/>
                </a:lnTo>
                <a:lnTo>
                  <a:pt x="229" y="848"/>
                </a:lnTo>
                <a:lnTo>
                  <a:pt x="216" y="868"/>
                </a:lnTo>
                <a:lnTo>
                  <a:pt x="209" y="874"/>
                </a:lnTo>
                <a:lnTo>
                  <a:pt x="203" y="874"/>
                </a:lnTo>
                <a:lnTo>
                  <a:pt x="196" y="868"/>
                </a:lnTo>
                <a:lnTo>
                  <a:pt x="190" y="868"/>
                </a:lnTo>
                <a:lnTo>
                  <a:pt x="176" y="861"/>
                </a:lnTo>
                <a:lnTo>
                  <a:pt x="170" y="874"/>
                </a:lnTo>
                <a:lnTo>
                  <a:pt x="176" y="880"/>
                </a:lnTo>
                <a:lnTo>
                  <a:pt x="176" y="894"/>
                </a:lnTo>
                <a:lnTo>
                  <a:pt x="176" y="900"/>
                </a:lnTo>
                <a:lnTo>
                  <a:pt x="170" y="914"/>
                </a:lnTo>
                <a:lnTo>
                  <a:pt x="131" y="940"/>
                </a:lnTo>
                <a:lnTo>
                  <a:pt x="118" y="959"/>
                </a:lnTo>
                <a:lnTo>
                  <a:pt x="111" y="973"/>
                </a:lnTo>
                <a:lnTo>
                  <a:pt x="59" y="1018"/>
                </a:lnTo>
                <a:lnTo>
                  <a:pt x="6" y="1065"/>
                </a:lnTo>
                <a:lnTo>
                  <a:pt x="12" y="1078"/>
                </a:lnTo>
                <a:lnTo>
                  <a:pt x="12" y="1085"/>
                </a:lnTo>
                <a:lnTo>
                  <a:pt x="12" y="1091"/>
                </a:lnTo>
                <a:lnTo>
                  <a:pt x="6" y="1097"/>
                </a:lnTo>
                <a:lnTo>
                  <a:pt x="0" y="1097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4977830" y="5383691"/>
            <a:ext cx="268287" cy="257175"/>
          </a:xfrm>
          <a:custGeom>
            <a:avLst/>
            <a:gdLst/>
            <a:ahLst/>
            <a:cxnLst>
              <a:cxn ang="0">
                <a:pos x="14" y="237"/>
              </a:cxn>
              <a:cxn ang="0">
                <a:pos x="33" y="217"/>
              </a:cxn>
              <a:cxn ang="0">
                <a:pos x="33" y="198"/>
              </a:cxn>
              <a:cxn ang="0">
                <a:pos x="73" y="145"/>
              </a:cxn>
              <a:cxn ang="0">
                <a:pos x="105" y="119"/>
              </a:cxn>
              <a:cxn ang="0">
                <a:pos x="132" y="99"/>
              </a:cxn>
              <a:cxn ang="0">
                <a:pos x="138" y="73"/>
              </a:cxn>
              <a:cxn ang="0">
                <a:pos x="164" y="46"/>
              </a:cxn>
              <a:cxn ang="0">
                <a:pos x="191" y="20"/>
              </a:cxn>
              <a:cxn ang="0">
                <a:pos x="250" y="33"/>
              </a:cxn>
              <a:cxn ang="0">
                <a:pos x="270" y="40"/>
              </a:cxn>
              <a:cxn ang="0">
                <a:pos x="296" y="40"/>
              </a:cxn>
              <a:cxn ang="0">
                <a:pos x="349" y="0"/>
              </a:cxn>
              <a:cxn ang="0">
                <a:pos x="362" y="14"/>
              </a:cxn>
              <a:cxn ang="0">
                <a:pos x="375" y="40"/>
              </a:cxn>
              <a:cxn ang="0">
                <a:pos x="388" y="79"/>
              </a:cxn>
              <a:cxn ang="0">
                <a:pos x="395" y="105"/>
              </a:cxn>
              <a:cxn ang="0">
                <a:pos x="434" y="138"/>
              </a:cxn>
              <a:cxn ang="0">
                <a:pos x="454" y="138"/>
              </a:cxn>
              <a:cxn ang="0">
                <a:pos x="486" y="138"/>
              </a:cxn>
              <a:cxn ang="0">
                <a:pos x="493" y="112"/>
              </a:cxn>
              <a:cxn ang="0">
                <a:pos x="506" y="132"/>
              </a:cxn>
              <a:cxn ang="0">
                <a:pos x="506" y="164"/>
              </a:cxn>
              <a:cxn ang="0">
                <a:pos x="493" y="184"/>
              </a:cxn>
              <a:cxn ang="0">
                <a:pos x="466" y="217"/>
              </a:cxn>
              <a:cxn ang="0">
                <a:pos x="474" y="257"/>
              </a:cxn>
              <a:cxn ang="0">
                <a:pos x="486" y="263"/>
              </a:cxn>
              <a:cxn ang="0">
                <a:pos x="506" y="290"/>
              </a:cxn>
              <a:cxn ang="0">
                <a:pos x="500" y="309"/>
              </a:cxn>
              <a:cxn ang="0">
                <a:pos x="480" y="309"/>
              </a:cxn>
              <a:cxn ang="0">
                <a:pos x="466" y="316"/>
              </a:cxn>
              <a:cxn ang="0">
                <a:pos x="466" y="342"/>
              </a:cxn>
              <a:cxn ang="0">
                <a:pos x="466" y="368"/>
              </a:cxn>
              <a:cxn ang="0">
                <a:pos x="441" y="427"/>
              </a:cxn>
              <a:cxn ang="0">
                <a:pos x="415" y="401"/>
              </a:cxn>
              <a:cxn ang="0">
                <a:pos x="395" y="388"/>
              </a:cxn>
              <a:cxn ang="0">
                <a:pos x="375" y="401"/>
              </a:cxn>
              <a:cxn ang="0">
                <a:pos x="322" y="421"/>
              </a:cxn>
              <a:cxn ang="0">
                <a:pos x="310" y="447"/>
              </a:cxn>
              <a:cxn ang="0">
                <a:pos x="290" y="454"/>
              </a:cxn>
              <a:cxn ang="0">
                <a:pos x="257" y="480"/>
              </a:cxn>
              <a:cxn ang="0">
                <a:pos x="237" y="467"/>
              </a:cxn>
              <a:cxn ang="0">
                <a:pos x="223" y="441"/>
              </a:cxn>
              <a:cxn ang="0">
                <a:pos x="197" y="407"/>
              </a:cxn>
              <a:cxn ang="0">
                <a:pos x="178" y="375"/>
              </a:cxn>
              <a:cxn ang="0">
                <a:pos x="158" y="362"/>
              </a:cxn>
              <a:cxn ang="0">
                <a:pos x="132" y="401"/>
              </a:cxn>
              <a:cxn ang="0">
                <a:pos x="79" y="401"/>
              </a:cxn>
              <a:cxn ang="0">
                <a:pos x="53" y="348"/>
              </a:cxn>
              <a:cxn ang="0">
                <a:pos x="14" y="296"/>
              </a:cxn>
              <a:cxn ang="0">
                <a:pos x="0" y="250"/>
              </a:cxn>
            </a:cxnLst>
            <a:rect l="0" t="0" r="r" b="b"/>
            <a:pathLst>
              <a:path w="506" h="486">
                <a:moveTo>
                  <a:pt x="0" y="250"/>
                </a:moveTo>
                <a:lnTo>
                  <a:pt x="14" y="237"/>
                </a:lnTo>
                <a:lnTo>
                  <a:pt x="20" y="237"/>
                </a:lnTo>
                <a:lnTo>
                  <a:pt x="33" y="217"/>
                </a:lnTo>
                <a:lnTo>
                  <a:pt x="33" y="204"/>
                </a:lnTo>
                <a:lnTo>
                  <a:pt x="33" y="198"/>
                </a:lnTo>
                <a:lnTo>
                  <a:pt x="73" y="158"/>
                </a:lnTo>
                <a:lnTo>
                  <a:pt x="73" y="145"/>
                </a:lnTo>
                <a:lnTo>
                  <a:pt x="79" y="138"/>
                </a:lnTo>
                <a:lnTo>
                  <a:pt x="105" y="119"/>
                </a:lnTo>
                <a:lnTo>
                  <a:pt x="118" y="105"/>
                </a:lnTo>
                <a:lnTo>
                  <a:pt x="132" y="99"/>
                </a:lnTo>
                <a:lnTo>
                  <a:pt x="138" y="85"/>
                </a:lnTo>
                <a:lnTo>
                  <a:pt x="138" y="73"/>
                </a:lnTo>
                <a:lnTo>
                  <a:pt x="158" y="46"/>
                </a:lnTo>
                <a:lnTo>
                  <a:pt x="164" y="46"/>
                </a:lnTo>
                <a:lnTo>
                  <a:pt x="178" y="20"/>
                </a:lnTo>
                <a:lnTo>
                  <a:pt x="191" y="20"/>
                </a:lnTo>
                <a:lnTo>
                  <a:pt x="211" y="26"/>
                </a:lnTo>
                <a:lnTo>
                  <a:pt x="250" y="33"/>
                </a:lnTo>
                <a:lnTo>
                  <a:pt x="250" y="40"/>
                </a:lnTo>
                <a:lnTo>
                  <a:pt x="270" y="40"/>
                </a:lnTo>
                <a:lnTo>
                  <a:pt x="276" y="46"/>
                </a:lnTo>
                <a:lnTo>
                  <a:pt x="296" y="40"/>
                </a:lnTo>
                <a:lnTo>
                  <a:pt x="322" y="14"/>
                </a:lnTo>
                <a:lnTo>
                  <a:pt x="349" y="0"/>
                </a:lnTo>
                <a:lnTo>
                  <a:pt x="355" y="6"/>
                </a:lnTo>
                <a:lnTo>
                  <a:pt x="362" y="14"/>
                </a:lnTo>
                <a:lnTo>
                  <a:pt x="369" y="20"/>
                </a:lnTo>
                <a:lnTo>
                  <a:pt x="375" y="40"/>
                </a:lnTo>
                <a:lnTo>
                  <a:pt x="375" y="46"/>
                </a:lnTo>
                <a:lnTo>
                  <a:pt x="388" y="79"/>
                </a:lnTo>
                <a:lnTo>
                  <a:pt x="395" y="99"/>
                </a:lnTo>
                <a:lnTo>
                  <a:pt x="395" y="105"/>
                </a:lnTo>
                <a:lnTo>
                  <a:pt x="407" y="132"/>
                </a:lnTo>
                <a:lnTo>
                  <a:pt x="434" y="138"/>
                </a:lnTo>
                <a:lnTo>
                  <a:pt x="447" y="138"/>
                </a:lnTo>
                <a:lnTo>
                  <a:pt x="454" y="138"/>
                </a:lnTo>
                <a:lnTo>
                  <a:pt x="474" y="138"/>
                </a:lnTo>
                <a:lnTo>
                  <a:pt x="486" y="138"/>
                </a:lnTo>
                <a:lnTo>
                  <a:pt x="486" y="132"/>
                </a:lnTo>
                <a:lnTo>
                  <a:pt x="493" y="112"/>
                </a:lnTo>
                <a:lnTo>
                  <a:pt x="506" y="99"/>
                </a:lnTo>
                <a:lnTo>
                  <a:pt x="506" y="132"/>
                </a:lnTo>
                <a:lnTo>
                  <a:pt x="506" y="158"/>
                </a:lnTo>
                <a:lnTo>
                  <a:pt x="506" y="164"/>
                </a:lnTo>
                <a:lnTo>
                  <a:pt x="486" y="178"/>
                </a:lnTo>
                <a:lnTo>
                  <a:pt x="493" y="184"/>
                </a:lnTo>
                <a:lnTo>
                  <a:pt x="493" y="198"/>
                </a:lnTo>
                <a:lnTo>
                  <a:pt x="466" y="217"/>
                </a:lnTo>
                <a:lnTo>
                  <a:pt x="466" y="250"/>
                </a:lnTo>
                <a:lnTo>
                  <a:pt x="474" y="257"/>
                </a:lnTo>
                <a:lnTo>
                  <a:pt x="480" y="257"/>
                </a:lnTo>
                <a:lnTo>
                  <a:pt x="486" y="263"/>
                </a:lnTo>
                <a:lnTo>
                  <a:pt x="493" y="283"/>
                </a:lnTo>
                <a:lnTo>
                  <a:pt x="506" y="290"/>
                </a:lnTo>
                <a:lnTo>
                  <a:pt x="506" y="296"/>
                </a:lnTo>
                <a:lnTo>
                  <a:pt x="500" y="309"/>
                </a:lnTo>
                <a:lnTo>
                  <a:pt x="486" y="309"/>
                </a:lnTo>
                <a:lnTo>
                  <a:pt x="480" y="309"/>
                </a:lnTo>
                <a:lnTo>
                  <a:pt x="466" y="309"/>
                </a:lnTo>
                <a:lnTo>
                  <a:pt x="466" y="316"/>
                </a:lnTo>
                <a:lnTo>
                  <a:pt x="466" y="322"/>
                </a:lnTo>
                <a:lnTo>
                  <a:pt x="466" y="342"/>
                </a:lnTo>
                <a:lnTo>
                  <a:pt x="466" y="362"/>
                </a:lnTo>
                <a:lnTo>
                  <a:pt x="466" y="368"/>
                </a:lnTo>
                <a:lnTo>
                  <a:pt x="460" y="415"/>
                </a:lnTo>
                <a:lnTo>
                  <a:pt x="441" y="427"/>
                </a:lnTo>
                <a:lnTo>
                  <a:pt x="434" y="421"/>
                </a:lnTo>
                <a:lnTo>
                  <a:pt x="415" y="401"/>
                </a:lnTo>
                <a:lnTo>
                  <a:pt x="401" y="395"/>
                </a:lnTo>
                <a:lnTo>
                  <a:pt x="395" y="388"/>
                </a:lnTo>
                <a:lnTo>
                  <a:pt x="388" y="381"/>
                </a:lnTo>
                <a:lnTo>
                  <a:pt x="375" y="401"/>
                </a:lnTo>
                <a:lnTo>
                  <a:pt x="355" y="421"/>
                </a:lnTo>
                <a:lnTo>
                  <a:pt x="322" y="421"/>
                </a:lnTo>
                <a:lnTo>
                  <a:pt x="316" y="447"/>
                </a:lnTo>
                <a:lnTo>
                  <a:pt x="310" y="447"/>
                </a:lnTo>
                <a:lnTo>
                  <a:pt x="302" y="454"/>
                </a:lnTo>
                <a:lnTo>
                  <a:pt x="290" y="454"/>
                </a:lnTo>
                <a:lnTo>
                  <a:pt x="257" y="467"/>
                </a:lnTo>
                <a:lnTo>
                  <a:pt x="257" y="480"/>
                </a:lnTo>
                <a:lnTo>
                  <a:pt x="243" y="486"/>
                </a:lnTo>
                <a:lnTo>
                  <a:pt x="237" y="467"/>
                </a:lnTo>
                <a:lnTo>
                  <a:pt x="237" y="460"/>
                </a:lnTo>
                <a:lnTo>
                  <a:pt x="223" y="441"/>
                </a:lnTo>
                <a:lnTo>
                  <a:pt x="217" y="434"/>
                </a:lnTo>
                <a:lnTo>
                  <a:pt x="197" y="407"/>
                </a:lnTo>
                <a:lnTo>
                  <a:pt x="191" y="407"/>
                </a:lnTo>
                <a:lnTo>
                  <a:pt x="178" y="375"/>
                </a:lnTo>
                <a:lnTo>
                  <a:pt x="171" y="362"/>
                </a:lnTo>
                <a:lnTo>
                  <a:pt x="158" y="362"/>
                </a:lnTo>
                <a:lnTo>
                  <a:pt x="144" y="375"/>
                </a:lnTo>
                <a:lnTo>
                  <a:pt x="132" y="401"/>
                </a:lnTo>
                <a:lnTo>
                  <a:pt x="92" y="407"/>
                </a:lnTo>
                <a:lnTo>
                  <a:pt x="79" y="401"/>
                </a:lnTo>
                <a:lnTo>
                  <a:pt x="73" y="388"/>
                </a:lnTo>
                <a:lnTo>
                  <a:pt x="53" y="348"/>
                </a:lnTo>
                <a:lnTo>
                  <a:pt x="46" y="302"/>
                </a:lnTo>
                <a:lnTo>
                  <a:pt x="14" y="296"/>
                </a:lnTo>
                <a:lnTo>
                  <a:pt x="0" y="257"/>
                </a:lnTo>
                <a:lnTo>
                  <a:pt x="0" y="2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4977830" y="5383691"/>
            <a:ext cx="268287" cy="257175"/>
          </a:xfrm>
          <a:custGeom>
            <a:avLst/>
            <a:gdLst/>
            <a:ahLst/>
            <a:cxnLst>
              <a:cxn ang="0">
                <a:pos x="14" y="237"/>
              </a:cxn>
              <a:cxn ang="0">
                <a:pos x="33" y="217"/>
              </a:cxn>
              <a:cxn ang="0">
                <a:pos x="33" y="198"/>
              </a:cxn>
              <a:cxn ang="0">
                <a:pos x="73" y="145"/>
              </a:cxn>
              <a:cxn ang="0">
                <a:pos x="105" y="119"/>
              </a:cxn>
              <a:cxn ang="0">
                <a:pos x="132" y="99"/>
              </a:cxn>
              <a:cxn ang="0">
                <a:pos x="138" y="73"/>
              </a:cxn>
              <a:cxn ang="0">
                <a:pos x="164" y="46"/>
              </a:cxn>
              <a:cxn ang="0">
                <a:pos x="191" y="20"/>
              </a:cxn>
              <a:cxn ang="0">
                <a:pos x="250" y="33"/>
              </a:cxn>
              <a:cxn ang="0">
                <a:pos x="270" y="40"/>
              </a:cxn>
              <a:cxn ang="0">
                <a:pos x="296" y="40"/>
              </a:cxn>
              <a:cxn ang="0">
                <a:pos x="349" y="0"/>
              </a:cxn>
              <a:cxn ang="0">
                <a:pos x="362" y="14"/>
              </a:cxn>
              <a:cxn ang="0">
                <a:pos x="375" y="40"/>
              </a:cxn>
              <a:cxn ang="0">
                <a:pos x="388" y="79"/>
              </a:cxn>
              <a:cxn ang="0">
                <a:pos x="395" y="105"/>
              </a:cxn>
              <a:cxn ang="0">
                <a:pos x="434" y="138"/>
              </a:cxn>
              <a:cxn ang="0">
                <a:pos x="454" y="138"/>
              </a:cxn>
              <a:cxn ang="0">
                <a:pos x="486" y="138"/>
              </a:cxn>
              <a:cxn ang="0">
                <a:pos x="493" y="112"/>
              </a:cxn>
              <a:cxn ang="0">
                <a:pos x="506" y="132"/>
              </a:cxn>
              <a:cxn ang="0">
                <a:pos x="506" y="164"/>
              </a:cxn>
              <a:cxn ang="0">
                <a:pos x="493" y="184"/>
              </a:cxn>
              <a:cxn ang="0">
                <a:pos x="466" y="217"/>
              </a:cxn>
              <a:cxn ang="0">
                <a:pos x="474" y="257"/>
              </a:cxn>
              <a:cxn ang="0">
                <a:pos x="486" y="263"/>
              </a:cxn>
              <a:cxn ang="0">
                <a:pos x="506" y="290"/>
              </a:cxn>
              <a:cxn ang="0">
                <a:pos x="500" y="309"/>
              </a:cxn>
              <a:cxn ang="0">
                <a:pos x="480" y="309"/>
              </a:cxn>
              <a:cxn ang="0">
                <a:pos x="466" y="316"/>
              </a:cxn>
              <a:cxn ang="0">
                <a:pos x="466" y="342"/>
              </a:cxn>
              <a:cxn ang="0">
                <a:pos x="466" y="368"/>
              </a:cxn>
              <a:cxn ang="0">
                <a:pos x="441" y="427"/>
              </a:cxn>
              <a:cxn ang="0">
                <a:pos x="415" y="401"/>
              </a:cxn>
              <a:cxn ang="0">
                <a:pos x="395" y="388"/>
              </a:cxn>
              <a:cxn ang="0">
                <a:pos x="375" y="401"/>
              </a:cxn>
              <a:cxn ang="0">
                <a:pos x="322" y="421"/>
              </a:cxn>
              <a:cxn ang="0">
                <a:pos x="310" y="447"/>
              </a:cxn>
              <a:cxn ang="0">
                <a:pos x="290" y="454"/>
              </a:cxn>
              <a:cxn ang="0">
                <a:pos x="257" y="480"/>
              </a:cxn>
              <a:cxn ang="0">
                <a:pos x="237" y="467"/>
              </a:cxn>
              <a:cxn ang="0">
                <a:pos x="223" y="441"/>
              </a:cxn>
              <a:cxn ang="0">
                <a:pos x="197" y="407"/>
              </a:cxn>
              <a:cxn ang="0">
                <a:pos x="178" y="375"/>
              </a:cxn>
              <a:cxn ang="0">
                <a:pos x="158" y="362"/>
              </a:cxn>
              <a:cxn ang="0">
                <a:pos x="132" y="401"/>
              </a:cxn>
              <a:cxn ang="0">
                <a:pos x="79" y="401"/>
              </a:cxn>
              <a:cxn ang="0">
                <a:pos x="53" y="348"/>
              </a:cxn>
              <a:cxn ang="0">
                <a:pos x="14" y="296"/>
              </a:cxn>
              <a:cxn ang="0">
                <a:pos x="0" y="250"/>
              </a:cxn>
            </a:cxnLst>
            <a:rect l="0" t="0" r="r" b="b"/>
            <a:pathLst>
              <a:path w="506" h="486">
                <a:moveTo>
                  <a:pt x="0" y="250"/>
                </a:moveTo>
                <a:lnTo>
                  <a:pt x="14" y="237"/>
                </a:lnTo>
                <a:lnTo>
                  <a:pt x="20" y="237"/>
                </a:lnTo>
                <a:lnTo>
                  <a:pt x="33" y="217"/>
                </a:lnTo>
                <a:lnTo>
                  <a:pt x="33" y="204"/>
                </a:lnTo>
                <a:lnTo>
                  <a:pt x="33" y="198"/>
                </a:lnTo>
                <a:lnTo>
                  <a:pt x="73" y="158"/>
                </a:lnTo>
                <a:lnTo>
                  <a:pt x="73" y="145"/>
                </a:lnTo>
                <a:lnTo>
                  <a:pt x="79" y="138"/>
                </a:lnTo>
                <a:lnTo>
                  <a:pt x="105" y="119"/>
                </a:lnTo>
                <a:lnTo>
                  <a:pt x="118" y="105"/>
                </a:lnTo>
                <a:lnTo>
                  <a:pt x="132" y="99"/>
                </a:lnTo>
                <a:lnTo>
                  <a:pt x="138" y="85"/>
                </a:lnTo>
                <a:lnTo>
                  <a:pt x="138" y="73"/>
                </a:lnTo>
                <a:lnTo>
                  <a:pt x="158" y="46"/>
                </a:lnTo>
                <a:lnTo>
                  <a:pt x="164" y="46"/>
                </a:lnTo>
                <a:lnTo>
                  <a:pt x="178" y="20"/>
                </a:lnTo>
                <a:lnTo>
                  <a:pt x="191" y="20"/>
                </a:lnTo>
                <a:lnTo>
                  <a:pt x="211" y="26"/>
                </a:lnTo>
                <a:lnTo>
                  <a:pt x="250" y="33"/>
                </a:lnTo>
                <a:lnTo>
                  <a:pt x="250" y="40"/>
                </a:lnTo>
                <a:lnTo>
                  <a:pt x="270" y="40"/>
                </a:lnTo>
                <a:lnTo>
                  <a:pt x="276" y="46"/>
                </a:lnTo>
                <a:lnTo>
                  <a:pt x="296" y="40"/>
                </a:lnTo>
                <a:lnTo>
                  <a:pt x="322" y="14"/>
                </a:lnTo>
                <a:lnTo>
                  <a:pt x="349" y="0"/>
                </a:lnTo>
                <a:lnTo>
                  <a:pt x="355" y="6"/>
                </a:lnTo>
                <a:lnTo>
                  <a:pt x="362" y="14"/>
                </a:lnTo>
                <a:lnTo>
                  <a:pt x="369" y="20"/>
                </a:lnTo>
                <a:lnTo>
                  <a:pt x="375" y="40"/>
                </a:lnTo>
                <a:lnTo>
                  <a:pt x="375" y="46"/>
                </a:lnTo>
                <a:lnTo>
                  <a:pt x="388" y="79"/>
                </a:lnTo>
                <a:lnTo>
                  <a:pt x="395" y="99"/>
                </a:lnTo>
                <a:lnTo>
                  <a:pt x="395" y="105"/>
                </a:lnTo>
                <a:lnTo>
                  <a:pt x="407" y="132"/>
                </a:lnTo>
                <a:lnTo>
                  <a:pt x="434" y="138"/>
                </a:lnTo>
                <a:lnTo>
                  <a:pt x="447" y="138"/>
                </a:lnTo>
                <a:lnTo>
                  <a:pt x="454" y="138"/>
                </a:lnTo>
                <a:lnTo>
                  <a:pt x="474" y="138"/>
                </a:lnTo>
                <a:lnTo>
                  <a:pt x="486" y="138"/>
                </a:lnTo>
                <a:lnTo>
                  <a:pt x="486" y="132"/>
                </a:lnTo>
                <a:lnTo>
                  <a:pt x="493" y="112"/>
                </a:lnTo>
                <a:lnTo>
                  <a:pt x="506" y="99"/>
                </a:lnTo>
                <a:lnTo>
                  <a:pt x="506" y="132"/>
                </a:lnTo>
                <a:lnTo>
                  <a:pt x="506" y="158"/>
                </a:lnTo>
                <a:lnTo>
                  <a:pt x="506" y="164"/>
                </a:lnTo>
                <a:lnTo>
                  <a:pt x="486" y="178"/>
                </a:lnTo>
                <a:lnTo>
                  <a:pt x="493" y="184"/>
                </a:lnTo>
                <a:lnTo>
                  <a:pt x="493" y="198"/>
                </a:lnTo>
                <a:lnTo>
                  <a:pt x="466" y="217"/>
                </a:lnTo>
                <a:lnTo>
                  <a:pt x="466" y="250"/>
                </a:lnTo>
                <a:lnTo>
                  <a:pt x="474" y="257"/>
                </a:lnTo>
                <a:lnTo>
                  <a:pt x="480" y="257"/>
                </a:lnTo>
                <a:lnTo>
                  <a:pt x="486" y="263"/>
                </a:lnTo>
                <a:lnTo>
                  <a:pt x="493" y="283"/>
                </a:lnTo>
                <a:lnTo>
                  <a:pt x="506" y="290"/>
                </a:lnTo>
                <a:lnTo>
                  <a:pt x="506" y="296"/>
                </a:lnTo>
                <a:lnTo>
                  <a:pt x="500" y="309"/>
                </a:lnTo>
                <a:lnTo>
                  <a:pt x="486" y="309"/>
                </a:lnTo>
                <a:lnTo>
                  <a:pt x="480" y="309"/>
                </a:lnTo>
                <a:lnTo>
                  <a:pt x="466" y="309"/>
                </a:lnTo>
                <a:lnTo>
                  <a:pt x="466" y="316"/>
                </a:lnTo>
                <a:lnTo>
                  <a:pt x="466" y="322"/>
                </a:lnTo>
                <a:lnTo>
                  <a:pt x="466" y="342"/>
                </a:lnTo>
                <a:lnTo>
                  <a:pt x="466" y="362"/>
                </a:lnTo>
                <a:lnTo>
                  <a:pt x="466" y="368"/>
                </a:lnTo>
                <a:lnTo>
                  <a:pt x="460" y="415"/>
                </a:lnTo>
                <a:lnTo>
                  <a:pt x="441" y="427"/>
                </a:lnTo>
                <a:lnTo>
                  <a:pt x="434" y="421"/>
                </a:lnTo>
                <a:lnTo>
                  <a:pt x="415" y="401"/>
                </a:lnTo>
                <a:lnTo>
                  <a:pt x="401" y="395"/>
                </a:lnTo>
                <a:lnTo>
                  <a:pt x="395" y="388"/>
                </a:lnTo>
                <a:lnTo>
                  <a:pt x="388" y="381"/>
                </a:lnTo>
                <a:lnTo>
                  <a:pt x="375" y="401"/>
                </a:lnTo>
                <a:lnTo>
                  <a:pt x="355" y="421"/>
                </a:lnTo>
                <a:lnTo>
                  <a:pt x="322" y="421"/>
                </a:lnTo>
                <a:lnTo>
                  <a:pt x="316" y="447"/>
                </a:lnTo>
                <a:lnTo>
                  <a:pt x="310" y="447"/>
                </a:lnTo>
                <a:lnTo>
                  <a:pt x="302" y="454"/>
                </a:lnTo>
                <a:lnTo>
                  <a:pt x="290" y="454"/>
                </a:lnTo>
                <a:lnTo>
                  <a:pt x="257" y="467"/>
                </a:lnTo>
                <a:lnTo>
                  <a:pt x="257" y="480"/>
                </a:lnTo>
                <a:lnTo>
                  <a:pt x="243" y="486"/>
                </a:lnTo>
                <a:lnTo>
                  <a:pt x="237" y="467"/>
                </a:lnTo>
                <a:lnTo>
                  <a:pt x="237" y="460"/>
                </a:lnTo>
                <a:lnTo>
                  <a:pt x="223" y="441"/>
                </a:lnTo>
                <a:lnTo>
                  <a:pt x="217" y="434"/>
                </a:lnTo>
                <a:lnTo>
                  <a:pt x="197" y="407"/>
                </a:lnTo>
                <a:lnTo>
                  <a:pt x="191" y="407"/>
                </a:lnTo>
                <a:lnTo>
                  <a:pt x="178" y="375"/>
                </a:lnTo>
                <a:lnTo>
                  <a:pt x="171" y="362"/>
                </a:lnTo>
                <a:lnTo>
                  <a:pt x="158" y="362"/>
                </a:lnTo>
                <a:lnTo>
                  <a:pt x="144" y="375"/>
                </a:lnTo>
                <a:lnTo>
                  <a:pt x="132" y="401"/>
                </a:lnTo>
                <a:lnTo>
                  <a:pt x="92" y="407"/>
                </a:lnTo>
                <a:lnTo>
                  <a:pt x="79" y="401"/>
                </a:lnTo>
                <a:lnTo>
                  <a:pt x="73" y="388"/>
                </a:lnTo>
                <a:lnTo>
                  <a:pt x="53" y="348"/>
                </a:lnTo>
                <a:lnTo>
                  <a:pt x="46" y="302"/>
                </a:lnTo>
                <a:lnTo>
                  <a:pt x="14" y="296"/>
                </a:lnTo>
                <a:lnTo>
                  <a:pt x="0" y="257"/>
                </a:lnTo>
                <a:lnTo>
                  <a:pt x="0" y="25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5106417" y="4837591"/>
            <a:ext cx="692150" cy="949325"/>
          </a:xfrm>
          <a:custGeom>
            <a:avLst/>
            <a:gdLst/>
            <a:ahLst/>
            <a:cxnLst>
              <a:cxn ang="0">
                <a:pos x="67" y="1479"/>
              </a:cxn>
              <a:cxn ang="0">
                <a:pos x="145" y="1420"/>
              </a:cxn>
              <a:cxn ang="0">
                <a:pos x="217" y="1400"/>
              </a:cxn>
              <a:cxn ang="0">
                <a:pos x="237" y="1341"/>
              </a:cxn>
              <a:cxn ang="0">
                <a:pos x="243" y="1295"/>
              </a:cxn>
              <a:cxn ang="0">
                <a:pos x="243" y="1216"/>
              </a:cxn>
              <a:cxn ang="0">
                <a:pos x="263" y="1117"/>
              </a:cxn>
              <a:cxn ang="0">
                <a:pos x="276" y="940"/>
              </a:cxn>
              <a:cxn ang="0">
                <a:pos x="355" y="829"/>
              </a:cxn>
              <a:cxn ang="0">
                <a:pos x="415" y="920"/>
              </a:cxn>
              <a:cxn ang="0">
                <a:pos x="513" y="1012"/>
              </a:cxn>
              <a:cxn ang="0">
                <a:pos x="606" y="986"/>
              </a:cxn>
              <a:cxn ang="0">
                <a:pos x="691" y="1006"/>
              </a:cxn>
              <a:cxn ang="0">
                <a:pos x="737" y="940"/>
              </a:cxn>
              <a:cxn ang="0">
                <a:pos x="835" y="914"/>
              </a:cxn>
              <a:cxn ang="0">
                <a:pos x="790" y="861"/>
              </a:cxn>
              <a:cxn ang="0">
                <a:pos x="703" y="841"/>
              </a:cxn>
              <a:cxn ang="0">
                <a:pos x="671" y="763"/>
              </a:cxn>
              <a:cxn ang="0">
                <a:pos x="592" y="730"/>
              </a:cxn>
              <a:cxn ang="0">
                <a:pos x="533" y="645"/>
              </a:cxn>
              <a:cxn ang="0">
                <a:pos x="592" y="467"/>
              </a:cxn>
              <a:cxn ang="0">
                <a:pos x="520" y="335"/>
              </a:cxn>
              <a:cxn ang="0">
                <a:pos x="599" y="323"/>
              </a:cxn>
              <a:cxn ang="0">
                <a:pos x="717" y="158"/>
              </a:cxn>
              <a:cxn ang="0">
                <a:pos x="770" y="53"/>
              </a:cxn>
              <a:cxn ang="0">
                <a:pos x="842" y="0"/>
              </a:cxn>
              <a:cxn ang="0">
                <a:pos x="888" y="145"/>
              </a:cxn>
              <a:cxn ang="0">
                <a:pos x="948" y="224"/>
              </a:cxn>
              <a:cxn ang="0">
                <a:pos x="869" y="244"/>
              </a:cxn>
              <a:cxn ang="0">
                <a:pos x="901" y="447"/>
              </a:cxn>
              <a:cxn ang="0">
                <a:pos x="967" y="467"/>
              </a:cxn>
              <a:cxn ang="0">
                <a:pos x="1027" y="408"/>
              </a:cxn>
              <a:cxn ang="0">
                <a:pos x="1157" y="473"/>
              </a:cxn>
              <a:cxn ang="0">
                <a:pos x="1151" y="526"/>
              </a:cxn>
              <a:cxn ang="0">
                <a:pos x="1092" y="598"/>
              </a:cxn>
              <a:cxn ang="0">
                <a:pos x="1019" y="783"/>
              </a:cxn>
              <a:cxn ang="0">
                <a:pos x="1019" y="855"/>
              </a:cxn>
              <a:cxn ang="0">
                <a:pos x="1046" y="927"/>
              </a:cxn>
              <a:cxn ang="0">
                <a:pos x="1132" y="967"/>
              </a:cxn>
              <a:cxn ang="0">
                <a:pos x="1197" y="1026"/>
              </a:cxn>
              <a:cxn ang="0">
                <a:pos x="1066" y="1058"/>
              </a:cxn>
              <a:cxn ang="0">
                <a:pos x="1013" y="1223"/>
              </a:cxn>
              <a:cxn ang="0">
                <a:pos x="993" y="1334"/>
              </a:cxn>
              <a:cxn ang="0">
                <a:pos x="1098" y="1374"/>
              </a:cxn>
              <a:cxn ang="0">
                <a:pos x="1157" y="1479"/>
              </a:cxn>
              <a:cxn ang="0">
                <a:pos x="1223" y="1459"/>
              </a:cxn>
              <a:cxn ang="0">
                <a:pos x="1309" y="1499"/>
              </a:cxn>
              <a:cxn ang="0">
                <a:pos x="1210" y="1577"/>
              </a:cxn>
              <a:cxn ang="0">
                <a:pos x="1086" y="1611"/>
              </a:cxn>
              <a:cxn ang="0">
                <a:pos x="980" y="1637"/>
              </a:cxn>
              <a:cxn ang="0">
                <a:pos x="908" y="1735"/>
              </a:cxn>
              <a:cxn ang="0">
                <a:pos x="875" y="1709"/>
              </a:cxn>
              <a:cxn ang="0">
                <a:pos x="802" y="1538"/>
              </a:cxn>
              <a:cxn ang="0">
                <a:pos x="658" y="1650"/>
              </a:cxn>
              <a:cxn ang="0">
                <a:pos x="697" y="1729"/>
              </a:cxn>
              <a:cxn ang="0">
                <a:pos x="573" y="1735"/>
              </a:cxn>
              <a:cxn ang="0">
                <a:pos x="460" y="1709"/>
              </a:cxn>
              <a:cxn ang="0">
                <a:pos x="415" y="1749"/>
              </a:cxn>
              <a:cxn ang="0">
                <a:pos x="342" y="1769"/>
              </a:cxn>
              <a:cxn ang="0">
                <a:pos x="211" y="1709"/>
              </a:cxn>
              <a:cxn ang="0">
                <a:pos x="86" y="1611"/>
              </a:cxn>
            </a:cxnLst>
            <a:rect l="0" t="0" r="r" b="b"/>
            <a:pathLst>
              <a:path w="1309" h="1795">
                <a:moveTo>
                  <a:pt x="0" y="1518"/>
                </a:moveTo>
                <a:lnTo>
                  <a:pt x="7" y="1512"/>
                </a:lnTo>
                <a:lnTo>
                  <a:pt x="14" y="1499"/>
                </a:lnTo>
                <a:lnTo>
                  <a:pt x="40" y="1486"/>
                </a:lnTo>
                <a:lnTo>
                  <a:pt x="59" y="1486"/>
                </a:lnTo>
                <a:lnTo>
                  <a:pt x="67" y="1479"/>
                </a:lnTo>
                <a:lnTo>
                  <a:pt x="73" y="1479"/>
                </a:lnTo>
                <a:lnTo>
                  <a:pt x="79" y="1453"/>
                </a:lnTo>
                <a:lnTo>
                  <a:pt x="106" y="1453"/>
                </a:lnTo>
                <a:lnTo>
                  <a:pt x="126" y="1433"/>
                </a:lnTo>
                <a:lnTo>
                  <a:pt x="138" y="1413"/>
                </a:lnTo>
                <a:lnTo>
                  <a:pt x="145" y="1420"/>
                </a:lnTo>
                <a:lnTo>
                  <a:pt x="158" y="1427"/>
                </a:lnTo>
                <a:lnTo>
                  <a:pt x="172" y="1433"/>
                </a:lnTo>
                <a:lnTo>
                  <a:pt x="184" y="1453"/>
                </a:lnTo>
                <a:lnTo>
                  <a:pt x="198" y="1459"/>
                </a:lnTo>
                <a:lnTo>
                  <a:pt x="217" y="1447"/>
                </a:lnTo>
                <a:lnTo>
                  <a:pt x="217" y="1400"/>
                </a:lnTo>
                <a:lnTo>
                  <a:pt x="217" y="1394"/>
                </a:lnTo>
                <a:lnTo>
                  <a:pt x="217" y="1374"/>
                </a:lnTo>
                <a:lnTo>
                  <a:pt x="223" y="1354"/>
                </a:lnTo>
                <a:lnTo>
                  <a:pt x="223" y="1348"/>
                </a:lnTo>
                <a:lnTo>
                  <a:pt x="223" y="1341"/>
                </a:lnTo>
                <a:lnTo>
                  <a:pt x="237" y="1341"/>
                </a:lnTo>
                <a:lnTo>
                  <a:pt x="243" y="1341"/>
                </a:lnTo>
                <a:lnTo>
                  <a:pt x="257" y="1341"/>
                </a:lnTo>
                <a:lnTo>
                  <a:pt x="257" y="1328"/>
                </a:lnTo>
                <a:lnTo>
                  <a:pt x="257" y="1322"/>
                </a:lnTo>
                <a:lnTo>
                  <a:pt x="250" y="1315"/>
                </a:lnTo>
                <a:lnTo>
                  <a:pt x="243" y="1295"/>
                </a:lnTo>
                <a:lnTo>
                  <a:pt x="237" y="1289"/>
                </a:lnTo>
                <a:lnTo>
                  <a:pt x="223" y="1289"/>
                </a:lnTo>
                <a:lnTo>
                  <a:pt x="217" y="1282"/>
                </a:lnTo>
                <a:lnTo>
                  <a:pt x="223" y="1255"/>
                </a:lnTo>
                <a:lnTo>
                  <a:pt x="250" y="1230"/>
                </a:lnTo>
                <a:lnTo>
                  <a:pt x="243" y="1216"/>
                </a:lnTo>
                <a:lnTo>
                  <a:pt x="257" y="1204"/>
                </a:lnTo>
                <a:lnTo>
                  <a:pt x="263" y="1196"/>
                </a:lnTo>
                <a:lnTo>
                  <a:pt x="263" y="1190"/>
                </a:lnTo>
                <a:lnTo>
                  <a:pt x="263" y="1164"/>
                </a:lnTo>
                <a:lnTo>
                  <a:pt x="263" y="1137"/>
                </a:lnTo>
                <a:lnTo>
                  <a:pt x="263" y="1117"/>
                </a:lnTo>
                <a:lnTo>
                  <a:pt x="270" y="1078"/>
                </a:lnTo>
                <a:lnTo>
                  <a:pt x="263" y="1026"/>
                </a:lnTo>
                <a:lnTo>
                  <a:pt x="270" y="1006"/>
                </a:lnTo>
                <a:lnTo>
                  <a:pt x="276" y="999"/>
                </a:lnTo>
                <a:lnTo>
                  <a:pt x="276" y="959"/>
                </a:lnTo>
                <a:lnTo>
                  <a:pt x="276" y="940"/>
                </a:lnTo>
                <a:lnTo>
                  <a:pt x="276" y="908"/>
                </a:lnTo>
                <a:lnTo>
                  <a:pt x="276" y="874"/>
                </a:lnTo>
                <a:lnTo>
                  <a:pt x="276" y="829"/>
                </a:lnTo>
                <a:lnTo>
                  <a:pt x="316" y="841"/>
                </a:lnTo>
                <a:lnTo>
                  <a:pt x="349" y="821"/>
                </a:lnTo>
                <a:lnTo>
                  <a:pt x="355" y="829"/>
                </a:lnTo>
                <a:lnTo>
                  <a:pt x="362" y="841"/>
                </a:lnTo>
                <a:lnTo>
                  <a:pt x="375" y="848"/>
                </a:lnTo>
                <a:lnTo>
                  <a:pt x="375" y="861"/>
                </a:lnTo>
                <a:lnTo>
                  <a:pt x="395" y="900"/>
                </a:lnTo>
                <a:lnTo>
                  <a:pt x="401" y="908"/>
                </a:lnTo>
                <a:lnTo>
                  <a:pt x="415" y="920"/>
                </a:lnTo>
                <a:lnTo>
                  <a:pt x="421" y="927"/>
                </a:lnTo>
                <a:lnTo>
                  <a:pt x="428" y="947"/>
                </a:lnTo>
                <a:lnTo>
                  <a:pt x="454" y="979"/>
                </a:lnTo>
                <a:lnTo>
                  <a:pt x="460" y="986"/>
                </a:lnTo>
                <a:lnTo>
                  <a:pt x="500" y="1006"/>
                </a:lnTo>
                <a:lnTo>
                  <a:pt x="513" y="1012"/>
                </a:lnTo>
                <a:lnTo>
                  <a:pt x="520" y="1019"/>
                </a:lnTo>
                <a:lnTo>
                  <a:pt x="527" y="1026"/>
                </a:lnTo>
                <a:lnTo>
                  <a:pt x="559" y="1032"/>
                </a:lnTo>
                <a:lnTo>
                  <a:pt x="592" y="1006"/>
                </a:lnTo>
                <a:lnTo>
                  <a:pt x="599" y="993"/>
                </a:lnTo>
                <a:lnTo>
                  <a:pt x="606" y="986"/>
                </a:lnTo>
                <a:lnTo>
                  <a:pt x="638" y="967"/>
                </a:lnTo>
                <a:lnTo>
                  <a:pt x="645" y="973"/>
                </a:lnTo>
                <a:lnTo>
                  <a:pt x="652" y="986"/>
                </a:lnTo>
                <a:lnTo>
                  <a:pt x="671" y="999"/>
                </a:lnTo>
                <a:lnTo>
                  <a:pt x="671" y="1006"/>
                </a:lnTo>
                <a:lnTo>
                  <a:pt x="691" y="1006"/>
                </a:lnTo>
                <a:lnTo>
                  <a:pt x="691" y="999"/>
                </a:lnTo>
                <a:lnTo>
                  <a:pt x="703" y="979"/>
                </a:lnTo>
                <a:lnTo>
                  <a:pt x="717" y="979"/>
                </a:lnTo>
                <a:lnTo>
                  <a:pt x="717" y="959"/>
                </a:lnTo>
                <a:lnTo>
                  <a:pt x="717" y="947"/>
                </a:lnTo>
                <a:lnTo>
                  <a:pt x="737" y="940"/>
                </a:lnTo>
                <a:lnTo>
                  <a:pt x="756" y="940"/>
                </a:lnTo>
                <a:lnTo>
                  <a:pt x="776" y="940"/>
                </a:lnTo>
                <a:lnTo>
                  <a:pt x="790" y="940"/>
                </a:lnTo>
                <a:lnTo>
                  <a:pt x="809" y="947"/>
                </a:lnTo>
                <a:lnTo>
                  <a:pt x="816" y="940"/>
                </a:lnTo>
                <a:lnTo>
                  <a:pt x="835" y="914"/>
                </a:lnTo>
                <a:lnTo>
                  <a:pt x="835" y="900"/>
                </a:lnTo>
                <a:lnTo>
                  <a:pt x="829" y="888"/>
                </a:lnTo>
                <a:lnTo>
                  <a:pt x="816" y="888"/>
                </a:lnTo>
                <a:lnTo>
                  <a:pt x="802" y="894"/>
                </a:lnTo>
                <a:lnTo>
                  <a:pt x="790" y="881"/>
                </a:lnTo>
                <a:lnTo>
                  <a:pt x="790" y="861"/>
                </a:lnTo>
                <a:lnTo>
                  <a:pt x="776" y="841"/>
                </a:lnTo>
                <a:lnTo>
                  <a:pt x="770" y="835"/>
                </a:lnTo>
                <a:lnTo>
                  <a:pt x="750" y="835"/>
                </a:lnTo>
                <a:lnTo>
                  <a:pt x="730" y="841"/>
                </a:lnTo>
                <a:lnTo>
                  <a:pt x="711" y="841"/>
                </a:lnTo>
                <a:lnTo>
                  <a:pt x="703" y="841"/>
                </a:lnTo>
                <a:lnTo>
                  <a:pt x="711" y="821"/>
                </a:lnTo>
                <a:lnTo>
                  <a:pt x="697" y="809"/>
                </a:lnTo>
                <a:lnTo>
                  <a:pt x="703" y="783"/>
                </a:lnTo>
                <a:lnTo>
                  <a:pt x="697" y="776"/>
                </a:lnTo>
                <a:lnTo>
                  <a:pt x="677" y="769"/>
                </a:lnTo>
                <a:lnTo>
                  <a:pt x="671" y="763"/>
                </a:lnTo>
                <a:lnTo>
                  <a:pt x="652" y="743"/>
                </a:lnTo>
                <a:lnTo>
                  <a:pt x="638" y="750"/>
                </a:lnTo>
                <a:lnTo>
                  <a:pt x="632" y="743"/>
                </a:lnTo>
                <a:lnTo>
                  <a:pt x="612" y="724"/>
                </a:lnTo>
                <a:lnTo>
                  <a:pt x="599" y="730"/>
                </a:lnTo>
                <a:lnTo>
                  <a:pt x="592" y="730"/>
                </a:lnTo>
                <a:lnTo>
                  <a:pt x="579" y="724"/>
                </a:lnTo>
                <a:lnTo>
                  <a:pt x="566" y="710"/>
                </a:lnTo>
                <a:lnTo>
                  <a:pt x="547" y="710"/>
                </a:lnTo>
                <a:lnTo>
                  <a:pt x="533" y="704"/>
                </a:lnTo>
                <a:lnTo>
                  <a:pt x="539" y="677"/>
                </a:lnTo>
                <a:lnTo>
                  <a:pt x="533" y="645"/>
                </a:lnTo>
                <a:lnTo>
                  <a:pt x="533" y="618"/>
                </a:lnTo>
                <a:lnTo>
                  <a:pt x="539" y="572"/>
                </a:lnTo>
                <a:lnTo>
                  <a:pt x="579" y="533"/>
                </a:lnTo>
                <a:lnTo>
                  <a:pt x="592" y="507"/>
                </a:lnTo>
                <a:lnTo>
                  <a:pt x="586" y="480"/>
                </a:lnTo>
                <a:lnTo>
                  <a:pt x="592" y="467"/>
                </a:lnTo>
                <a:lnTo>
                  <a:pt x="599" y="460"/>
                </a:lnTo>
                <a:lnTo>
                  <a:pt x="612" y="434"/>
                </a:lnTo>
                <a:lnTo>
                  <a:pt x="599" y="394"/>
                </a:lnTo>
                <a:lnTo>
                  <a:pt x="559" y="368"/>
                </a:lnTo>
                <a:lnTo>
                  <a:pt x="559" y="361"/>
                </a:lnTo>
                <a:lnTo>
                  <a:pt x="520" y="335"/>
                </a:lnTo>
                <a:lnTo>
                  <a:pt x="527" y="329"/>
                </a:lnTo>
                <a:lnTo>
                  <a:pt x="539" y="315"/>
                </a:lnTo>
                <a:lnTo>
                  <a:pt x="559" y="315"/>
                </a:lnTo>
                <a:lnTo>
                  <a:pt x="573" y="323"/>
                </a:lnTo>
                <a:lnTo>
                  <a:pt x="592" y="329"/>
                </a:lnTo>
                <a:lnTo>
                  <a:pt x="599" y="323"/>
                </a:lnTo>
                <a:lnTo>
                  <a:pt x="612" y="315"/>
                </a:lnTo>
                <a:lnTo>
                  <a:pt x="632" y="270"/>
                </a:lnTo>
                <a:lnTo>
                  <a:pt x="652" y="256"/>
                </a:lnTo>
                <a:lnTo>
                  <a:pt x="697" y="217"/>
                </a:lnTo>
                <a:lnTo>
                  <a:pt x="717" y="191"/>
                </a:lnTo>
                <a:lnTo>
                  <a:pt x="717" y="158"/>
                </a:lnTo>
                <a:lnTo>
                  <a:pt x="730" y="138"/>
                </a:lnTo>
                <a:lnTo>
                  <a:pt x="743" y="98"/>
                </a:lnTo>
                <a:lnTo>
                  <a:pt x="730" y="79"/>
                </a:lnTo>
                <a:lnTo>
                  <a:pt x="723" y="59"/>
                </a:lnTo>
                <a:lnTo>
                  <a:pt x="730" y="59"/>
                </a:lnTo>
                <a:lnTo>
                  <a:pt x="770" y="53"/>
                </a:lnTo>
                <a:lnTo>
                  <a:pt x="782" y="39"/>
                </a:lnTo>
                <a:lnTo>
                  <a:pt x="776" y="13"/>
                </a:lnTo>
                <a:lnTo>
                  <a:pt x="782" y="13"/>
                </a:lnTo>
                <a:lnTo>
                  <a:pt x="796" y="13"/>
                </a:lnTo>
                <a:lnTo>
                  <a:pt x="829" y="13"/>
                </a:lnTo>
                <a:lnTo>
                  <a:pt x="842" y="0"/>
                </a:lnTo>
                <a:lnTo>
                  <a:pt x="855" y="0"/>
                </a:lnTo>
                <a:lnTo>
                  <a:pt x="869" y="39"/>
                </a:lnTo>
                <a:lnTo>
                  <a:pt x="855" y="98"/>
                </a:lnTo>
                <a:lnTo>
                  <a:pt x="869" y="112"/>
                </a:lnTo>
                <a:lnTo>
                  <a:pt x="875" y="125"/>
                </a:lnTo>
                <a:lnTo>
                  <a:pt x="888" y="145"/>
                </a:lnTo>
                <a:lnTo>
                  <a:pt x="908" y="151"/>
                </a:lnTo>
                <a:lnTo>
                  <a:pt x="921" y="151"/>
                </a:lnTo>
                <a:lnTo>
                  <a:pt x="934" y="158"/>
                </a:lnTo>
                <a:lnTo>
                  <a:pt x="960" y="177"/>
                </a:lnTo>
                <a:lnTo>
                  <a:pt x="967" y="217"/>
                </a:lnTo>
                <a:lnTo>
                  <a:pt x="948" y="224"/>
                </a:lnTo>
                <a:lnTo>
                  <a:pt x="921" y="237"/>
                </a:lnTo>
                <a:lnTo>
                  <a:pt x="901" y="256"/>
                </a:lnTo>
                <a:lnTo>
                  <a:pt x="888" y="250"/>
                </a:lnTo>
                <a:lnTo>
                  <a:pt x="888" y="237"/>
                </a:lnTo>
                <a:lnTo>
                  <a:pt x="875" y="237"/>
                </a:lnTo>
                <a:lnTo>
                  <a:pt x="869" y="244"/>
                </a:lnTo>
                <a:lnTo>
                  <a:pt x="842" y="256"/>
                </a:lnTo>
                <a:lnTo>
                  <a:pt x="829" y="414"/>
                </a:lnTo>
                <a:lnTo>
                  <a:pt x="855" y="434"/>
                </a:lnTo>
                <a:lnTo>
                  <a:pt x="869" y="447"/>
                </a:lnTo>
                <a:lnTo>
                  <a:pt x="875" y="447"/>
                </a:lnTo>
                <a:lnTo>
                  <a:pt x="901" y="447"/>
                </a:lnTo>
                <a:lnTo>
                  <a:pt x="908" y="467"/>
                </a:lnTo>
                <a:lnTo>
                  <a:pt x="914" y="493"/>
                </a:lnTo>
                <a:lnTo>
                  <a:pt x="928" y="493"/>
                </a:lnTo>
                <a:lnTo>
                  <a:pt x="934" y="487"/>
                </a:lnTo>
                <a:lnTo>
                  <a:pt x="948" y="480"/>
                </a:lnTo>
                <a:lnTo>
                  <a:pt x="967" y="467"/>
                </a:lnTo>
                <a:lnTo>
                  <a:pt x="987" y="447"/>
                </a:lnTo>
                <a:lnTo>
                  <a:pt x="993" y="434"/>
                </a:lnTo>
                <a:lnTo>
                  <a:pt x="1000" y="408"/>
                </a:lnTo>
                <a:lnTo>
                  <a:pt x="1013" y="401"/>
                </a:lnTo>
                <a:lnTo>
                  <a:pt x="1019" y="408"/>
                </a:lnTo>
                <a:lnTo>
                  <a:pt x="1027" y="408"/>
                </a:lnTo>
                <a:lnTo>
                  <a:pt x="1033" y="408"/>
                </a:lnTo>
                <a:lnTo>
                  <a:pt x="1046" y="408"/>
                </a:lnTo>
                <a:lnTo>
                  <a:pt x="1053" y="414"/>
                </a:lnTo>
                <a:lnTo>
                  <a:pt x="1066" y="428"/>
                </a:lnTo>
                <a:lnTo>
                  <a:pt x="1072" y="434"/>
                </a:lnTo>
                <a:lnTo>
                  <a:pt x="1157" y="473"/>
                </a:lnTo>
                <a:lnTo>
                  <a:pt x="1171" y="473"/>
                </a:lnTo>
                <a:lnTo>
                  <a:pt x="1184" y="473"/>
                </a:lnTo>
                <a:lnTo>
                  <a:pt x="1177" y="507"/>
                </a:lnTo>
                <a:lnTo>
                  <a:pt x="1171" y="507"/>
                </a:lnTo>
                <a:lnTo>
                  <a:pt x="1165" y="507"/>
                </a:lnTo>
                <a:lnTo>
                  <a:pt x="1151" y="526"/>
                </a:lnTo>
                <a:lnTo>
                  <a:pt x="1138" y="533"/>
                </a:lnTo>
                <a:lnTo>
                  <a:pt x="1125" y="552"/>
                </a:lnTo>
                <a:lnTo>
                  <a:pt x="1112" y="566"/>
                </a:lnTo>
                <a:lnTo>
                  <a:pt x="1106" y="572"/>
                </a:lnTo>
                <a:lnTo>
                  <a:pt x="1092" y="586"/>
                </a:lnTo>
                <a:lnTo>
                  <a:pt x="1092" y="598"/>
                </a:lnTo>
                <a:lnTo>
                  <a:pt x="1072" y="645"/>
                </a:lnTo>
                <a:lnTo>
                  <a:pt x="1059" y="690"/>
                </a:lnTo>
                <a:lnTo>
                  <a:pt x="1046" y="710"/>
                </a:lnTo>
                <a:lnTo>
                  <a:pt x="1027" y="756"/>
                </a:lnTo>
                <a:lnTo>
                  <a:pt x="1027" y="769"/>
                </a:lnTo>
                <a:lnTo>
                  <a:pt x="1019" y="783"/>
                </a:lnTo>
                <a:lnTo>
                  <a:pt x="1007" y="783"/>
                </a:lnTo>
                <a:lnTo>
                  <a:pt x="993" y="809"/>
                </a:lnTo>
                <a:lnTo>
                  <a:pt x="993" y="821"/>
                </a:lnTo>
                <a:lnTo>
                  <a:pt x="993" y="829"/>
                </a:lnTo>
                <a:lnTo>
                  <a:pt x="1007" y="835"/>
                </a:lnTo>
                <a:lnTo>
                  <a:pt x="1019" y="855"/>
                </a:lnTo>
                <a:lnTo>
                  <a:pt x="1019" y="868"/>
                </a:lnTo>
                <a:lnTo>
                  <a:pt x="1007" y="888"/>
                </a:lnTo>
                <a:lnTo>
                  <a:pt x="1007" y="894"/>
                </a:lnTo>
                <a:lnTo>
                  <a:pt x="1007" y="900"/>
                </a:lnTo>
                <a:lnTo>
                  <a:pt x="1013" y="908"/>
                </a:lnTo>
                <a:lnTo>
                  <a:pt x="1046" y="927"/>
                </a:lnTo>
                <a:lnTo>
                  <a:pt x="1053" y="927"/>
                </a:lnTo>
                <a:lnTo>
                  <a:pt x="1059" y="927"/>
                </a:lnTo>
                <a:lnTo>
                  <a:pt x="1072" y="940"/>
                </a:lnTo>
                <a:lnTo>
                  <a:pt x="1098" y="947"/>
                </a:lnTo>
                <a:lnTo>
                  <a:pt x="1112" y="947"/>
                </a:lnTo>
                <a:lnTo>
                  <a:pt x="1132" y="967"/>
                </a:lnTo>
                <a:lnTo>
                  <a:pt x="1157" y="967"/>
                </a:lnTo>
                <a:lnTo>
                  <a:pt x="1184" y="967"/>
                </a:lnTo>
                <a:lnTo>
                  <a:pt x="1210" y="979"/>
                </a:lnTo>
                <a:lnTo>
                  <a:pt x="1223" y="986"/>
                </a:lnTo>
                <a:lnTo>
                  <a:pt x="1210" y="1006"/>
                </a:lnTo>
                <a:lnTo>
                  <a:pt x="1197" y="1026"/>
                </a:lnTo>
                <a:lnTo>
                  <a:pt x="1171" y="1038"/>
                </a:lnTo>
                <a:lnTo>
                  <a:pt x="1125" y="1046"/>
                </a:lnTo>
                <a:lnTo>
                  <a:pt x="1112" y="1046"/>
                </a:lnTo>
                <a:lnTo>
                  <a:pt x="1092" y="1058"/>
                </a:lnTo>
                <a:lnTo>
                  <a:pt x="1072" y="1058"/>
                </a:lnTo>
                <a:lnTo>
                  <a:pt x="1066" y="1058"/>
                </a:lnTo>
                <a:lnTo>
                  <a:pt x="1059" y="1058"/>
                </a:lnTo>
                <a:lnTo>
                  <a:pt x="1053" y="1078"/>
                </a:lnTo>
                <a:lnTo>
                  <a:pt x="1046" y="1190"/>
                </a:lnTo>
                <a:lnTo>
                  <a:pt x="1033" y="1204"/>
                </a:lnTo>
                <a:lnTo>
                  <a:pt x="1027" y="1204"/>
                </a:lnTo>
                <a:lnTo>
                  <a:pt x="1013" y="1223"/>
                </a:lnTo>
                <a:lnTo>
                  <a:pt x="993" y="1243"/>
                </a:lnTo>
                <a:lnTo>
                  <a:pt x="987" y="1249"/>
                </a:lnTo>
                <a:lnTo>
                  <a:pt x="987" y="1263"/>
                </a:lnTo>
                <a:lnTo>
                  <a:pt x="974" y="1269"/>
                </a:lnTo>
                <a:lnTo>
                  <a:pt x="980" y="1315"/>
                </a:lnTo>
                <a:lnTo>
                  <a:pt x="993" y="1334"/>
                </a:lnTo>
                <a:lnTo>
                  <a:pt x="1013" y="1341"/>
                </a:lnTo>
                <a:lnTo>
                  <a:pt x="1033" y="1341"/>
                </a:lnTo>
                <a:lnTo>
                  <a:pt x="1046" y="1348"/>
                </a:lnTo>
                <a:lnTo>
                  <a:pt x="1066" y="1348"/>
                </a:lnTo>
                <a:lnTo>
                  <a:pt x="1086" y="1354"/>
                </a:lnTo>
                <a:lnTo>
                  <a:pt x="1098" y="1374"/>
                </a:lnTo>
                <a:lnTo>
                  <a:pt x="1106" y="1374"/>
                </a:lnTo>
                <a:lnTo>
                  <a:pt x="1098" y="1400"/>
                </a:lnTo>
                <a:lnTo>
                  <a:pt x="1098" y="1413"/>
                </a:lnTo>
                <a:lnTo>
                  <a:pt x="1106" y="1433"/>
                </a:lnTo>
                <a:lnTo>
                  <a:pt x="1125" y="1473"/>
                </a:lnTo>
                <a:lnTo>
                  <a:pt x="1157" y="1479"/>
                </a:lnTo>
                <a:lnTo>
                  <a:pt x="1165" y="1466"/>
                </a:lnTo>
                <a:lnTo>
                  <a:pt x="1171" y="1466"/>
                </a:lnTo>
                <a:lnTo>
                  <a:pt x="1171" y="1459"/>
                </a:lnTo>
                <a:lnTo>
                  <a:pt x="1184" y="1459"/>
                </a:lnTo>
                <a:lnTo>
                  <a:pt x="1197" y="1459"/>
                </a:lnTo>
                <a:lnTo>
                  <a:pt x="1223" y="1459"/>
                </a:lnTo>
                <a:lnTo>
                  <a:pt x="1243" y="1439"/>
                </a:lnTo>
                <a:lnTo>
                  <a:pt x="1262" y="1439"/>
                </a:lnTo>
                <a:lnTo>
                  <a:pt x="1270" y="1453"/>
                </a:lnTo>
                <a:lnTo>
                  <a:pt x="1289" y="1486"/>
                </a:lnTo>
                <a:lnTo>
                  <a:pt x="1289" y="1492"/>
                </a:lnTo>
                <a:lnTo>
                  <a:pt x="1309" y="1499"/>
                </a:lnTo>
                <a:lnTo>
                  <a:pt x="1282" y="1552"/>
                </a:lnTo>
                <a:lnTo>
                  <a:pt x="1276" y="1558"/>
                </a:lnTo>
                <a:lnTo>
                  <a:pt x="1270" y="1565"/>
                </a:lnTo>
                <a:lnTo>
                  <a:pt x="1250" y="1571"/>
                </a:lnTo>
                <a:lnTo>
                  <a:pt x="1243" y="1571"/>
                </a:lnTo>
                <a:lnTo>
                  <a:pt x="1210" y="1577"/>
                </a:lnTo>
                <a:lnTo>
                  <a:pt x="1184" y="1591"/>
                </a:lnTo>
                <a:lnTo>
                  <a:pt x="1165" y="1611"/>
                </a:lnTo>
                <a:lnTo>
                  <a:pt x="1145" y="1630"/>
                </a:lnTo>
                <a:lnTo>
                  <a:pt x="1125" y="1630"/>
                </a:lnTo>
                <a:lnTo>
                  <a:pt x="1112" y="1624"/>
                </a:lnTo>
                <a:lnTo>
                  <a:pt x="1086" y="1611"/>
                </a:lnTo>
                <a:lnTo>
                  <a:pt x="1072" y="1604"/>
                </a:lnTo>
                <a:lnTo>
                  <a:pt x="1053" y="1611"/>
                </a:lnTo>
                <a:lnTo>
                  <a:pt x="1046" y="1611"/>
                </a:lnTo>
                <a:lnTo>
                  <a:pt x="1013" y="1617"/>
                </a:lnTo>
                <a:lnTo>
                  <a:pt x="993" y="1630"/>
                </a:lnTo>
                <a:lnTo>
                  <a:pt x="980" y="1637"/>
                </a:lnTo>
                <a:lnTo>
                  <a:pt x="954" y="1656"/>
                </a:lnTo>
                <a:lnTo>
                  <a:pt x="948" y="1656"/>
                </a:lnTo>
                <a:lnTo>
                  <a:pt x="928" y="1670"/>
                </a:lnTo>
                <a:lnTo>
                  <a:pt x="914" y="1690"/>
                </a:lnTo>
                <a:lnTo>
                  <a:pt x="908" y="1703"/>
                </a:lnTo>
                <a:lnTo>
                  <a:pt x="908" y="1735"/>
                </a:lnTo>
                <a:lnTo>
                  <a:pt x="895" y="1735"/>
                </a:lnTo>
                <a:lnTo>
                  <a:pt x="888" y="1716"/>
                </a:lnTo>
                <a:lnTo>
                  <a:pt x="895" y="1709"/>
                </a:lnTo>
                <a:lnTo>
                  <a:pt x="881" y="1683"/>
                </a:lnTo>
                <a:lnTo>
                  <a:pt x="875" y="1696"/>
                </a:lnTo>
                <a:lnTo>
                  <a:pt x="875" y="1709"/>
                </a:lnTo>
                <a:lnTo>
                  <a:pt x="869" y="1709"/>
                </a:lnTo>
                <a:lnTo>
                  <a:pt x="849" y="1696"/>
                </a:lnTo>
                <a:lnTo>
                  <a:pt x="835" y="1650"/>
                </a:lnTo>
                <a:lnTo>
                  <a:pt x="796" y="1611"/>
                </a:lnTo>
                <a:lnTo>
                  <a:pt x="802" y="1545"/>
                </a:lnTo>
                <a:lnTo>
                  <a:pt x="802" y="1538"/>
                </a:lnTo>
                <a:lnTo>
                  <a:pt x="790" y="1532"/>
                </a:lnTo>
                <a:lnTo>
                  <a:pt x="743" y="1538"/>
                </a:lnTo>
                <a:lnTo>
                  <a:pt x="730" y="1538"/>
                </a:lnTo>
                <a:lnTo>
                  <a:pt x="717" y="1565"/>
                </a:lnTo>
                <a:lnTo>
                  <a:pt x="691" y="1571"/>
                </a:lnTo>
                <a:lnTo>
                  <a:pt x="658" y="1650"/>
                </a:lnTo>
                <a:lnTo>
                  <a:pt x="671" y="1656"/>
                </a:lnTo>
                <a:lnTo>
                  <a:pt x="671" y="1690"/>
                </a:lnTo>
                <a:lnTo>
                  <a:pt x="691" y="1696"/>
                </a:lnTo>
                <a:lnTo>
                  <a:pt x="697" y="1709"/>
                </a:lnTo>
                <a:lnTo>
                  <a:pt x="703" y="1716"/>
                </a:lnTo>
                <a:lnTo>
                  <a:pt x="697" y="1729"/>
                </a:lnTo>
                <a:lnTo>
                  <a:pt x="671" y="1755"/>
                </a:lnTo>
                <a:lnTo>
                  <a:pt x="652" y="1755"/>
                </a:lnTo>
                <a:lnTo>
                  <a:pt x="638" y="1762"/>
                </a:lnTo>
                <a:lnTo>
                  <a:pt x="618" y="1735"/>
                </a:lnTo>
                <a:lnTo>
                  <a:pt x="612" y="1735"/>
                </a:lnTo>
                <a:lnTo>
                  <a:pt x="573" y="1735"/>
                </a:lnTo>
                <a:lnTo>
                  <a:pt x="553" y="1729"/>
                </a:lnTo>
                <a:lnTo>
                  <a:pt x="533" y="1716"/>
                </a:lnTo>
                <a:lnTo>
                  <a:pt x="513" y="1716"/>
                </a:lnTo>
                <a:lnTo>
                  <a:pt x="494" y="1716"/>
                </a:lnTo>
                <a:lnTo>
                  <a:pt x="474" y="1716"/>
                </a:lnTo>
                <a:lnTo>
                  <a:pt x="460" y="1709"/>
                </a:lnTo>
                <a:lnTo>
                  <a:pt x="441" y="1729"/>
                </a:lnTo>
                <a:lnTo>
                  <a:pt x="441" y="1788"/>
                </a:lnTo>
                <a:lnTo>
                  <a:pt x="428" y="1795"/>
                </a:lnTo>
                <a:lnTo>
                  <a:pt x="421" y="1769"/>
                </a:lnTo>
                <a:lnTo>
                  <a:pt x="415" y="1769"/>
                </a:lnTo>
                <a:lnTo>
                  <a:pt x="415" y="1749"/>
                </a:lnTo>
                <a:lnTo>
                  <a:pt x="401" y="1749"/>
                </a:lnTo>
                <a:lnTo>
                  <a:pt x="395" y="1769"/>
                </a:lnTo>
                <a:lnTo>
                  <a:pt x="381" y="1775"/>
                </a:lnTo>
                <a:lnTo>
                  <a:pt x="362" y="1762"/>
                </a:lnTo>
                <a:lnTo>
                  <a:pt x="355" y="1769"/>
                </a:lnTo>
                <a:lnTo>
                  <a:pt x="342" y="1769"/>
                </a:lnTo>
                <a:lnTo>
                  <a:pt x="329" y="1762"/>
                </a:lnTo>
                <a:lnTo>
                  <a:pt x="296" y="1729"/>
                </a:lnTo>
                <a:lnTo>
                  <a:pt x="283" y="1723"/>
                </a:lnTo>
                <a:lnTo>
                  <a:pt x="243" y="1716"/>
                </a:lnTo>
                <a:lnTo>
                  <a:pt x="223" y="1716"/>
                </a:lnTo>
                <a:lnTo>
                  <a:pt x="211" y="1709"/>
                </a:lnTo>
                <a:lnTo>
                  <a:pt x="164" y="1676"/>
                </a:lnTo>
                <a:lnTo>
                  <a:pt x="158" y="1656"/>
                </a:lnTo>
                <a:lnTo>
                  <a:pt x="152" y="1644"/>
                </a:lnTo>
                <a:lnTo>
                  <a:pt x="138" y="1630"/>
                </a:lnTo>
                <a:lnTo>
                  <a:pt x="99" y="1624"/>
                </a:lnTo>
                <a:lnTo>
                  <a:pt x="86" y="1611"/>
                </a:lnTo>
                <a:lnTo>
                  <a:pt x="79" y="1585"/>
                </a:lnTo>
                <a:lnTo>
                  <a:pt x="73" y="1577"/>
                </a:lnTo>
                <a:lnTo>
                  <a:pt x="59" y="1571"/>
                </a:lnTo>
                <a:lnTo>
                  <a:pt x="47" y="1565"/>
                </a:lnTo>
                <a:lnTo>
                  <a:pt x="0" y="1518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5106417" y="4837591"/>
            <a:ext cx="692150" cy="949325"/>
          </a:xfrm>
          <a:custGeom>
            <a:avLst/>
            <a:gdLst/>
            <a:ahLst/>
            <a:cxnLst>
              <a:cxn ang="0">
                <a:pos x="67" y="1479"/>
              </a:cxn>
              <a:cxn ang="0">
                <a:pos x="145" y="1420"/>
              </a:cxn>
              <a:cxn ang="0">
                <a:pos x="217" y="1400"/>
              </a:cxn>
              <a:cxn ang="0">
                <a:pos x="237" y="1341"/>
              </a:cxn>
              <a:cxn ang="0">
                <a:pos x="243" y="1295"/>
              </a:cxn>
              <a:cxn ang="0">
                <a:pos x="243" y="1216"/>
              </a:cxn>
              <a:cxn ang="0">
                <a:pos x="263" y="1117"/>
              </a:cxn>
              <a:cxn ang="0">
                <a:pos x="276" y="940"/>
              </a:cxn>
              <a:cxn ang="0">
                <a:pos x="355" y="829"/>
              </a:cxn>
              <a:cxn ang="0">
                <a:pos x="415" y="920"/>
              </a:cxn>
              <a:cxn ang="0">
                <a:pos x="513" y="1012"/>
              </a:cxn>
              <a:cxn ang="0">
                <a:pos x="606" y="986"/>
              </a:cxn>
              <a:cxn ang="0">
                <a:pos x="691" y="1006"/>
              </a:cxn>
              <a:cxn ang="0">
                <a:pos x="737" y="940"/>
              </a:cxn>
              <a:cxn ang="0">
                <a:pos x="835" y="914"/>
              </a:cxn>
              <a:cxn ang="0">
                <a:pos x="790" y="861"/>
              </a:cxn>
              <a:cxn ang="0">
                <a:pos x="703" y="841"/>
              </a:cxn>
              <a:cxn ang="0">
                <a:pos x="671" y="763"/>
              </a:cxn>
              <a:cxn ang="0">
                <a:pos x="592" y="730"/>
              </a:cxn>
              <a:cxn ang="0">
                <a:pos x="533" y="645"/>
              </a:cxn>
              <a:cxn ang="0">
                <a:pos x="592" y="467"/>
              </a:cxn>
              <a:cxn ang="0">
                <a:pos x="520" y="335"/>
              </a:cxn>
              <a:cxn ang="0">
                <a:pos x="599" y="323"/>
              </a:cxn>
              <a:cxn ang="0">
                <a:pos x="717" y="158"/>
              </a:cxn>
              <a:cxn ang="0">
                <a:pos x="770" y="53"/>
              </a:cxn>
              <a:cxn ang="0">
                <a:pos x="842" y="0"/>
              </a:cxn>
              <a:cxn ang="0">
                <a:pos x="888" y="145"/>
              </a:cxn>
              <a:cxn ang="0">
                <a:pos x="948" y="224"/>
              </a:cxn>
              <a:cxn ang="0">
                <a:pos x="869" y="244"/>
              </a:cxn>
              <a:cxn ang="0">
                <a:pos x="901" y="447"/>
              </a:cxn>
              <a:cxn ang="0">
                <a:pos x="967" y="467"/>
              </a:cxn>
              <a:cxn ang="0">
                <a:pos x="1027" y="408"/>
              </a:cxn>
              <a:cxn ang="0">
                <a:pos x="1157" y="473"/>
              </a:cxn>
              <a:cxn ang="0">
                <a:pos x="1151" y="526"/>
              </a:cxn>
              <a:cxn ang="0">
                <a:pos x="1092" y="598"/>
              </a:cxn>
              <a:cxn ang="0">
                <a:pos x="1019" y="783"/>
              </a:cxn>
              <a:cxn ang="0">
                <a:pos x="1019" y="855"/>
              </a:cxn>
              <a:cxn ang="0">
                <a:pos x="1046" y="927"/>
              </a:cxn>
              <a:cxn ang="0">
                <a:pos x="1132" y="967"/>
              </a:cxn>
              <a:cxn ang="0">
                <a:pos x="1197" y="1026"/>
              </a:cxn>
              <a:cxn ang="0">
                <a:pos x="1066" y="1058"/>
              </a:cxn>
              <a:cxn ang="0">
                <a:pos x="1013" y="1223"/>
              </a:cxn>
              <a:cxn ang="0">
                <a:pos x="993" y="1334"/>
              </a:cxn>
              <a:cxn ang="0">
                <a:pos x="1098" y="1374"/>
              </a:cxn>
              <a:cxn ang="0">
                <a:pos x="1157" y="1479"/>
              </a:cxn>
              <a:cxn ang="0">
                <a:pos x="1223" y="1459"/>
              </a:cxn>
              <a:cxn ang="0">
                <a:pos x="1309" y="1499"/>
              </a:cxn>
              <a:cxn ang="0">
                <a:pos x="1210" y="1577"/>
              </a:cxn>
              <a:cxn ang="0">
                <a:pos x="1086" y="1611"/>
              </a:cxn>
              <a:cxn ang="0">
                <a:pos x="980" y="1637"/>
              </a:cxn>
              <a:cxn ang="0">
                <a:pos x="908" y="1735"/>
              </a:cxn>
              <a:cxn ang="0">
                <a:pos x="875" y="1709"/>
              </a:cxn>
              <a:cxn ang="0">
                <a:pos x="802" y="1538"/>
              </a:cxn>
              <a:cxn ang="0">
                <a:pos x="658" y="1650"/>
              </a:cxn>
              <a:cxn ang="0">
                <a:pos x="697" y="1729"/>
              </a:cxn>
              <a:cxn ang="0">
                <a:pos x="573" y="1735"/>
              </a:cxn>
              <a:cxn ang="0">
                <a:pos x="460" y="1709"/>
              </a:cxn>
              <a:cxn ang="0">
                <a:pos x="415" y="1749"/>
              </a:cxn>
              <a:cxn ang="0">
                <a:pos x="342" y="1769"/>
              </a:cxn>
              <a:cxn ang="0">
                <a:pos x="211" y="1709"/>
              </a:cxn>
              <a:cxn ang="0">
                <a:pos x="86" y="1611"/>
              </a:cxn>
            </a:cxnLst>
            <a:rect l="0" t="0" r="r" b="b"/>
            <a:pathLst>
              <a:path w="1309" h="1795">
                <a:moveTo>
                  <a:pt x="0" y="1518"/>
                </a:moveTo>
                <a:lnTo>
                  <a:pt x="7" y="1512"/>
                </a:lnTo>
                <a:lnTo>
                  <a:pt x="14" y="1499"/>
                </a:lnTo>
                <a:lnTo>
                  <a:pt x="40" y="1486"/>
                </a:lnTo>
                <a:lnTo>
                  <a:pt x="59" y="1486"/>
                </a:lnTo>
                <a:lnTo>
                  <a:pt x="67" y="1479"/>
                </a:lnTo>
                <a:lnTo>
                  <a:pt x="73" y="1479"/>
                </a:lnTo>
                <a:lnTo>
                  <a:pt x="79" y="1453"/>
                </a:lnTo>
                <a:lnTo>
                  <a:pt x="106" y="1453"/>
                </a:lnTo>
                <a:lnTo>
                  <a:pt x="126" y="1433"/>
                </a:lnTo>
                <a:lnTo>
                  <a:pt x="138" y="1413"/>
                </a:lnTo>
                <a:lnTo>
                  <a:pt x="145" y="1420"/>
                </a:lnTo>
                <a:lnTo>
                  <a:pt x="158" y="1427"/>
                </a:lnTo>
                <a:lnTo>
                  <a:pt x="172" y="1433"/>
                </a:lnTo>
                <a:lnTo>
                  <a:pt x="184" y="1453"/>
                </a:lnTo>
                <a:lnTo>
                  <a:pt x="198" y="1459"/>
                </a:lnTo>
                <a:lnTo>
                  <a:pt x="217" y="1447"/>
                </a:lnTo>
                <a:lnTo>
                  <a:pt x="217" y="1400"/>
                </a:lnTo>
                <a:lnTo>
                  <a:pt x="217" y="1394"/>
                </a:lnTo>
                <a:lnTo>
                  <a:pt x="217" y="1374"/>
                </a:lnTo>
                <a:lnTo>
                  <a:pt x="223" y="1354"/>
                </a:lnTo>
                <a:lnTo>
                  <a:pt x="223" y="1348"/>
                </a:lnTo>
                <a:lnTo>
                  <a:pt x="223" y="1341"/>
                </a:lnTo>
                <a:lnTo>
                  <a:pt x="237" y="1341"/>
                </a:lnTo>
                <a:lnTo>
                  <a:pt x="243" y="1341"/>
                </a:lnTo>
                <a:lnTo>
                  <a:pt x="257" y="1341"/>
                </a:lnTo>
                <a:lnTo>
                  <a:pt x="257" y="1328"/>
                </a:lnTo>
                <a:lnTo>
                  <a:pt x="257" y="1322"/>
                </a:lnTo>
                <a:lnTo>
                  <a:pt x="250" y="1315"/>
                </a:lnTo>
                <a:lnTo>
                  <a:pt x="243" y="1295"/>
                </a:lnTo>
                <a:lnTo>
                  <a:pt x="237" y="1289"/>
                </a:lnTo>
                <a:lnTo>
                  <a:pt x="223" y="1289"/>
                </a:lnTo>
                <a:lnTo>
                  <a:pt x="217" y="1282"/>
                </a:lnTo>
                <a:lnTo>
                  <a:pt x="223" y="1255"/>
                </a:lnTo>
                <a:lnTo>
                  <a:pt x="250" y="1230"/>
                </a:lnTo>
                <a:lnTo>
                  <a:pt x="243" y="1216"/>
                </a:lnTo>
                <a:lnTo>
                  <a:pt x="257" y="1204"/>
                </a:lnTo>
                <a:lnTo>
                  <a:pt x="263" y="1196"/>
                </a:lnTo>
                <a:lnTo>
                  <a:pt x="263" y="1190"/>
                </a:lnTo>
                <a:lnTo>
                  <a:pt x="263" y="1164"/>
                </a:lnTo>
                <a:lnTo>
                  <a:pt x="263" y="1137"/>
                </a:lnTo>
                <a:lnTo>
                  <a:pt x="263" y="1117"/>
                </a:lnTo>
                <a:lnTo>
                  <a:pt x="270" y="1078"/>
                </a:lnTo>
                <a:lnTo>
                  <a:pt x="263" y="1026"/>
                </a:lnTo>
                <a:lnTo>
                  <a:pt x="270" y="1006"/>
                </a:lnTo>
                <a:lnTo>
                  <a:pt x="276" y="999"/>
                </a:lnTo>
                <a:lnTo>
                  <a:pt x="276" y="959"/>
                </a:lnTo>
                <a:lnTo>
                  <a:pt x="276" y="940"/>
                </a:lnTo>
                <a:lnTo>
                  <a:pt x="276" y="908"/>
                </a:lnTo>
                <a:lnTo>
                  <a:pt x="276" y="874"/>
                </a:lnTo>
                <a:lnTo>
                  <a:pt x="276" y="829"/>
                </a:lnTo>
                <a:lnTo>
                  <a:pt x="316" y="841"/>
                </a:lnTo>
                <a:lnTo>
                  <a:pt x="349" y="821"/>
                </a:lnTo>
                <a:lnTo>
                  <a:pt x="355" y="829"/>
                </a:lnTo>
                <a:lnTo>
                  <a:pt x="362" y="841"/>
                </a:lnTo>
                <a:lnTo>
                  <a:pt x="375" y="848"/>
                </a:lnTo>
                <a:lnTo>
                  <a:pt x="375" y="861"/>
                </a:lnTo>
                <a:lnTo>
                  <a:pt x="395" y="900"/>
                </a:lnTo>
                <a:lnTo>
                  <a:pt x="401" y="908"/>
                </a:lnTo>
                <a:lnTo>
                  <a:pt x="415" y="920"/>
                </a:lnTo>
                <a:lnTo>
                  <a:pt x="421" y="927"/>
                </a:lnTo>
                <a:lnTo>
                  <a:pt x="428" y="947"/>
                </a:lnTo>
                <a:lnTo>
                  <a:pt x="454" y="979"/>
                </a:lnTo>
                <a:lnTo>
                  <a:pt x="460" y="986"/>
                </a:lnTo>
                <a:lnTo>
                  <a:pt x="500" y="1006"/>
                </a:lnTo>
                <a:lnTo>
                  <a:pt x="513" y="1012"/>
                </a:lnTo>
                <a:lnTo>
                  <a:pt x="520" y="1019"/>
                </a:lnTo>
                <a:lnTo>
                  <a:pt x="527" y="1026"/>
                </a:lnTo>
                <a:lnTo>
                  <a:pt x="559" y="1032"/>
                </a:lnTo>
                <a:lnTo>
                  <a:pt x="592" y="1006"/>
                </a:lnTo>
                <a:lnTo>
                  <a:pt x="599" y="993"/>
                </a:lnTo>
                <a:lnTo>
                  <a:pt x="606" y="986"/>
                </a:lnTo>
                <a:lnTo>
                  <a:pt x="638" y="967"/>
                </a:lnTo>
                <a:lnTo>
                  <a:pt x="645" y="973"/>
                </a:lnTo>
                <a:lnTo>
                  <a:pt x="652" y="986"/>
                </a:lnTo>
                <a:lnTo>
                  <a:pt x="671" y="999"/>
                </a:lnTo>
                <a:lnTo>
                  <a:pt x="671" y="1006"/>
                </a:lnTo>
                <a:lnTo>
                  <a:pt x="691" y="1006"/>
                </a:lnTo>
                <a:lnTo>
                  <a:pt x="691" y="999"/>
                </a:lnTo>
                <a:lnTo>
                  <a:pt x="703" y="979"/>
                </a:lnTo>
                <a:lnTo>
                  <a:pt x="717" y="979"/>
                </a:lnTo>
                <a:lnTo>
                  <a:pt x="717" y="959"/>
                </a:lnTo>
                <a:lnTo>
                  <a:pt x="717" y="947"/>
                </a:lnTo>
                <a:lnTo>
                  <a:pt x="737" y="940"/>
                </a:lnTo>
                <a:lnTo>
                  <a:pt x="756" y="940"/>
                </a:lnTo>
                <a:lnTo>
                  <a:pt x="776" y="940"/>
                </a:lnTo>
                <a:lnTo>
                  <a:pt x="790" y="940"/>
                </a:lnTo>
                <a:lnTo>
                  <a:pt x="809" y="947"/>
                </a:lnTo>
                <a:lnTo>
                  <a:pt x="816" y="940"/>
                </a:lnTo>
                <a:lnTo>
                  <a:pt x="835" y="914"/>
                </a:lnTo>
                <a:lnTo>
                  <a:pt x="835" y="900"/>
                </a:lnTo>
                <a:lnTo>
                  <a:pt x="829" y="888"/>
                </a:lnTo>
                <a:lnTo>
                  <a:pt x="816" y="888"/>
                </a:lnTo>
                <a:lnTo>
                  <a:pt x="802" y="894"/>
                </a:lnTo>
                <a:lnTo>
                  <a:pt x="790" y="881"/>
                </a:lnTo>
                <a:lnTo>
                  <a:pt x="790" y="861"/>
                </a:lnTo>
                <a:lnTo>
                  <a:pt x="776" y="841"/>
                </a:lnTo>
                <a:lnTo>
                  <a:pt x="770" y="835"/>
                </a:lnTo>
                <a:lnTo>
                  <a:pt x="750" y="835"/>
                </a:lnTo>
                <a:lnTo>
                  <a:pt x="730" y="841"/>
                </a:lnTo>
                <a:lnTo>
                  <a:pt x="711" y="841"/>
                </a:lnTo>
                <a:lnTo>
                  <a:pt x="703" y="841"/>
                </a:lnTo>
                <a:lnTo>
                  <a:pt x="711" y="821"/>
                </a:lnTo>
                <a:lnTo>
                  <a:pt x="697" y="809"/>
                </a:lnTo>
                <a:lnTo>
                  <a:pt x="703" y="783"/>
                </a:lnTo>
                <a:lnTo>
                  <a:pt x="697" y="776"/>
                </a:lnTo>
                <a:lnTo>
                  <a:pt x="677" y="769"/>
                </a:lnTo>
                <a:lnTo>
                  <a:pt x="671" y="763"/>
                </a:lnTo>
                <a:lnTo>
                  <a:pt x="652" y="743"/>
                </a:lnTo>
                <a:lnTo>
                  <a:pt x="638" y="750"/>
                </a:lnTo>
                <a:lnTo>
                  <a:pt x="632" y="743"/>
                </a:lnTo>
                <a:lnTo>
                  <a:pt x="612" y="724"/>
                </a:lnTo>
                <a:lnTo>
                  <a:pt x="599" y="730"/>
                </a:lnTo>
                <a:lnTo>
                  <a:pt x="592" y="730"/>
                </a:lnTo>
                <a:lnTo>
                  <a:pt x="579" y="724"/>
                </a:lnTo>
                <a:lnTo>
                  <a:pt x="566" y="710"/>
                </a:lnTo>
                <a:lnTo>
                  <a:pt x="547" y="710"/>
                </a:lnTo>
                <a:lnTo>
                  <a:pt x="533" y="704"/>
                </a:lnTo>
                <a:lnTo>
                  <a:pt x="539" y="677"/>
                </a:lnTo>
                <a:lnTo>
                  <a:pt x="533" y="645"/>
                </a:lnTo>
                <a:lnTo>
                  <a:pt x="533" y="618"/>
                </a:lnTo>
                <a:lnTo>
                  <a:pt x="539" y="572"/>
                </a:lnTo>
                <a:lnTo>
                  <a:pt x="579" y="533"/>
                </a:lnTo>
                <a:lnTo>
                  <a:pt x="592" y="507"/>
                </a:lnTo>
                <a:lnTo>
                  <a:pt x="586" y="480"/>
                </a:lnTo>
                <a:lnTo>
                  <a:pt x="592" y="467"/>
                </a:lnTo>
                <a:lnTo>
                  <a:pt x="599" y="460"/>
                </a:lnTo>
                <a:lnTo>
                  <a:pt x="612" y="434"/>
                </a:lnTo>
                <a:lnTo>
                  <a:pt x="599" y="394"/>
                </a:lnTo>
                <a:lnTo>
                  <a:pt x="559" y="368"/>
                </a:lnTo>
                <a:lnTo>
                  <a:pt x="559" y="361"/>
                </a:lnTo>
                <a:lnTo>
                  <a:pt x="520" y="335"/>
                </a:lnTo>
                <a:lnTo>
                  <a:pt x="527" y="329"/>
                </a:lnTo>
                <a:lnTo>
                  <a:pt x="539" y="315"/>
                </a:lnTo>
                <a:lnTo>
                  <a:pt x="559" y="315"/>
                </a:lnTo>
                <a:lnTo>
                  <a:pt x="573" y="323"/>
                </a:lnTo>
                <a:lnTo>
                  <a:pt x="592" y="329"/>
                </a:lnTo>
                <a:lnTo>
                  <a:pt x="599" y="323"/>
                </a:lnTo>
                <a:lnTo>
                  <a:pt x="612" y="315"/>
                </a:lnTo>
                <a:lnTo>
                  <a:pt x="632" y="270"/>
                </a:lnTo>
                <a:lnTo>
                  <a:pt x="652" y="256"/>
                </a:lnTo>
                <a:lnTo>
                  <a:pt x="697" y="217"/>
                </a:lnTo>
                <a:lnTo>
                  <a:pt x="717" y="191"/>
                </a:lnTo>
                <a:lnTo>
                  <a:pt x="717" y="158"/>
                </a:lnTo>
                <a:lnTo>
                  <a:pt x="730" y="138"/>
                </a:lnTo>
                <a:lnTo>
                  <a:pt x="743" y="98"/>
                </a:lnTo>
                <a:lnTo>
                  <a:pt x="730" y="79"/>
                </a:lnTo>
                <a:lnTo>
                  <a:pt x="723" y="59"/>
                </a:lnTo>
                <a:lnTo>
                  <a:pt x="730" y="59"/>
                </a:lnTo>
                <a:lnTo>
                  <a:pt x="770" y="53"/>
                </a:lnTo>
                <a:lnTo>
                  <a:pt x="782" y="39"/>
                </a:lnTo>
                <a:lnTo>
                  <a:pt x="776" y="13"/>
                </a:lnTo>
                <a:lnTo>
                  <a:pt x="782" y="13"/>
                </a:lnTo>
                <a:lnTo>
                  <a:pt x="796" y="13"/>
                </a:lnTo>
                <a:lnTo>
                  <a:pt x="829" y="13"/>
                </a:lnTo>
                <a:lnTo>
                  <a:pt x="842" y="0"/>
                </a:lnTo>
                <a:lnTo>
                  <a:pt x="855" y="0"/>
                </a:lnTo>
                <a:lnTo>
                  <a:pt x="869" y="39"/>
                </a:lnTo>
                <a:lnTo>
                  <a:pt x="855" y="98"/>
                </a:lnTo>
                <a:lnTo>
                  <a:pt x="869" y="112"/>
                </a:lnTo>
                <a:lnTo>
                  <a:pt x="875" y="125"/>
                </a:lnTo>
                <a:lnTo>
                  <a:pt x="888" y="145"/>
                </a:lnTo>
                <a:lnTo>
                  <a:pt x="908" y="151"/>
                </a:lnTo>
                <a:lnTo>
                  <a:pt x="921" y="151"/>
                </a:lnTo>
                <a:lnTo>
                  <a:pt x="934" y="158"/>
                </a:lnTo>
                <a:lnTo>
                  <a:pt x="960" y="177"/>
                </a:lnTo>
                <a:lnTo>
                  <a:pt x="967" y="217"/>
                </a:lnTo>
                <a:lnTo>
                  <a:pt x="948" y="224"/>
                </a:lnTo>
                <a:lnTo>
                  <a:pt x="921" y="237"/>
                </a:lnTo>
                <a:lnTo>
                  <a:pt x="901" y="256"/>
                </a:lnTo>
                <a:lnTo>
                  <a:pt x="888" y="250"/>
                </a:lnTo>
                <a:lnTo>
                  <a:pt x="888" y="237"/>
                </a:lnTo>
                <a:lnTo>
                  <a:pt x="875" y="237"/>
                </a:lnTo>
                <a:lnTo>
                  <a:pt x="869" y="244"/>
                </a:lnTo>
                <a:lnTo>
                  <a:pt x="842" y="256"/>
                </a:lnTo>
                <a:lnTo>
                  <a:pt x="829" y="414"/>
                </a:lnTo>
                <a:lnTo>
                  <a:pt x="855" y="434"/>
                </a:lnTo>
                <a:lnTo>
                  <a:pt x="869" y="447"/>
                </a:lnTo>
                <a:lnTo>
                  <a:pt x="875" y="447"/>
                </a:lnTo>
                <a:lnTo>
                  <a:pt x="901" y="447"/>
                </a:lnTo>
                <a:lnTo>
                  <a:pt x="908" y="467"/>
                </a:lnTo>
                <a:lnTo>
                  <a:pt x="914" y="493"/>
                </a:lnTo>
                <a:lnTo>
                  <a:pt x="928" y="493"/>
                </a:lnTo>
                <a:lnTo>
                  <a:pt x="934" y="487"/>
                </a:lnTo>
                <a:lnTo>
                  <a:pt x="948" y="480"/>
                </a:lnTo>
                <a:lnTo>
                  <a:pt x="967" y="467"/>
                </a:lnTo>
                <a:lnTo>
                  <a:pt x="987" y="447"/>
                </a:lnTo>
                <a:lnTo>
                  <a:pt x="993" y="434"/>
                </a:lnTo>
                <a:lnTo>
                  <a:pt x="1000" y="408"/>
                </a:lnTo>
                <a:lnTo>
                  <a:pt x="1013" y="401"/>
                </a:lnTo>
                <a:lnTo>
                  <a:pt x="1019" y="408"/>
                </a:lnTo>
                <a:lnTo>
                  <a:pt x="1027" y="408"/>
                </a:lnTo>
                <a:lnTo>
                  <a:pt x="1033" y="408"/>
                </a:lnTo>
                <a:lnTo>
                  <a:pt x="1046" y="408"/>
                </a:lnTo>
                <a:lnTo>
                  <a:pt x="1053" y="414"/>
                </a:lnTo>
                <a:lnTo>
                  <a:pt x="1066" y="428"/>
                </a:lnTo>
                <a:lnTo>
                  <a:pt x="1072" y="434"/>
                </a:lnTo>
                <a:lnTo>
                  <a:pt x="1157" y="473"/>
                </a:lnTo>
                <a:lnTo>
                  <a:pt x="1171" y="473"/>
                </a:lnTo>
                <a:lnTo>
                  <a:pt x="1184" y="473"/>
                </a:lnTo>
                <a:lnTo>
                  <a:pt x="1177" y="507"/>
                </a:lnTo>
                <a:lnTo>
                  <a:pt x="1171" y="507"/>
                </a:lnTo>
                <a:lnTo>
                  <a:pt x="1165" y="507"/>
                </a:lnTo>
                <a:lnTo>
                  <a:pt x="1151" y="526"/>
                </a:lnTo>
                <a:lnTo>
                  <a:pt x="1138" y="533"/>
                </a:lnTo>
                <a:lnTo>
                  <a:pt x="1125" y="552"/>
                </a:lnTo>
                <a:lnTo>
                  <a:pt x="1112" y="566"/>
                </a:lnTo>
                <a:lnTo>
                  <a:pt x="1106" y="572"/>
                </a:lnTo>
                <a:lnTo>
                  <a:pt x="1092" y="586"/>
                </a:lnTo>
                <a:lnTo>
                  <a:pt x="1092" y="598"/>
                </a:lnTo>
                <a:lnTo>
                  <a:pt x="1072" y="645"/>
                </a:lnTo>
                <a:lnTo>
                  <a:pt x="1059" y="690"/>
                </a:lnTo>
                <a:lnTo>
                  <a:pt x="1046" y="710"/>
                </a:lnTo>
                <a:lnTo>
                  <a:pt x="1027" y="756"/>
                </a:lnTo>
                <a:lnTo>
                  <a:pt x="1027" y="769"/>
                </a:lnTo>
                <a:lnTo>
                  <a:pt x="1019" y="783"/>
                </a:lnTo>
                <a:lnTo>
                  <a:pt x="1007" y="783"/>
                </a:lnTo>
                <a:lnTo>
                  <a:pt x="993" y="809"/>
                </a:lnTo>
                <a:lnTo>
                  <a:pt x="993" y="821"/>
                </a:lnTo>
                <a:lnTo>
                  <a:pt x="993" y="829"/>
                </a:lnTo>
                <a:lnTo>
                  <a:pt x="1007" y="835"/>
                </a:lnTo>
                <a:lnTo>
                  <a:pt x="1019" y="855"/>
                </a:lnTo>
                <a:lnTo>
                  <a:pt x="1019" y="868"/>
                </a:lnTo>
                <a:lnTo>
                  <a:pt x="1007" y="888"/>
                </a:lnTo>
                <a:lnTo>
                  <a:pt x="1007" y="894"/>
                </a:lnTo>
                <a:lnTo>
                  <a:pt x="1007" y="900"/>
                </a:lnTo>
                <a:lnTo>
                  <a:pt x="1013" y="908"/>
                </a:lnTo>
                <a:lnTo>
                  <a:pt x="1046" y="927"/>
                </a:lnTo>
                <a:lnTo>
                  <a:pt x="1053" y="927"/>
                </a:lnTo>
                <a:lnTo>
                  <a:pt x="1059" y="927"/>
                </a:lnTo>
                <a:lnTo>
                  <a:pt x="1072" y="940"/>
                </a:lnTo>
                <a:lnTo>
                  <a:pt x="1098" y="947"/>
                </a:lnTo>
                <a:lnTo>
                  <a:pt x="1112" y="947"/>
                </a:lnTo>
                <a:lnTo>
                  <a:pt x="1132" y="967"/>
                </a:lnTo>
                <a:lnTo>
                  <a:pt x="1157" y="967"/>
                </a:lnTo>
                <a:lnTo>
                  <a:pt x="1184" y="967"/>
                </a:lnTo>
                <a:lnTo>
                  <a:pt x="1210" y="979"/>
                </a:lnTo>
                <a:lnTo>
                  <a:pt x="1223" y="986"/>
                </a:lnTo>
                <a:lnTo>
                  <a:pt x="1210" y="1006"/>
                </a:lnTo>
                <a:lnTo>
                  <a:pt x="1197" y="1026"/>
                </a:lnTo>
                <a:lnTo>
                  <a:pt x="1171" y="1038"/>
                </a:lnTo>
                <a:lnTo>
                  <a:pt x="1125" y="1046"/>
                </a:lnTo>
                <a:lnTo>
                  <a:pt x="1112" y="1046"/>
                </a:lnTo>
                <a:lnTo>
                  <a:pt x="1092" y="1058"/>
                </a:lnTo>
                <a:lnTo>
                  <a:pt x="1072" y="1058"/>
                </a:lnTo>
                <a:lnTo>
                  <a:pt x="1066" y="1058"/>
                </a:lnTo>
                <a:lnTo>
                  <a:pt x="1059" y="1058"/>
                </a:lnTo>
                <a:lnTo>
                  <a:pt x="1053" y="1078"/>
                </a:lnTo>
                <a:lnTo>
                  <a:pt x="1046" y="1190"/>
                </a:lnTo>
                <a:lnTo>
                  <a:pt x="1033" y="1204"/>
                </a:lnTo>
                <a:lnTo>
                  <a:pt x="1027" y="1204"/>
                </a:lnTo>
                <a:lnTo>
                  <a:pt x="1013" y="1223"/>
                </a:lnTo>
                <a:lnTo>
                  <a:pt x="993" y="1243"/>
                </a:lnTo>
                <a:lnTo>
                  <a:pt x="987" y="1249"/>
                </a:lnTo>
                <a:lnTo>
                  <a:pt x="987" y="1263"/>
                </a:lnTo>
                <a:lnTo>
                  <a:pt x="974" y="1269"/>
                </a:lnTo>
                <a:lnTo>
                  <a:pt x="980" y="1315"/>
                </a:lnTo>
                <a:lnTo>
                  <a:pt x="993" y="1334"/>
                </a:lnTo>
                <a:lnTo>
                  <a:pt x="1013" y="1341"/>
                </a:lnTo>
                <a:lnTo>
                  <a:pt x="1033" y="1341"/>
                </a:lnTo>
                <a:lnTo>
                  <a:pt x="1046" y="1348"/>
                </a:lnTo>
                <a:lnTo>
                  <a:pt x="1066" y="1348"/>
                </a:lnTo>
                <a:lnTo>
                  <a:pt x="1086" y="1354"/>
                </a:lnTo>
                <a:lnTo>
                  <a:pt x="1098" y="1374"/>
                </a:lnTo>
                <a:lnTo>
                  <a:pt x="1106" y="1374"/>
                </a:lnTo>
                <a:lnTo>
                  <a:pt x="1098" y="1400"/>
                </a:lnTo>
                <a:lnTo>
                  <a:pt x="1098" y="1413"/>
                </a:lnTo>
                <a:lnTo>
                  <a:pt x="1106" y="1433"/>
                </a:lnTo>
                <a:lnTo>
                  <a:pt x="1125" y="1473"/>
                </a:lnTo>
                <a:lnTo>
                  <a:pt x="1157" y="1479"/>
                </a:lnTo>
                <a:lnTo>
                  <a:pt x="1165" y="1466"/>
                </a:lnTo>
                <a:lnTo>
                  <a:pt x="1171" y="1466"/>
                </a:lnTo>
                <a:lnTo>
                  <a:pt x="1171" y="1459"/>
                </a:lnTo>
                <a:lnTo>
                  <a:pt x="1184" y="1459"/>
                </a:lnTo>
                <a:lnTo>
                  <a:pt x="1197" y="1459"/>
                </a:lnTo>
                <a:lnTo>
                  <a:pt x="1223" y="1459"/>
                </a:lnTo>
                <a:lnTo>
                  <a:pt x="1243" y="1439"/>
                </a:lnTo>
                <a:lnTo>
                  <a:pt x="1262" y="1439"/>
                </a:lnTo>
                <a:lnTo>
                  <a:pt x="1270" y="1453"/>
                </a:lnTo>
                <a:lnTo>
                  <a:pt x="1289" y="1486"/>
                </a:lnTo>
                <a:lnTo>
                  <a:pt x="1289" y="1492"/>
                </a:lnTo>
                <a:lnTo>
                  <a:pt x="1309" y="1499"/>
                </a:lnTo>
                <a:lnTo>
                  <a:pt x="1282" y="1552"/>
                </a:lnTo>
                <a:lnTo>
                  <a:pt x="1276" y="1558"/>
                </a:lnTo>
                <a:lnTo>
                  <a:pt x="1270" y="1565"/>
                </a:lnTo>
                <a:lnTo>
                  <a:pt x="1250" y="1571"/>
                </a:lnTo>
                <a:lnTo>
                  <a:pt x="1243" y="1571"/>
                </a:lnTo>
                <a:lnTo>
                  <a:pt x="1210" y="1577"/>
                </a:lnTo>
                <a:lnTo>
                  <a:pt x="1184" y="1591"/>
                </a:lnTo>
                <a:lnTo>
                  <a:pt x="1165" y="1611"/>
                </a:lnTo>
                <a:lnTo>
                  <a:pt x="1145" y="1630"/>
                </a:lnTo>
                <a:lnTo>
                  <a:pt x="1125" y="1630"/>
                </a:lnTo>
                <a:lnTo>
                  <a:pt x="1112" y="1624"/>
                </a:lnTo>
                <a:lnTo>
                  <a:pt x="1086" y="1611"/>
                </a:lnTo>
                <a:lnTo>
                  <a:pt x="1072" y="1604"/>
                </a:lnTo>
                <a:lnTo>
                  <a:pt x="1053" y="1611"/>
                </a:lnTo>
                <a:lnTo>
                  <a:pt x="1046" y="1611"/>
                </a:lnTo>
                <a:lnTo>
                  <a:pt x="1013" y="1617"/>
                </a:lnTo>
                <a:lnTo>
                  <a:pt x="993" y="1630"/>
                </a:lnTo>
                <a:lnTo>
                  <a:pt x="980" y="1637"/>
                </a:lnTo>
                <a:lnTo>
                  <a:pt x="954" y="1656"/>
                </a:lnTo>
                <a:lnTo>
                  <a:pt x="948" y="1656"/>
                </a:lnTo>
                <a:lnTo>
                  <a:pt x="928" y="1670"/>
                </a:lnTo>
                <a:lnTo>
                  <a:pt x="914" y="1690"/>
                </a:lnTo>
                <a:lnTo>
                  <a:pt x="908" y="1703"/>
                </a:lnTo>
                <a:lnTo>
                  <a:pt x="908" y="1735"/>
                </a:lnTo>
                <a:lnTo>
                  <a:pt x="895" y="1735"/>
                </a:lnTo>
                <a:lnTo>
                  <a:pt x="888" y="1716"/>
                </a:lnTo>
                <a:lnTo>
                  <a:pt x="895" y="1709"/>
                </a:lnTo>
                <a:lnTo>
                  <a:pt x="881" y="1683"/>
                </a:lnTo>
                <a:lnTo>
                  <a:pt x="875" y="1696"/>
                </a:lnTo>
                <a:lnTo>
                  <a:pt x="875" y="1709"/>
                </a:lnTo>
                <a:lnTo>
                  <a:pt x="869" y="1709"/>
                </a:lnTo>
                <a:lnTo>
                  <a:pt x="849" y="1696"/>
                </a:lnTo>
                <a:lnTo>
                  <a:pt x="835" y="1650"/>
                </a:lnTo>
                <a:lnTo>
                  <a:pt x="796" y="1611"/>
                </a:lnTo>
                <a:lnTo>
                  <a:pt x="802" y="1545"/>
                </a:lnTo>
                <a:lnTo>
                  <a:pt x="802" y="1538"/>
                </a:lnTo>
                <a:lnTo>
                  <a:pt x="790" y="1532"/>
                </a:lnTo>
                <a:lnTo>
                  <a:pt x="743" y="1538"/>
                </a:lnTo>
                <a:lnTo>
                  <a:pt x="730" y="1538"/>
                </a:lnTo>
                <a:lnTo>
                  <a:pt x="717" y="1565"/>
                </a:lnTo>
                <a:lnTo>
                  <a:pt x="691" y="1571"/>
                </a:lnTo>
                <a:lnTo>
                  <a:pt x="658" y="1650"/>
                </a:lnTo>
                <a:lnTo>
                  <a:pt x="671" y="1656"/>
                </a:lnTo>
                <a:lnTo>
                  <a:pt x="671" y="1690"/>
                </a:lnTo>
                <a:lnTo>
                  <a:pt x="691" y="1696"/>
                </a:lnTo>
                <a:lnTo>
                  <a:pt x="697" y="1709"/>
                </a:lnTo>
                <a:lnTo>
                  <a:pt x="703" y="1716"/>
                </a:lnTo>
                <a:lnTo>
                  <a:pt x="697" y="1729"/>
                </a:lnTo>
                <a:lnTo>
                  <a:pt x="671" y="1755"/>
                </a:lnTo>
                <a:lnTo>
                  <a:pt x="652" y="1755"/>
                </a:lnTo>
                <a:lnTo>
                  <a:pt x="638" y="1762"/>
                </a:lnTo>
                <a:lnTo>
                  <a:pt x="618" y="1735"/>
                </a:lnTo>
                <a:lnTo>
                  <a:pt x="612" y="1735"/>
                </a:lnTo>
                <a:lnTo>
                  <a:pt x="573" y="1735"/>
                </a:lnTo>
                <a:lnTo>
                  <a:pt x="553" y="1729"/>
                </a:lnTo>
                <a:lnTo>
                  <a:pt x="533" y="1716"/>
                </a:lnTo>
                <a:lnTo>
                  <a:pt x="513" y="1716"/>
                </a:lnTo>
                <a:lnTo>
                  <a:pt x="494" y="1716"/>
                </a:lnTo>
                <a:lnTo>
                  <a:pt x="474" y="1716"/>
                </a:lnTo>
                <a:lnTo>
                  <a:pt x="460" y="1709"/>
                </a:lnTo>
                <a:lnTo>
                  <a:pt x="441" y="1729"/>
                </a:lnTo>
                <a:lnTo>
                  <a:pt x="441" y="1788"/>
                </a:lnTo>
                <a:lnTo>
                  <a:pt x="428" y="1795"/>
                </a:lnTo>
                <a:lnTo>
                  <a:pt x="421" y="1769"/>
                </a:lnTo>
                <a:lnTo>
                  <a:pt x="415" y="1769"/>
                </a:lnTo>
                <a:lnTo>
                  <a:pt x="415" y="1749"/>
                </a:lnTo>
                <a:lnTo>
                  <a:pt x="401" y="1749"/>
                </a:lnTo>
                <a:lnTo>
                  <a:pt x="395" y="1769"/>
                </a:lnTo>
                <a:lnTo>
                  <a:pt x="381" y="1775"/>
                </a:lnTo>
                <a:lnTo>
                  <a:pt x="362" y="1762"/>
                </a:lnTo>
                <a:lnTo>
                  <a:pt x="355" y="1769"/>
                </a:lnTo>
                <a:lnTo>
                  <a:pt x="342" y="1769"/>
                </a:lnTo>
                <a:lnTo>
                  <a:pt x="329" y="1762"/>
                </a:lnTo>
                <a:lnTo>
                  <a:pt x="296" y="1729"/>
                </a:lnTo>
                <a:lnTo>
                  <a:pt x="283" y="1723"/>
                </a:lnTo>
                <a:lnTo>
                  <a:pt x="243" y="1716"/>
                </a:lnTo>
                <a:lnTo>
                  <a:pt x="223" y="1716"/>
                </a:lnTo>
                <a:lnTo>
                  <a:pt x="211" y="1709"/>
                </a:lnTo>
                <a:lnTo>
                  <a:pt x="164" y="1676"/>
                </a:lnTo>
                <a:lnTo>
                  <a:pt x="158" y="1656"/>
                </a:lnTo>
                <a:lnTo>
                  <a:pt x="152" y="1644"/>
                </a:lnTo>
                <a:lnTo>
                  <a:pt x="138" y="1630"/>
                </a:lnTo>
                <a:lnTo>
                  <a:pt x="99" y="1624"/>
                </a:lnTo>
                <a:lnTo>
                  <a:pt x="86" y="1611"/>
                </a:lnTo>
                <a:lnTo>
                  <a:pt x="79" y="1585"/>
                </a:lnTo>
                <a:lnTo>
                  <a:pt x="73" y="1577"/>
                </a:lnTo>
                <a:lnTo>
                  <a:pt x="59" y="1571"/>
                </a:lnTo>
                <a:lnTo>
                  <a:pt x="47" y="1565"/>
                </a:lnTo>
                <a:lnTo>
                  <a:pt x="0" y="151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5228655" y="5196366"/>
            <a:ext cx="323850" cy="187325"/>
          </a:xfrm>
          <a:custGeom>
            <a:avLst/>
            <a:gdLst/>
            <a:ahLst/>
            <a:cxnLst>
              <a:cxn ang="0">
                <a:pos x="65" y="47"/>
              </a:cxn>
              <a:cxn ang="0">
                <a:pos x="85" y="53"/>
              </a:cxn>
              <a:cxn ang="0">
                <a:pos x="138" y="47"/>
              </a:cxn>
              <a:cxn ang="0">
                <a:pos x="170" y="59"/>
              </a:cxn>
              <a:cxn ang="0">
                <a:pos x="229" y="47"/>
              </a:cxn>
              <a:cxn ang="0">
                <a:pos x="276" y="7"/>
              </a:cxn>
              <a:cxn ang="0">
                <a:pos x="316" y="0"/>
              </a:cxn>
              <a:cxn ang="0">
                <a:pos x="316" y="33"/>
              </a:cxn>
              <a:cxn ang="0">
                <a:pos x="348" y="39"/>
              </a:cxn>
              <a:cxn ang="0">
                <a:pos x="375" y="47"/>
              </a:cxn>
              <a:cxn ang="0">
                <a:pos x="407" y="59"/>
              </a:cxn>
              <a:cxn ang="0">
                <a:pos x="427" y="66"/>
              </a:cxn>
              <a:cxn ang="0">
                <a:pos x="446" y="92"/>
              </a:cxn>
              <a:cxn ang="0">
                <a:pos x="472" y="106"/>
              </a:cxn>
              <a:cxn ang="0">
                <a:pos x="480" y="138"/>
              </a:cxn>
              <a:cxn ang="0">
                <a:pos x="486" y="158"/>
              </a:cxn>
              <a:cxn ang="0">
                <a:pos x="525" y="158"/>
              </a:cxn>
              <a:cxn ang="0">
                <a:pos x="551" y="164"/>
              </a:cxn>
              <a:cxn ang="0">
                <a:pos x="565" y="204"/>
              </a:cxn>
              <a:cxn ang="0">
                <a:pos x="585" y="204"/>
              </a:cxn>
              <a:cxn ang="0">
                <a:pos x="604" y="217"/>
              </a:cxn>
              <a:cxn ang="0">
                <a:pos x="591" y="263"/>
              </a:cxn>
              <a:cxn ang="0">
                <a:pos x="559" y="263"/>
              </a:cxn>
              <a:cxn ang="0">
                <a:pos x="525" y="256"/>
              </a:cxn>
              <a:cxn ang="0">
                <a:pos x="492" y="270"/>
              </a:cxn>
              <a:cxn ang="0">
                <a:pos x="492" y="296"/>
              </a:cxn>
              <a:cxn ang="0">
                <a:pos x="466" y="322"/>
              </a:cxn>
              <a:cxn ang="0">
                <a:pos x="446" y="329"/>
              </a:cxn>
              <a:cxn ang="0">
                <a:pos x="421" y="309"/>
              </a:cxn>
              <a:cxn ang="0">
                <a:pos x="407" y="290"/>
              </a:cxn>
              <a:cxn ang="0">
                <a:pos x="368" y="316"/>
              </a:cxn>
              <a:cxn ang="0">
                <a:pos x="328" y="355"/>
              </a:cxn>
              <a:cxn ang="0">
                <a:pos x="296" y="335"/>
              </a:cxn>
              <a:cxn ang="0">
                <a:pos x="269" y="329"/>
              </a:cxn>
              <a:cxn ang="0">
                <a:pos x="229" y="296"/>
              </a:cxn>
              <a:cxn ang="0">
                <a:pos x="190" y="243"/>
              </a:cxn>
              <a:cxn ang="0">
                <a:pos x="177" y="231"/>
              </a:cxn>
              <a:cxn ang="0">
                <a:pos x="150" y="178"/>
              </a:cxn>
              <a:cxn ang="0">
                <a:pos x="131" y="158"/>
              </a:cxn>
              <a:cxn ang="0">
                <a:pos x="118" y="144"/>
              </a:cxn>
              <a:cxn ang="0">
                <a:pos x="45" y="152"/>
              </a:cxn>
              <a:cxn ang="0">
                <a:pos x="26" y="118"/>
              </a:cxn>
              <a:cxn ang="0">
                <a:pos x="19" y="86"/>
              </a:cxn>
            </a:cxnLst>
            <a:rect l="0" t="0" r="r" b="b"/>
            <a:pathLst>
              <a:path w="611" h="355">
                <a:moveTo>
                  <a:pt x="0" y="79"/>
                </a:moveTo>
                <a:lnTo>
                  <a:pt x="65" y="47"/>
                </a:lnTo>
                <a:lnTo>
                  <a:pt x="79" y="47"/>
                </a:lnTo>
                <a:lnTo>
                  <a:pt x="85" y="53"/>
                </a:lnTo>
                <a:lnTo>
                  <a:pt x="111" y="59"/>
                </a:lnTo>
                <a:lnTo>
                  <a:pt x="138" y="47"/>
                </a:lnTo>
                <a:lnTo>
                  <a:pt x="158" y="59"/>
                </a:lnTo>
                <a:lnTo>
                  <a:pt x="170" y="59"/>
                </a:lnTo>
                <a:lnTo>
                  <a:pt x="210" y="53"/>
                </a:lnTo>
                <a:lnTo>
                  <a:pt x="229" y="47"/>
                </a:lnTo>
                <a:lnTo>
                  <a:pt x="237" y="27"/>
                </a:lnTo>
                <a:lnTo>
                  <a:pt x="276" y="7"/>
                </a:lnTo>
                <a:lnTo>
                  <a:pt x="296" y="0"/>
                </a:lnTo>
                <a:lnTo>
                  <a:pt x="316" y="0"/>
                </a:lnTo>
                <a:lnTo>
                  <a:pt x="302" y="27"/>
                </a:lnTo>
                <a:lnTo>
                  <a:pt x="316" y="33"/>
                </a:lnTo>
                <a:lnTo>
                  <a:pt x="335" y="33"/>
                </a:lnTo>
                <a:lnTo>
                  <a:pt x="348" y="39"/>
                </a:lnTo>
                <a:lnTo>
                  <a:pt x="361" y="47"/>
                </a:lnTo>
                <a:lnTo>
                  <a:pt x="375" y="47"/>
                </a:lnTo>
                <a:lnTo>
                  <a:pt x="387" y="39"/>
                </a:lnTo>
                <a:lnTo>
                  <a:pt x="407" y="59"/>
                </a:lnTo>
                <a:lnTo>
                  <a:pt x="407" y="66"/>
                </a:lnTo>
                <a:lnTo>
                  <a:pt x="427" y="66"/>
                </a:lnTo>
                <a:lnTo>
                  <a:pt x="440" y="86"/>
                </a:lnTo>
                <a:lnTo>
                  <a:pt x="446" y="92"/>
                </a:lnTo>
                <a:lnTo>
                  <a:pt x="466" y="99"/>
                </a:lnTo>
                <a:lnTo>
                  <a:pt x="472" y="106"/>
                </a:lnTo>
                <a:lnTo>
                  <a:pt x="472" y="126"/>
                </a:lnTo>
                <a:lnTo>
                  <a:pt x="480" y="138"/>
                </a:lnTo>
                <a:lnTo>
                  <a:pt x="472" y="158"/>
                </a:lnTo>
                <a:lnTo>
                  <a:pt x="486" y="158"/>
                </a:lnTo>
                <a:lnTo>
                  <a:pt x="506" y="158"/>
                </a:lnTo>
                <a:lnTo>
                  <a:pt x="525" y="158"/>
                </a:lnTo>
                <a:lnTo>
                  <a:pt x="539" y="158"/>
                </a:lnTo>
                <a:lnTo>
                  <a:pt x="551" y="164"/>
                </a:lnTo>
                <a:lnTo>
                  <a:pt x="559" y="184"/>
                </a:lnTo>
                <a:lnTo>
                  <a:pt x="565" y="204"/>
                </a:lnTo>
                <a:lnTo>
                  <a:pt x="571" y="217"/>
                </a:lnTo>
                <a:lnTo>
                  <a:pt x="585" y="204"/>
                </a:lnTo>
                <a:lnTo>
                  <a:pt x="604" y="211"/>
                </a:lnTo>
                <a:lnTo>
                  <a:pt x="604" y="217"/>
                </a:lnTo>
                <a:lnTo>
                  <a:pt x="611" y="237"/>
                </a:lnTo>
                <a:lnTo>
                  <a:pt x="591" y="263"/>
                </a:lnTo>
                <a:lnTo>
                  <a:pt x="578" y="270"/>
                </a:lnTo>
                <a:lnTo>
                  <a:pt x="559" y="263"/>
                </a:lnTo>
                <a:lnTo>
                  <a:pt x="545" y="263"/>
                </a:lnTo>
                <a:lnTo>
                  <a:pt x="525" y="256"/>
                </a:lnTo>
                <a:lnTo>
                  <a:pt x="506" y="263"/>
                </a:lnTo>
                <a:lnTo>
                  <a:pt x="492" y="270"/>
                </a:lnTo>
                <a:lnTo>
                  <a:pt x="492" y="282"/>
                </a:lnTo>
                <a:lnTo>
                  <a:pt x="492" y="296"/>
                </a:lnTo>
                <a:lnTo>
                  <a:pt x="472" y="302"/>
                </a:lnTo>
                <a:lnTo>
                  <a:pt x="466" y="322"/>
                </a:lnTo>
                <a:lnTo>
                  <a:pt x="460" y="322"/>
                </a:lnTo>
                <a:lnTo>
                  <a:pt x="446" y="329"/>
                </a:lnTo>
                <a:lnTo>
                  <a:pt x="440" y="316"/>
                </a:lnTo>
                <a:lnTo>
                  <a:pt x="421" y="309"/>
                </a:lnTo>
                <a:lnTo>
                  <a:pt x="414" y="296"/>
                </a:lnTo>
                <a:lnTo>
                  <a:pt x="407" y="290"/>
                </a:lnTo>
                <a:lnTo>
                  <a:pt x="375" y="302"/>
                </a:lnTo>
                <a:lnTo>
                  <a:pt x="368" y="316"/>
                </a:lnTo>
                <a:lnTo>
                  <a:pt x="368" y="322"/>
                </a:lnTo>
                <a:lnTo>
                  <a:pt x="328" y="355"/>
                </a:lnTo>
                <a:lnTo>
                  <a:pt x="296" y="349"/>
                </a:lnTo>
                <a:lnTo>
                  <a:pt x="296" y="335"/>
                </a:lnTo>
                <a:lnTo>
                  <a:pt x="289" y="335"/>
                </a:lnTo>
                <a:lnTo>
                  <a:pt x="269" y="329"/>
                </a:lnTo>
                <a:lnTo>
                  <a:pt x="229" y="302"/>
                </a:lnTo>
                <a:lnTo>
                  <a:pt x="229" y="296"/>
                </a:lnTo>
                <a:lnTo>
                  <a:pt x="197" y="270"/>
                </a:lnTo>
                <a:lnTo>
                  <a:pt x="190" y="243"/>
                </a:lnTo>
                <a:lnTo>
                  <a:pt x="190" y="237"/>
                </a:lnTo>
                <a:lnTo>
                  <a:pt x="177" y="231"/>
                </a:lnTo>
                <a:lnTo>
                  <a:pt x="164" y="217"/>
                </a:lnTo>
                <a:lnTo>
                  <a:pt x="150" y="178"/>
                </a:lnTo>
                <a:lnTo>
                  <a:pt x="144" y="171"/>
                </a:lnTo>
                <a:lnTo>
                  <a:pt x="131" y="158"/>
                </a:lnTo>
                <a:lnTo>
                  <a:pt x="131" y="144"/>
                </a:lnTo>
                <a:lnTo>
                  <a:pt x="118" y="144"/>
                </a:lnTo>
                <a:lnTo>
                  <a:pt x="85" y="158"/>
                </a:lnTo>
                <a:lnTo>
                  <a:pt x="45" y="152"/>
                </a:lnTo>
                <a:lnTo>
                  <a:pt x="45" y="144"/>
                </a:lnTo>
                <a:lnTo>
                  <a:pt x="26" y="118"/>
                </a:lnTo>
                <a:lnTo>
                  <a:pt x="32" y="92"/>
                </a:lnTo>
                <a:lnTo>
                  <a:pt x="19" y="86"/>
                </a:lnTo>
                <a:lnTo>
                  <a:pt x="0" y="79"/>
                </a:lnTo>
                <a:close/>
              </a:path>
            </a:pathLst>
          </a:custGeom>
          <a:solidFill>
            <a:srgbClr val="FFFFFF"/>
          </a:solidFill>
          <a:ln w="12700" cmpd="sng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5227676" y="5195212"/>
            <a:ext cx="323850" cy="187325"/>
          </a:xfrm>
          <a:custGeom>
            <a:avLst/>
            <a:gdLst/>
            <a:ahLst/>
            <a:cxnLst>
              <a:cxn ang="0">
                <a:pos x="65" y="47"/>
              </a:cxn>
              <a:cxn ang="0">
                <a:pos x="85" y="53"/>
              </a:cxn>
              <a:cxn ang="0">
                <a:pos x="138" y="47"/>
              </a:cxn>
              <a:cxn ang="0">
                <a:pos x="170" y="59"/>
              </a:cxn>
              <a:cxn ang="0">
                <a:pos x="229" y="47"/>
              </a:cxn>
              <a:cxn ang="0">
                <a:pos x="276" y="7"/>
              </a:cxn>
              <a:cxn ang="0">
                <a:pos x="316" y="0"/>
              </a:cxn>
              <a:cxn ang="0">
                <a:pos x="316" y="33"/>
              </a:cxn>
              <a:cxn ang="0">
                <a:pos x="348" y="39"/>
              </a:cxn>
              <a:cxn ang="0">
                <a:pos x="375" y="47"/>
              </a:cxn>
              <a:cxn ang="0">
                <a:pos x="407" y="59"/>
              </a:cxn>
              <a:cxn ang="0">
                <a:pos x="427" y="66"/>
              </a:cxn>
              <a:cxn ang="0">
                <a:pos x="446" y="92"/>
              </a:cxn>
              <a:cxn ang="0">
                <a:pos x="472" y="106"/>
              </a:cxn>
              <a:cxn ang="0">
                <a:pos x="480" y="138"/>
              </a:cxn>
              <a:cxn ang="0">
                <a:pos x="486" y="158"/>
              </a:cxn>
              <a:cxn ang="0">
                <a:pos x="525" y="158"/>
              </a:cxn>
              <a:cxn ang="0">
                <a:pos x="551" y="164"/>
              </a:cxn>
              <a:cxn ang="0">
                <a:pos x="565" y="204"/>
              </a:cxn>
              <a:cxn ang="0">
                <a:pos x="585" y="204"/>
              </a:cxn>
              <a:cxn ang="0">
                <a:pos x="604" y="217"/>
              </a:cxn>
              <a:cxn ang="0">
                <a:pos x="591" y="263"/>
              </a:cxn>
              <a:cxn ang="0">
                <a:pos x="559" y="263"/>
              </a:cxn>
              <a:cxn ang="0">
                <a:pos x="525" y="256"/>
              </a:cxn>
              <a:cxn ang="0">
                <a:pos x="492" y="270"/>
              </a:cxn>
              <a:cxn ang="0">
                <a:pos x="492" y="296"/>
              </a:cxn>
              <a:cxn ang="0">
                <a:pos x="466" y="322"/>
              </a:cxn>
              <a:cxn ang="0">
                <a:pos x="446" y="329"/>
              </a:cxn>
              <a:cxn ang="0">
                <a:pos x="421" y="309"/>
              </a:cxn>
              <a:cxn ang="0">
                <a:pos x="407" y="290"/>
              </a:cxn>
              <a:cxn ang="0">
                <a:pos x="368" y="316"/>
              </a:cxn>
              <a:cxn ang="0">
                <a:pos x="328" y="355"/>
              </a:cxn>
              <a:cxn ang="0">
                <a:pos x="296" y="335"/>
              </a:cxn>
              <a:cxn ang="0">
                <a:pos x="269" y="329"/>
              </a:cxn>
              <a:cxn ang="0">
                <a:pos x="229" y="296"/>
              </a:cxn>
              <a:cxn ang="0">
                <a:pos x="190" y="243"/>
              </a:cxn>
              <a:cxn ang="0">
                <a:pos x="177" y="231"/>
              </a:cxn>
              <a:cxn ang="0">
                <a:pos x="150" y="178"/>
              </a:cxn>
              <a:cxn ang="0">
                <a:pos x="131" y="158"/>
              </a:cxn>
              <a:cxn ang="0">
                <a:pos x="118" y="144"/>
              </a:cxn>
              <a:cxn ang="0">
                <a:pos x="45" y="152"/>
              </a:cxn>
              <a:cxn ang="0">
                <a:pos x="26" y="118"/>
              </a:cxn>
              <a:cxn ang="0">
                <a:pos x="19" y="86"/>
              </a:cxn>
            </a:cxnLst>
            <a:rect l="0" t="0" r="r" b="b"/>
            <a:pathLst>
              <a:path w="611" h="355">
                <a:moveTo>
                  <a:pt x="0" y="79"/>
                </a:moveTo>
                <a:lnTo>
                  <a:pt x="65" y="47"/>
                </a:lnTo>
                <a:lnTo>
                  <a:pt x="79" y="47"/>
                </a:lnTo>
                <a:lnTo>
                  <a:pt x="85" y="53"/>
                </a:lnTo>
                <a:lnTo>
                  <a:pt x="111" y="59"/>
                </a:lnTo>
                <a:lnTo>
                  <a:pt x="138" y="47"/>
                </a:lnTo>
                <a:lnTo>
                  <a:pt x="158" y="59"/>
                </a:lnTo>
                <a:lnTo>
                  <a:pt x="170" y="59"/>
                </a:lnTo>
                <a:lnTo>
                  <a:pt x="210" y="53"/>
                </a:lnTo>
                <a:lnTo>
                  <a:pt x="229" y="47"/>
                </a:lnTo>
                <a:lnTo>
                  <a:pt x="237" y="27"/>
                </a:lnTo>
                <a:lnTo>
                  <a:pt x="276" y="7"/>
                </a:lnTo>
                <a:lnTo>
                  <a:pt x="296" y="0"/>
                </a:lnTo>
                <a:lnTo>
                  <a:pt x="316" y="0"/>
                </a:lnTo>
                <a:lnTo>
                  <a:pt x="302" y="27"/>
                </a:lnTo>
                <a:lnTo>
                  <a:pt x="316" y="33"/>
                </a:lnTo>
                <a:lnTo>
                  <a:pt x="335" y="33"/>
                </a:lnTo>
                <a:lnTo>
                  <a:pt x="348" y="39"/>
                </a:lnTo>
                <a:lnTo>
                  <a:pt x="361" y="47"/>
                </a:lnTo>
                <a:lnTo>
                  <a:pt x="375" y="47"/>
                </a:lnTo>
                <a:lnTo>
                  <a:pt x="387" y="39"/>
                </a:lnTo>
                <a:lnTo>
                  <a:pt x="407" y="59"/>
                </a:lnTo>
                <a:lnTo>
                  <a:pt x="407" y="66"/>
                </a:lnTo>
                <a:lnTo>
                  <a:pt x="427" y="66"/>
                </a:lnTo>
                <a:lnTo>
                  <a:pt x="440" y="86"/>
                </a:lnTo>
                <a:lnTo>
                  <a:pt x="446" y="92"/>
                </a:lnTo>
                <a:lnTo>
                  <a:pt x="466" y="99"/>
                </a:lnTo>
                <a:lnTo>
                  <a:pt x="472" y="106"/>
                </a:lnTo>
                <a:lnTo>
                  <a:pt x="472" y="126"/>
                </a:lnTo>
                <a:lnTo>
                  <a:pt x="480" y="138"/>
                </a:lnTo>
                <a:lnTo>
                  <a:pt x="472" y="158"/>
                </a:lnTo>
                <a:lnTo>
                  <a:pt x="486" y="158"/>
                </a:lnTo>
                <a:lnTo>
                  <a:pt x="506" y="158"/>
                </a:lnTo>
                <a:lnTo>
                  <a:pt x="525" y="158"/>
                </a:lnTo>
                <a:lnTo>
                  <a:pt x="539" y="158"/>
                </a:lnTo>
                <a:lnTo>
                  <a:pt x="551" y="164"/>
                </a:lnTo>
                <a:lnTo>
                  <a:pt x="559" y="184"/>
                </a:lnTo>
                <a:lnTo>
                  <a:pt x="565" y="204"/>
                </a:lnTo>
                <a:lnTo>
                  <a:pt x="571" y="217"/>
                </a:lnTo>
                <a:lnTo>
                  <a:pt x="585" y="204"/>
                </a:lnTo>
                <a:lnTo>
                  <a:pt x="604" y="211"/>
                </a:lnTo>
                <a:lnTo>
                  <a:pt x="604" y="217"/>
                </a:lnTo>
                <a:lnTo>
                  <a:pt x="611" y="237"/>
                </a:lnTo>
                <a:lnTo>
                  <a:pt x="591" y="263"/>
                </a:lnTo>
                <a:lnTo>
                  <a:pt x="578" y="270"/>
                </a:lnTo>
                <a:lnTo>
                  <a:pt x="559" y="263"/>
                </a:lnTo>
                <a:lnTo>
                  <a:pt x="545" y="263"/>
                </a:lnTo>
                <a:lnTo>
                  <a:pt x="525" y="256"/>
                </a:lnTo>
                <a:lnTo>
                  <a:pt x="506" y="263"/>
                </a:lnTo>
                <a:lnTo>
                  <a:pt x="492" y="270"/>
                </a:lnTo>
                <a:lnTo>
                  <a:pt x="492" y="282"/>
                </a:lnTo>
                <a:lnTo>
                  <a:pt x="492" y="296"/>
                </a:lnTo>
                <a:lnTo>
                  <a:pt x="472" y="302"/>
                </a:lnTo>
                <a:lnTo>
                  <a:pt x="466" y="322"/>
                </a:lnTo>
                <a:lnTo>
                  <a:pt x="460" y="322"/>
                </a:lnTo>
                <a:lnTo>
                  <a:pt x="446" y="329"/>
                </a:lnTo>
                <a:lnTo>
                  <a:pt x="440" y="316"/>
                </a:lnTo>
                <a:lnTo>
                  <a:pt x="421" y="309"/>
                </a:lnTo>
                <a:lnTo>
                  <a:pt x="414" y="296"/>
                </a:lnTo>
                <a:lnTo>
                  <a:pt x="407" y="290"/>
                </a:lnTo>
                <a:lnTo>
                  <a:pt x="375" y="302"/>
                </a:lnTo>
                <a:lnTo>
                  <a:pt x="368" y="316"/>
                </a:lnTo>
                <a:lnTo>
                  <a:pt x="368" y="322"/>
                </a:lnTo>
                <a:lnTo>
                  <a:pt x="328" y="355"/>
                </a:lnTo>
                <a:lnTo>
                  <a:pt x="296" y="349"/>
                </a:lnTo>
                <a:lnTo>
                  <a:pt x="296" y="335"/>
                </a:lnTo>
                <a:lnTo>
                  <a:pt x="289" y="335"/>
                </a:lnTo>
                <a:lnTo>
                  <a:pt x="269" y="329"/>
                </a:lnTo>
                <a:lnTo>
                  <a:pt x="229" y="302"/>
                </a:lnTo>
                <a:lnTo>
                  <a:pt x="229" y="296"/>
                </a:lnTo>
                <a:lnTo>
                  <a:pt x="197" y="270"/>
                </a:lnTo>
                <a:lnTo>
                  <a:pt x="190" y="243"/>
                </a:lnTo>
                <a:lnTo>
                  <a:pt x="190" y="237"/>
                </a:lnTo>
                <a:lnTo>
                  <a:pt x="177" y="231"/>
                </a:lnTo>
                <a:lnTo>
                  <a:pt x="164" y="217"/>
                </a:lnTo>
                <a:lnTo>
                  <a:pt x="150" y="178"/>
                </a:lnTo>
                <a:lnTo>
                  <a:pt x="144" y="171"/>
                </a:lnTo>
                <a:lnTo>
                  <a:pt x="131" y="158"/>
                </a:lnTo>
                <a:lnTo>
                  <a:pt x="131" y="144"/>
                </a:lnTo>
                <a:lnTo>
                  <a:pt x="118" y="144"/>
                </a:lnTo>
                <a:lnTo>
                  <a:pt x="85" y="158"/>
                </a:lnTo>
                <a:lnTo>
                  <a:pt x="45" y="152"/>
                </a:lnTo>
                <a:lnTo>
                  <a:pt x="45" y="144"/>
                </a:lnTo>
                <a:lnTo>
                  <a:pt x="26" y="118"/>
                </a:lnTo>
                <a:lnTo>
                  <a:pt x="32" y="92"/>
                </a:lnTo>
                <a:lnTo>
                  <a:pt x="19" y="86"/>
                </a:lnTo>
                <a:lnTo>
                  <a:pt x="0" y="79"/>
                </a:lnTo>
              </a:path>
            </a:pathLst>
          </a:custGeom>
          <a:solidFill>
            <a:srgbClr val="3366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3676080" y="1841979"/>
            <a:ext cx="1184275" cy="1754188"/>
          </a:xfrm>
          <a:custGeom>
            <a:avLst/>
            <a:gdLst/>
            <a:ahLst/>
            <a:cxnLst>
              <a:cxn ang="0">
                <a:pos x="2104" y="1334"/>
              </a:cxn>
              <a:cxn ang="0">
                <a:pos x="1940" y="1518"/>
              </a:cxn>
              <a:cxn ang="0">
                <a:pos x="1730" y="1617"/>
              </a:cxn>
              <a:cxn ang="0">
                <a:pos x="1716" y="1749"/>
              </a:cxn>
              <a:cxn ang="0">
                <a:pos x="1756" y="1702"/>
              </a:cxn>
              <a:cxn ang="0">
                <a:pos x="1861" y="1913"/>
              </a:cxn>
              <a:cxn ang="0">
                <a:pos x="1736" y="1978"/>
              </a:cxn>
              <a:cxn ang="0">
                <a:pos x="1624" y="2044"/>
              </a:cxn>
              <a:cxn ang="0">
                <a:pos x="1552" y="2275"/>
              </a:cxn>
              <a:cxn ang="0">
                <a:pos x="1643" y="2426"/>
              </a:cxn>
              <a:cxn ang="0">
                <a:pos x="1690" y="2557"/>
              </a:cxn>
              <a:cxn ang="0">
                <a:pos x="1815" y="2662"/>
              </a:cxn>
              <a:cxn ang="0">
                <a:pos x="1821" y="2701"/>
              </a:cxn>
              <a:cxn ang="0">
                <a:pos x="1900" y="2814"/>
              </a:cxn>
              <a:cxn ang="0">
                <a:pos x="2032" y="2867"/>
              </a:cxn>
              <a:cxn ang="0">
                <a:pos x="1933" y="2906"/>
              </a:cxn>
              <a:cxn ang="0">
                <a:pos x="1703" y="2932"/>
              </a:cxn>
              <a:cxn ang="0">
                <a:pos x="1736" y="3090"/>
              </a:cxn>
              <a:cxn ang="0">
                <a:pos x="1722" y="3195"/>
              </a:cxn>
              <a:cxn ang="0">
                <a:pos x="1722" y="3300"/>
              </a:cxn>
              <a:cxn ang="0">
                <a:pos x="1683" y="3287"/>
              </a:cxn>
              <a:cxn ang="0">
                <a:pos x="1604" y="3300"/>
              </a:cxn>
              <a:cxn ang="0">
                <a:pos x="1446" y="3136"/>
              </a:cxn>
              <a:cxn ang="0">
                <a:pos x="1335" y="3169"/>
              </a:cxn>
              <a:cxn ang="0">
                <a:pos x="1282" y="3122"/>
              </a:cxn>
              <a:cxn ang="0">
                <a:pos x="1268" y="3076"/>
              </a:cxn>
              <a:cxn ang="0">
                <a:pos x="1216" y="3083"/>
              </a:cxn>
              <a:cxn ang="0">
                <a:pos x="1131" y="3023"/>
              </a:cxn>
              <a:cxn ang="0">
                <a:pos x="993" y="2984"/>
              </a:cxn>
              <a:cxn ang="0">
                <a:pos x="691" y="2984"/>
              </a:cxn>
              <a:cxn ang="0">
                <a:pos x="624" y="3110"/>
              </a:cxn>
              <a:cxn ang="0">
                <a:pos x="526" y="3181"/>
              </a:cxn>
              <a:cxn ang="0">
                <a:pos x="361" y="3175"/>
              </a:cxn>
              <a:cxn ang="0">
                <a:pos x="282" y="3037"/>
              </a:cxn>
              <a:cxn ang="0">
                <a:pos x="197" y="2926"/>
              </a:cxn>
              <a:cxn ang="0">
                <a:pos x="210" y="2840"/>
              </a:cxn>
              <a:cxn ang="0">
                <a:pos x="223" y="2761"/>
              </a:cxn>
              <a:cxn ang="0">
                <a:pos x="256" y="2630"/>
              </a:cxn>
              <a:cxn ang="0">
                <a:pos x="282" y="2478"/>
              </a:cxn>
              <a:cxn ang="0">
                <a:pos x="237" y="2123"/>
              </a:cxn>
              <a:cxn ang="0">
                <a:pos x="26" y="1453"/>
              </a:cxn>
              <a:cxn ang="0">
                <a:pos x="598" y="388"/>
              </a:cxn>
              <a:cxn ang="0">
                <a:pos x="914" y="0"/>
              </a:cxn>
              <a:cxn ang="0">
                <a:pos x="1098" y="45"/>
              </a:cxn>
              <a:cxn ang="0">
                <a:pos x="1387" y="85"/>
              </a:cxn>
              <a:cxn ang="0">
                <a:pos x="1532" y="237"/>
              </a:cxn>
              <a:cxn ang="0">
                <a:pos x="1736" y="408"/>
              </a:cxn>
              <a:cxn ang="0">
                <a:pos x="1979" y="861"/>
              </a:cxn>
              <a:cxn ang="0">
                <a:pos x="2163" y="1170"/>
              </a:cxn>
            </a:cxnLst>
            <a:rect l="0" t="0" r="r" b="b"/>
            <a:pathLst>
              <a:path w="2236" h="3313">
                <a:moveTo>
                  <a:pt x="2236" y="1262"/>
                </a:moveTo>
                <a:lnTo>
                  <a:pt x="2190" y="1315"/>
                </a:lnTo>
                <a:lnTo>
                  <a:pt x="2157" y="1360"/>
                </a:lnTo>
                <a:lnTo>
                  <a:pt x="2104" y="1334"/>
                </a:lnTo>
                <a:lnTo>
                  <a:pt x="2071" y="1295"/>
                </a:lnTo>
                <a:lnTo>
                  <a:pt x="1979" y="1321"/>
                </a:lnTo>
                <a:lnTo>
                  <a:pt x="1953" y="1453"/>
                </a:lnTo>
                <a:lnTo>
                  <a:pt x="1940" y="1518"/>
                </a:lnTo>
                <a:lnTo>
                  <a:pt x="1854" y="1552"/>
                </a:lnTo>
                <a:lnTo>
                  <a:pt x="1782" y="1558"/>
                </a:lnTo>
                <a:lnTo>
                  <a:pt x="1762" y="1571"/>
                </a:lnTo>
                <a:lnTo>
                  <a:pt x="1730" y="1617"/>
                </a:lnTo>
                <a:lnTo>
                  <a:pt x="1683" y="1637"/>
                </a:lnTo>
                <a:lnTo>
                  <a:pt x="1683" y="1656"/>
                </a:lnTo>
                <a:lnTo>
                  <a:pt x="1683" y="1749"/>
                </a:lnTo>
                <a:lnTo>
                  <a:pt x="1716" y="1749"/>
                </a:lnTo>
                <a:lnTo>
                  <a:pt x="1736" y="1755"/>
                </a:lnTo>
                <a:lnTo>
                  <a:pt x="1756" y="1735"/>
                </a:lnTo>
                <a:lnTo>
                  <a:pt x="1756" y="1709"/>
                </a:lnTo>
                <a:lnTo>
                  <a:pt x="1756" y="1702"/>
                </a:lnTo>
                <a:lnTo>
                  <a:pt x="1808" y="1729"/>
                </a:lnTo>
                <a:lnTo>
                  <a:pt x="1835" y="1722"/>
                </a:lnTo>
                <a:lnTo>
                  <a:pt x="1854" y="1742"/>
                </a:lnTo>
                <a:lnTo>
                  <a:pt x="1861" y="1913"/>
                </a:lnTo>
                <a:lnTo>
                  <a:pt x="1835" y="1927"/>
                </a:lnTo>
                <a:lnTo>
                  <a:pt x="1815" y="1998"/>
                </a:lnTo>
                <a:lnTo>
                  <a:pt x="1782" y="2012"/>
                </a:lnTo>
                <a:lnTo>
                  <a:pt x="1736" y="1978"/>
                </a:lnTo>
                <a:lnTo>
                  <a:pt x="1703" y="1985"/>
                </a:lnTo>
                <a:lnTo>
                  <a:pt x="1690" y="2004"/>
                </a:lnTo>
                <a:lnTo>
                  <a:pt x="1670" y="2024"/>
                </a:lnTo>
                <a:lnTo>
                  <a:pt x="1624" y="2044"/>
                </a:lnTo>
                <a:lnTo>
                  <a:pt x="1538" y="2143"/>
                </a:lnTo>
                <a:lnTo>
                  <a:pt x="1499" y="2170"/>
                </a:lnTo>
                <a:lnTo>
                  <a:pt x="1519" y="2235"/>
                </a:lnTo>
                <a:lnTo>
                  <a:pt x="1552" y="2275"/>
                </a:lnTo>
                <a:lnTo>
                  <a:pt x="1558" y="2308"/>
                </a:lnTo>
                <a:lnTo>
                  <a:pt x="1631" y="2327"/>
                </a:lnTo>
                <a:lnTo>
                  <a:pt x="1657" y="2399"/>
                </a:lnTo>
                <a:lnTo>
                  <a:pt x="1643" y="2426"/>
                </a:lnTo>
                <a:lnTo>
                  <a:pt x="1683" y="2446"/>
                </a:lnTo>
                <a:lnTo>
                  <a:pt x="1657" y="2531"/>
                </a:lnTo>
                <a:lnTo>
                  <a:pt x="1663" y="2537"/>
                </a:lnTo>
                <a:lnTo>
                  <a:pt x="1690" y="2557"/>
                </a:lnTo>
                <a:lnTo>
                  <a:pt x="1696" y="2571"/>
                </a:lnTo>
                <a:lnTo>
                  <a:pt x="1749" y="2636"/>
                </a:lnTo>
                <a:lnTo>
                  <a:pt x="1801" y="2669"/>
                </a:lnTo>
                <a:lnTo>
                  <a:pt x="1815" y="2662"/>
                </a:lnTo>
                <a:lnTo>
                  <a:pt x="1835" y="2662"/>
                </a:lnTo>
                <a:lnTo>
                  <a:pt x="1854" y="2695"/>
                </a:lnTo>
                <a:lnTo>
                  <a:pt x="1861" y="2701"/>
                </a:lnTo>
                <a:lnTo>
                  <a:pt x="1821" y="2701"/>
                </a:lnTo>
                <a:lnTo>
                  <a:pt x="1815" y="2735"/>
                </a:lnTo>
                <a:lnTo>
                  <a:pt x="1827" y="2748"/>
                </a:lnTo>
                <a:lnTo>
                  <a:pt x="1906" y="2780"/>
                </a:lnTo>
                <a:lnTo>
                  <a:pt x="1900" y="2814"/>
                </a:lnTo>
                <a:lnTo>
                  <a:pt x="1985" y="2833"/>
                </a:lnTo>
                <a:lnTo>
                  <a:pt x="1999" y="2820"/>
                </a:lnTo>
                <a:lnTo>
                  <a:pt x="2038" y="2847"/>
                </a:lnTo>
                <a:lnTo>
                  <a:pt x="2032" y="2867"/>
                </a:lnTo>
                <a:lnTo>
                  <a:pt x="2012" y="2893"/>
                </a:lnTo>
                <a:lnTo>
                  <a:pt x="1959" y="2899"/>
                </a:lnTo>
                <a:lnTo>
                  <a:pt x="1940" y="2899"/>
                </a:lnTo>
                <a:lnTo>
                  <a:pt x="1933" y="2906"/>
                </a:lnTo>
                <a:lnTo>
                  <a:pt x="1854" y="2893"/>
                </a:lnTo>
                <a:lnTo>
                  <a:pt x="1808" y="2873"/>
                </a:lnTo>
                <a:lnTo>
                  <a:pt x="1730" y="2906"/>
                </a:lnTo>
                <a:lnTo>
                  <a:pt x="1703" y="2932"/>
                </a:lnTo>
                <a:lnTo>
                  <a:pt x="1696" y="2978"/>
                </a:lnTo>
                <a:lnTo>
                  <a:pt x="1696" y="3031"/>
                </a:lnTo>
                <a:lnTo>
                  <a:pt x="1736" y="3043"/>
                </a:lnTo>
                <a:lnTo>
                  <a:pt x="1736" y="3090"/>
                </a:lnTo>
                <a:lnTo>
                  <a:pt x="1716" y="3102"/>
                </a:lnTo>
                <a:lnTo>
                  <a:pt x="1703" y="3122"/>
                </a:lnTo>
                <a:lnTo>
                  <a:pt x="1703" y="3142"/>
                </a:lnTo>
                <a:lnTo>
                  <a:pt x="1722" y="3195"/>
                </a:lnTo>
                <a:lnTo>
                  <a:pt x="1722" y="3221"/>
                </a:lnTo>
                <a:lnTo>
                  <a:pt x="1722" y="3248"/>
                </a:lnTo>
                <a:lnTo>
                  <a:pt x="1736" y="3260"/>
                </a:lnTo>
                <a:lnTo>
                  <a:pt x="1722" y="3300"/>
                </a:lnTo>
                <a:lnTo>
                  <a:pt x="1703" y="3313"/>
                </a:lnTo>
                <a:lnTo>
                  <a:pt x="1703" y="3307"/>
                </a:lnTo>
                <a:lnTo>
                  <a:pt x="1696" y="3293"/>
                </a:lnTo>
                <a:lnTo>
                  <a:pt x="1683" y="3287"/>
                </a:lnTo>
                <a:lnTo>
                  <a:pt x="1670" y="3274"/>
                </a:lnTo>
                <a:lnTo>
                  <a:pt x="1651" y="3287"/>
                </a:lnTo>
                <a:lnTo>
                  <a:pt x="1637" y="3307"/>
                </a:lnTo>
                <a:lnTo>
                  <a:pt x="1604" y="3300"/>
                </a:lnTo>
                <a:lnTo>
                  <a:pt x="1552" y="3268"/>
                </a:lnTo>
                <a:lnTo>
                  <a:pt x="1499" y="3189"/>
                </a:lnTo>
                <a:lnTo>
                  <a:pt x="1460" y="3136"/>
                </a:lnTo>
                <a:lnTo>
                  <a:pt x="1446" y="3136"/>
                </a:lnTo>
                <a:lnTo>
                  <a:pt x="1434" y="3136"/>
                </a:lnTo>
                <a:lnTo>
                  <a:pt x="1374" y="3149"/>
                </a:lnTo>
                <a:lnTo>
                  <a:pt x="1355" y="3149"/>
                </a:lnTo>
                <a:lnTo>
                  <a:pt x="1335" y="3169"/>
                </a:lnTo>
                <a:lnTo>
                  <a:pt x="1308" y="3155"/>
                </a:lnTo>
                <a:lnTo>
                  <a:pt x="1302" y="3155"/>
                </a:lnTo>
                <a:lnTo>
                  <a:pt x="1282" y="3142"/>
                </a:lnTo>
                <a:lnTo>
                  <a:pt x="1282" y="3122"/>
                </a:lnTo>
                <a:lnTo>
                  <a:pt x="1282" y="3102"/>
                </a:lnTo>
                <a:lnTo>
                  <a:pt x="1276" y="3096"/>
                </a:lnTo>
                <a:lnTo>
                  <a:pt x="1276" y="3076"/>
                </a:lnTo>
                <a:lnTo>
                  <a:pt x="1268" y="3076"/>
                </a:lnTo>
                <a:lnTo>
                  <a:pt x="1249" y="3083"/>
                </a:lnTo>
                <a:lnTo>
                  <a:pt x="1229" y="3090"/>
                </a:lnTo>
                <a:lnTo>
                  <a:pt x="1223" y="3090"/>
                </a:lnTo>
                <a:lnTo>
                  <a:pt x="1216" y="3083"/>
                </a:lnTo>
                <a:lnTo>
                  <a:pt x="1203" y="3057"/>
                </a:lnTo>
                <a:lnTo>
                  <a:pt x="1203" y="3037"/>
                </a:lnTo>
                <a:lnTo>
                  <a:pt x="1171" y="3023"/>
                </a:lnTo>
                <a:lnTo>
                  <a:pt x="1131" y="3023"/>
                </a:lnTo>
                <a:lnTo>
                  <a:pt x="1078" y="2997"/>
                </a:lnTo>
                <a:lnTo>
                  <a:pt x="1052" y="2997"/>
                </a:lnTo>
                <a:lnTo>
                  <a:pt x="1025" y="2991"/>
                </a:lnTo>
                <a:lnTo>
                  <a:pt x="993" y="2984"/>
                </a:lnTo>
                <a:lnTo>
                  <a:pt x="954" y="2971"/>
                </a:lnTo>
                <a:lnTo>
                  <a:pt x="867" y="2952"/>
                </a:lnTo>
                <a:lnTo>
                  <a:pt x="717" y="2978"/>
                </a:lnTo>
                <a:lnTo>
                  <a:pt x="691" y="2984"/>
                </a:lnTo>
                <a:lnTo>
                  <a:pt x="664" y="2997"/>
                </a:lnTo>
                <a:lnTo>
                  <a:pt x="638" y="3050"/>
                </a:lnTo>
                <a:lnTo>
                  <a:pt x="638" y="3070"/>
                </a:lnTo>
                <a:lnTo>
                  <a:pt x="624" y="3110"/>
                </a:lnTo>
                <a:lnTo>
                  <a:pt x="598" y="3169"/>
                </a:lnTo>
                <a:lnTo>
                  <a:pt x="572" y="3208"/>
                </a:lnTo>
                <a:lnTo>
                  <a:pt x="553" y="3189"/>
                </a:lnTo>
                <a:lnTo>
                  <a:pt x="526" y="3181"/>
                </a:lnTo>
                <a:lnTo>
                  <a:pt x="493" y="3162"/>
                </a:lnTo>
                <a:lnTo>
                  <a:pt x="447" y="3169"/>
                </a:lnTo>
                <a:lnTo>
                  <a:pt x="375" y="3175"/>
                </a:lnTo>
                <a:lnTo>
                  <a:pt x="361" y="3175"/>
                </a:lnTo>
                <a:lnTo>
                  <a:pt x="355" y="3162"/>
                </a:lnTo>
                <a:lnTo>
                  <a:pt x="322" y="3122"/>
                </a:lnTo>
                <a:lnTo>
                  <a:pt x="296" y="3057"/>
                </a:lnTo>
                <a:lnTo>
                  <a:pt x="282" y="3037"/>
                </a:lnTo>
                <a:lnTo>
                  <a:pt x="263" y="3004"/>
                </a:lnTo>
                <a:lnTo>
                  <a:pt x="237" y="2978"/>
                </a:lnTo>
                <a:lnTo>
                  <a:pt x="210" y="2938"/>
                </a:lnTo>
                <a:lnTo>
                  <a:pt x="197" y="2926"/>
                </a:lnTo>
                <a:lnTo>
                  <a:pt x="184" y="2912"/>
                </a:lnTo>
                <a:lnTo>
                  <a:pt x="184" y="2886"/>
                </a:lnTo>
                <a:lnTo>
                  <a:pt x="197" y="2859"/>
                </a:lnTo>
                <a:lnTo>
                  <a:pt x="210" y="2840"/>
                </a:lnTo>
                <a:lnTo>
                  <a:pt x="243" y="2840"/>
                </a:lnTo>
                <a:lnTo>
                  <a:pt x="256" y="2840"/>
                </a:lnTo>
                <a:lnTo>
                  <a:pt x="256" y="2820"/>
                </a:lnTo>
                <a:lnTo>
                  <a:pt x="223" y="2761"/>
                </a:lnTo>
                <a:lnTo>
                  <a:pt x="217" y="2754"/>
                </a:lnTo>
                <a:lnTo>
                  <a:pt x="203" y="2741"/>
                </a:lnTo>
                <a:lnTo>
                  <a:pt x="203" y="2721"/>
                </a:lnTo>
                <a:lnTo>
                  <a:pt x="256" y="2630"/>
                </a:lnTo>
                <a:lnTo>
                  <a:pt x="276" y="2597"/>
                </a:lnTo>
                <a:lnTo>
                  <a:pt x="296" y="2557"/>
                </a:lnTo>
                <a:lnTo>
                  <a:pt x="282" y="2524"/>
                </a:lnTo>
                <a:lnTo>
                  <a:pt x="282" y="2478"/>
                </a:lnTo>
                <a:lnTo>
                  <a:pt x="276" y="2387"/>
                </a:lnTo>
                <a:lnTo>
                  <a:pt x="316" y="2288"/>
                </a:lnTo>
                <a:lnTo>
                  <a:pt x="322" y="2241"/>
                </a:lnTo>
                <a:lnTo>
                  <a:pt x="237" y="2123"/>
                </a:lnTo>
                <a:lnTo>
                  <a:pt x="203" y="2071"/>
                </a:lnTo>
                <a:lnTo>
                  <a:pt x="158" y="2031"/>
                </a:lnTo>
                <a:lnTo>
                  <a:pt x="144" y="1953"/>
                </a:lnTo>
                <a:lnTo>
                  <a:pt x="26" y="1453"/>
                </a:lnTo>
                <a:lnTo>
                  <a:pt x="0" y="1315"/>
                </a:lnTo>
                <a:lnTo>
                  <a:pt x="454" y="552"/>
                </a:lnTo>
                <a:lnTo>
                  <a:pt x="493" y="493"/>
                </a:lnTo>
                <a:lnTo>
                  <a:pt x="598" y="388"/>
                </a:lnTo>
                <a:lnTo>
                  <a:pt x="671" y="171"/>
                </a:lnTo>
                <a:lnTo>
                  <a:pt x="762" y="79"/>
                </a:lnTo>
                <a:lnTo>
                  <a:pt x="796" y="79"/>
                </a:lnTo>
                <a:lnTo>
                  <a:pt x="914" y="0"/>
                </a:lnTo>
                <a:lnTo>
                  <a:pt x="1059" y="59"/>
                </a:lnTo>
                <a:lnTo>
                  <a:pt x="1065" y="53"/>
                </a:lnTo>
                <a:lnTo>
                  <a:pt x="1092" y="59"/>
                </a:lnTo>
                <a:lnTo>
                  <a:pt x="1098" y="45"/>
                </a:lnTo>
                <a:lnTo>
                  <a:pt x="1216" y="65"/>
                </a:lnTo>
                <a:lnTo>
                  <a:pt x="1335" y="72"/>
                </a:lnTo>
                <a:lnTo>
                  <a:pt x="1335" y="79"/>
                </a:lnTo>
                <a:lnTo>
                  <a:pt x="1387" y="85"/>
                </a:lnTo>
                <a:lnTo>
                  <a:pt x="1460" y="164"/>
                </a:lnTo>
                <a:lnTo>
                  <a:pt x="1479" y="164"/>
                </a:lnTo>
                <a:lnTo>
                  <a:pt x="1486" y="230"/>
                </a:lnTo>
                <a:lnTo>
                  <a:pt x="1532" y="237"/>
                </a:lnTo>
                <a:lnTo>
                  <a:pt x="1545" y="256"/>
                </a:lnTo>
                <a:lnTo>
                  <a:pt x="1591" y="270"/>
                </a:lnTo>
                <a:lnTo>
                  <a:pt x="1617" y="322"/>
                </a:lnTo>
                <a:lnTo>
                  <a:pt x="1736" y="408"/>
                </a:lnTo>
                <a:lnTo>
                  <a:pt x="1742" y="447"/>
                </a:lnTo>
                <a:lnTo>
                  <a:pt x="1801" y="506"/>
                </a:lnTo>
                <a:lnTo>
                  <a:pt x="1835" y="618"/>
                </a:lnTo>
                <a:lnTo>
                  <a:pt x="1979" y="861"/>
                </a:lnTo>
                <a:lnTo>
                  <a:pt x="1973" y="874"/>
                </a:lnTo>
                <a:lnTo>
                  <a:pt x="2018" y="1019"/>
                </a:lnTo>
                <a:lnTo>
                  <a:pt x="2052" y="1052"/>
                </a:lnTo>
                <a:lnTo>
                  <a:pt x="2163" y="1170"/>
                </a:lnTo>
                <a:lnTo>
                  <a:pt x="2236" y="1262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4469830" y="2510316"/>
            <a:ext cx="811212" cy="1538288"/>
          </a:xfrm>
          <a:custGeom>
            <a:avLst/>
            <a:gdLst/>
            <a:ahLst/>
            <a:cxnLst>
              <a:cxn ang="0">
                <a:pos x="171" y="756"/>
              </a:cxn>
              <a:cxn ang="0">
                <a:pos x="283" y="750"/>
              </a:cxn>
              <a:cxn ang="0">
                <a:pos x="355" y="480"/>
              </a:cxn>
              <a:cxn ang="0">
                <a:pos x="257" y="473"/>
              </a:cxn>
              <a:cxn ang="0">
                <a:pos x="184" y="394"/>
              </a:cxn>
              <a:cxn ang="0">
                <a:pos x="283" y="290"/>
              </a:cxn>
              <a:cxn ang="0">
                <a:pos x="480" y="59"/>
              </a:cxn>
              <a:cxn ang="0">
                <a:pos x="691" y="53"/>
              </a:cxn>
              <a:cxn ang="0">
                <a:pos x="737" y="223"/>
              </a:cxn>
              <a:cxn ang="0">
                <a:pos x="835" y="440"/>
              </a:cxn>
              <a:cxn ang="0">
                <a:pos x="809" y="526"/>
              </a:cxn>
              <a:cxn ang="0">
                <a:pos x="875" y="605"/>
              </a:cxn>
              <a:cxn ang="0">
                <a:pos x="861" y="723"/>
              </a:cxn>
              <a:cxn ang="0">
                <a:pos x="993" y="821"/>
              </a:cxn>
              <a:cxn ang="0">
                <a:pos x="1039" y="953"/>
              </a:cxn>
              <a:cxn ang="0">
                <a:pos x="1131" y="1091"/>
              </a:cxn>
              <a:cxn ang="0">
                <a:pos x="1270" y="1151"/>
              </a:cxn>
              <a:cxn ang="0">
                <a:pos x="1341" y="1111"/>
              </a:cxn>
              <a:cxn ang="0">
                <a:pos x="1440" y="1368"/>
              </a:cxn>
              <a:cxn ang="0">
                <a:pos x="1525" y="1492"/>
              </a:cxn>
              <a:cxn ang="0">
                <a:pos x="1210" y="1742"/>
              </a:cxn>
              <a:cxn ang="0">
                <a:pos x="1144" y="1755"/>
              </a:cxn>
              <a:cxn ang="0">
                <a:pos x="1112" y="1848"/>
              </a:cxn>
              <a:cxn ang="0">
                <a:pos x="1072" y="1900"/>
              </a:cxn>
              <a:cxn ang="0">
                <a:pos x="954" y="1959"/>
              </a:cxn>
              <a:cxn ang="0">
                <a:pos x="907" y="2012"/>
              </a:cxn>
              <a:cxn ang="0">
                <a:pos x="822" y="2065"/>
              </a:cxn>
              <a:cxn ang="0">
                <a:pos x="907" y="2163"/>
              </a:cxn>
              <a:cxn ang="0">
                <a:pos x="881" y="2360"/>
              </a:cxn>
              <a:cxn ang="0">
                <a:pos x="954" y="2426"/>
              </a:cxn>
              <a:cxn ang="0">
                <a:pos x="954" y="2518"/>
              </a:cxn>
              <a:cxn ang="0">
                <a:pos x="809" y="2545"/>
              </a:cxn>
              <a:cxn ang="0">
                <a:pos x="756" y="2545"/>
              </a:cxn>
              <a:cxn ang="0">
                <a:pos x="703" y="2780"/>
              </a:cxn>
              <a:cxn ang="0">
                <a:pos x="612" y="2788"/>
              </a:cxn>
              <a:cxn ang="0">
                <a:pos x="592" y="2886"/>
              </a:cxn>
              <a:cxn ang="0">
                <a:pos x="395" y="2906"/>
              </a:cxn>
              <a:cxn ang="0">
                <a:pos x="348" y="2458"/>
              </a:cxn>
              <a:cxn ang="0">
                <a:pos x="309" y="2261"/>
              </a:cxn>
              <a:cxn ang="0">
                <a:pos x="204" y="2045"/>
              </a:cxn>
              <a:cxn ang="0">
                <a:pos x="223" y="1959"/>
              </a:cxn>
              <a:cxn ang="0">
                <a:pos x="217" y="1840"/>
              </a:cxn>
              <a:cxn ang="0">
                <a:pos x="197" y="1709"/>
              </a:cxn>
              <a:cxn ang="0">
                <a:pos x="355" y="1631"/>
              </a:cxn>
              <a:cxn ang="0">
                <a:pos x="513" y="1631"/>
              </a:cxn>
              <a:cxn ang="0">
                <a:pos x="486" y="1565"/>
              </a:cxn>
              <a:cxn ang="0">
                <a:pos x="316" y="1466"/>
              </a:cxn>
              <a:cxn ang="0">
                <a:pos x="336" y="1400"/>
              </a:cxn>
              <a:cxn ang="0">
                <a:pos x="197" y="1309"/>
              </a:cxn>
              <a:cxn ang="0">
                <a:pos x="184" y="1177"/>
              </a:cxn>
              <a:cxn ang="0">
                <a:pos x="59" y="1046"/>
              </a:cxn>
            </a:cxnLst>
            <a:rect l="0" t="0" r="r" b="b"/>
            <a:pathLst>
              <a:path w="1532" h="2906">
                <a:moveTo>
                  <a:pt x="0" y="908"/>
                </a:moveTo>
                <a:lnTo>
                  <a:pt x="39" y="881"/>
                </a:lnTo>
                <a:lnTo>
                  <a:pt x="125" y="776"/>
                </a:lnTo>
                <a:lnTo>
                  <a:pt x="171" y="756"/>
                </a:lnTo>
                <a:lnTo>
                  <a:pt x="191" y="736"/>
                </a:lnTo>
                <a:lnTo>
                  <a:pt x="204" y="723"/>
                </a:lnTo>
                <a:lnTo>
                  <a:pt x="237" y="716"/>
                </a:lnTo>
                <a:lnTo>
                  <a:pt x="283" y="750"/>
                </a:lnTo>
                <a:lnTo>
                  <a:pt x="316" y="736"/>
                </a:lnTo>
                <a:lnTo>
                  <a:pt x="336" y="665"/>
                </a:lnTo>
                <a:lnTo>
                  <a:pt x="362" y="645"/>
                </a:lnTo>
                <a:lnTo>
                  <a:pt x="355" y="480"/>
                </a:lnTo>
                <a:lnTo>
                  <a:pt x="336" y="460"/>
                </a:lnTo>
                <a:lnTo>
                  <a:pt x="309" y="467"/>
                </a:lnTo>
                <a:lnTo>
                  <a:pt x="257" y="440"/>
                </a:lnTo>
                <a:lnTo>
                  <a:pt x="257" y="473"/>
                </a:lnTo>
                <a:lnTo>
                  <a:pt x="237" y="493"/>
                </a:lnTo>
                <a:lnTo>
                  <a:pt x="217" y="480"/>
                </a:lnTo>
                <a:lnTo>
                  <a:pt x="184" y="487"/>
                </a:lnTo>
                <a:lnTo>
                  <a:pt x="184" y="394"/>
                </a:lnTo>
                <a:lnTo>
                  <a:pt x="184" y="375"/>
                </a:lnTo>
                <a:lnTo>
                  <a:pt x="231" y="355"/>
                </a:lnTo>
                <a:lnTo>
                  <a:pt x="263" y="302"/>
                </a:lnTo>
                <a:lnTo>
                  <a:pt x="283" y="290"/>
                </a:lnTo>
                <a:lnTo>
                  <a:pt x="355" y="282"/>
                </a:lnTo>
                <a:lnTo>
                  <a:pt x="441" y="250"/>
                </a:lnTo>
                <a:lnTo>
                  <a:pt x="454" y="185"/>
                </a:lnTo>
                <a:lnTo>
                  <a:pt x="480" y="59"/>
                </a:lnTo>
                <a:lnTo>
                  <a:pt x="572" y="27"/>
                </a:lnTo>
                <a:lnTo>
                  <a:pt x="605" y="66"/>
                </a:lnTo>
                <a:lnTo>
                  <a:pt x="658" y="98"/>
                </a:lnTo>
                <a:lnTo>
                  <a:pt x="691" y="53"/>
                </a:lnTo>
                <a:lnTo>
                  <a:pt x="737" y="0"/>
                </a:lnTo>
                <a:lnTo>
                  <a:pt x="789" y="72"/>
                </a:lnTo>
                <a:lnTo>
                  <a:pt x="711" y="171"/>
                </a:lnTo>
                <a:lnTo>
                  <a:pt x="737" y="223"/>
                </a:lnTo>
                <a:lnTo>
                  <a:pt x="782" y="250"/>
                </a:lnTo>
                <a:lnTo>
                  <a:pt x="796" y="349"/>
                </a:lnTo>
                <a:lnTo>
                  <a:pt x="828" y="428"/>
                </a:lnTo>
                <a:lnTo>
                  <a:pt x="835" y="440"/>
                </a:lnTo>
                <a:lnTo>
                  <a:pt x="835" y="447"/>
                </a:lnTo>
                <a:lnTo>
                  <a:pt x="842" y="460"/>
                </a:lnTo>
                <a:lnTo>
                  <a:pt x="835" y="499"/>
                </a:lnTo>
                <a:lnTo>
                  <a:pt x="809" y="526"/>
                </a:lnTo>
                <a:lnTo>
                  <a:pt x="802" y="559"/>
                </a:lnTo>
                <a:lnTo>
                  <a:pt x="855" y="578"/>
                </a:lnTo>
                <a:lnTo>
                  <a:pt x="868" y="592"/>
                </a:lnTo>
                <a:lnTo>
                  <a:pt x="875" y="605"/>
                </a:lnTo>
                <a:lnTo>
                  <a:pt x="875" y="618"/>
                </a:lnTo>
                <a:lnTo>
                  <a:pt x="855" y="645"/>
                </a:lnTo>
                <a:lnTo>
                  <a:pt x="848" y="716"/>
                </a:lnTo>
                <a:lnTo>
                  <a:pt x="861" y="723"/>
                </a:lnTo>
                <a:lnTo>
                  <a:pt x="895" y="723"/>
                </a:lnTo>
                <a:lnTo>
                  <a:pt x="980" y="756"/>
                </a:lnTo>
                <a:lnTo>
                  <a:pt x="966" y="802"/>
                </a:lnTo>
                <a:lnTo>
                  <a:pt x="993" y="821"/>
                </a:lnTo>
                <a:lnTo>
                  <a:pt x="986" y="881"/>
                </a:lnTo>
                <a:lnTo>
                  <a:pt x="999" y="940"/>
                </a:lnTo>
                <a:lnTo>
                  <a:pt x="1025" y="940"/>
                </a:lnTo>
                <a:lnTo>
                  <a:pt x="1039" y="953"/>
                </a:lnTo>
                <a:lnTo>
                  <a:pt x="1052" y="960"/>
                </a:lnTo>
                <a:lnTo>
                  <a:pt x="1092" y="1013"/>
                </a:lnTo>
                <a:lnTo>
                  <a:pt x="1112" y="1019"/>
                </a:lnTo>
                <a:lnTo>
                  <a:pt x="1131" y="1091"/>
                </a:lnTo>
                <a:lnTo>
                  <a:pt x="1177" y="1091"/>
                </a:lnTo>
                <a:lnTo>
                  <a:pt x="1223" y="1091"/>
                </a:lnTo>
                <a:lnTo>
                  <a:pt x="1256" y="1144"/>
                </a:lnTo>
                <a:lnTo>
                  <a:pt x="1270" y="1151"/>
                </a:lnTo>
                <a:lnTo>
                  <a:pt x="1289" y="1137"/>
                </a:lnTo>
                <a:lnTo>
                  <a:pt x="1296" y="1125"/>
                </a:lnTo>
                <a:lnTo>
                  <a:pt x="1322" y="1111"/>
                </a:lnTo>
                <a:lnTo>
                  <a:pt x="1341" y="1111"/>
                </a:lnTo>
                <a:lnTo>
                  <a:pt x="1394" y="1117"/>
                </a:lnTo>
                <a:lnTo>
                  <a:pt x="1426" y="1131"/>
                </a:lnTo>
                <a:lnTo>
                  <a:pt x="1440" y="1170"/>
                </a:lnTo>
                <a:lnTo>
                  <a:pt x="1440" y="1368"/>
                </a:lnTo>
                <a:lnTo>
                  <a:pt x="1446" y="1400"/>
                </a:lnTo>
                <a:lnTo>
                  <a:pt x="1446" y="1453"/>
                </a:lnTo>
                <a:lnTo>
                  <a:pt x="1532" y="1459"/>
                </a:lnTo>
                <a:lnTo>
                  <a:pt x="1525" y="1492"/>
                </a:lnTo>
                <a:lnTo>
                  <a:pt x="1401" y="1597"/>
                </a:lnTo>
                <a:lnTo>
                  <a:pt x="1262" y="1722"/>
                </a:lnTo>
                <a:lnTo>
                  <a:pt x="1243" y="1722"/>
                </a:lnTo>
                <a:lnTo>
                  <a:pt x="1210" y="1742"/>
                </a:lnTo>
                <a:lnTo>
                  <a:pt x="1191" y="1729"/>
                </a:lnTo>
                <a:lnTo>
                  <a:pt x="1164" y="1729"/>
                </a:lnTo>
                <a:lnTo>
                  <a:pt x="1151" y="1735"/>
                </a:lnTo>
                <a:lnTo>
                  <a:pt x="1144" y="1755"/>
                </a:lnTo>
                <a:lnTo>
                  <a:pt x="1118" y="1775"/>
                </a:lnTo>
                <a:lnTo>
                  <a:pt x="1118" y="1801"/>
                </a:lnTo>
                <a:lnTo>
                  <a:pt x="1124" y="1828"/>
                </a:lnTo>
                <a:lnTo>
                  <a:pt x="1112" y="1848"/>
                </a:lnTo>
                <a:lnTo>
                  <a:pt x="1118" y="1880"/>
                </a:lnTo>
                <a:lnTo>
                  <a:pt x="1124" y="1887"/>
                </a:lnTo>
                <a:lnTo>
                  <a:pt x="1112" y="1900"/>
                </a:lnTo>
                <a:lnTo>
                  <a:pt x="1072" y="1900"/>
                </a:lnTo>
                <a:lnTo>
                  <a:pt x="1039" y="1907"/>
                </a:lnTo>
                <a:lnTo>
                  <a:pt x="1013" y="1919"/>
                </a:lnTo>
                <a:lnTo>
                  <a:pt x="986" y="1953"/>
                </a:lnTo>
                <a:lnTo>
                  <a:pt x="954" y="1959"/>
                </a:lnTo>
                <a:lnTo>
                  <a:pt x="946" y="1966"/>
                </a:lnTo>
                <a:lnTo>
                  <a:pt x="940" y="1992"/>
                </a:lnTo>
                <a:lnTo>
                  <a:pt x="921" y="2006"/>
                </a:lnTo>
                <a:lnTo>
                  <a:pt x="907" y="2012"/>
                </a:lnTo>
                <a:lnTo>
                  <a:pt x="895" y="2006"/>
                </a:lnTo>
                <a:lnTo>
                  <a:pt x="875" y="2006"/>
                </a:lnTo>
                <a:lnTo>
                  <a:pt x="835" y="2031"/>
                </a:lnTo>
                <a:lnTo>
                  <a:pt x="822" y="2065"/>
                </a:lnTo>
                <a:lnTo>
                  <a:pt x="828" y="2071"/>
                </a:lnTo>
                <a:lnTo>
                  <a:pt x="875" y="2077"/>
                </a:lnTo>
                <a:lnTo>
                  <a:pt x="887" y="2130"/>
                </a:lnTo>
                <a:lnTo>
                  <a:pt x="907" y="2163"/>
                </a:lnTo>
                <a:lnTo>
                  <a:pt x="895" y="2196"/>
                </a:lnTo>
                <a:lnTo>
                  <a:pt x="868" y="2249"/>
                </a:lnTo>
                <a:lnTo>
                  <a:pt x="875" y="2314"/>
                </a:lnTo>
                <a:lnTo>
                  <a:pt x="881" y="2360"/>
                </a:lnTo>
                <a:lnTo>
                  <a:pt x="895" y="2367"/>
                </a:lnTo>
                <a:lnTo>
                  <a:pt x="907" y="2373"/>
                </a:lnTo>
                <a:lnTo>
                  <a:pt x="940" y="2406"/>
                </a:lnTo>
                <a:lnTo>
                  <a:pt x="954" y="2426"/>
                </a:lnTo>
                <a:lnTo>
                  <a:pt x="966" y="2432"/>
                </a:lnTo>
                <a:lnTo>
                  <a:pt x="974" y="2439"/>
                </a:lnTo>
                <a:lnTo>
                  <a:pt x="966" y="2452"/>
                </a:lnTo>
                <a:lnTo>
                  <a:pt x="954" y="2518"/>
                </a:lnTo>
                <a:lnTo>
                  <a:pt x="895" y="2525"/>
                </a:lnTo>
                <a:lnTo>
                  <a:pt x="868" y="2557"/>
                </a:lnTo>
                <a:lnTo>
                  <a:pt x="848" y="2557"/>
                </a:lnTo>
                <a:lnTo>
                  <a:pt x="809" y="2545"/>
                </a:lnTo>
                <a:lnTo>
                  <a:pt x="796" y="2545"/>
                </a:lnTo>
                <a:lnTo>
                  <a:pt x="789" y="2551"/>
                </a:lnTo>
                <a:lnTo>
                  <a:pt x="763" y="2551"/>
                </a:lnTo>
                <a:lnTo>
                  <a:pt x="756" y="2545"/>
                </a:lnTo>
                <a:lnTo>
                  <a:pt x="737" y="2557"/>
                </a:lnTo>
                <a:lnTo>
                  <a:pt x="730" y="2571"/>
                </a:lnTo>
                <a:lnTo>
                  <a:pt x="703" y="2630"/>
                </a:lnTo>
                <a:lnTo>
                  <a:pt x="703" y="2780"/>
                </a:lnTo>
                <a:lnTo>
                  <a:pt x="691" y="2794"/>
                </a:lnTo>
                <a:lnTo>
                  <a:pt x="677" y="2794"/>
                </a:lnTo>
                <a:lnTo>
                  <a:pt x="632" y="2774"/>
                </a:lnTo>
                <a:lnTo>
                  <a:pt x="612" y="2788"/>
                </a:lnTo>
                <a:lnTo>
                  <a:pt x="592" y="2807"/>
                </a:lnTo>
                <a:lnTo>
                  <a:pt x="612" y="2820"/>
                </a:lnTo>
                <a:lnTo>
                  <a:pt x="618" y="2859"/>
                </a:lnTo>
                <a:lnTo>
                  <a:pt x="592" y="2886"/>
                </a:lnTo>
                <a:lnTo>
                  <a:pt x="592" y="2879"/>
                </a:lnTo>
                <a:lnTo>
                  <a:pt x="494" y="2873"/>
                </a:lnTo>
                <a:lnTo>
                  <a:pt x="494" y="2906"/>
                </a:lnTo>
                <a:lnTo>
                  <a:pt x="395" y="2906"/>
                </a:lnTo>
                <a:lnTo>
                  <a:pt x="375" y="2867"/>
                </a:lnTo>
                <a:lnTo>
                  <a:pt x="381" y="2557"/>
                </a:lnTo>
                <a:lnTo>
                  <a:pt x="375" y="2518"/>
                </a:lnTo>
                <a:lnTo>
                  <a:pt x="348" y="2458"/>
                </a:lnTo>
                <a:lnTo>
                  <a:pt x="316" y="2419"/>
                </a:lnTo>
                <a:lnTo>
                  <a:pt x="302" y="2379"/>
                </a:lnTo>
                <a:lnTo>
                  <a:pt x="302" y="2301"/>
                </a:lnTo>
                <a:lnTo>
                  <a:pt x="309" y="2261"/>
                </a:lnTo>
                <a:lnTo>
                  <a:pt x="302" y="2202"/>
                </a:lnTo>
                <a:lnTo>
                  <a:pt x="296" y="2176"/>
                </a:lnTo>
                <a:lnTo>
                  <a:pt x="237" y="2084"/>
                </a:lnTo>
                <a:lnTo>
                  <a:pt x="204" y="2045"/>
                </a:lnTo>
                <a:lnTo>
                  <a:pt x="223" y="2038"/>
                </a:lnTo>
                <a:lnTo>
                  <a:pt x="237" y="1998"/>
                </a:lnTo>
                <a:lnTo>
                  <a:pt x="223" y="1979"/>
                </a:lnTo>
                <a:lnTo>
                  <a:pt x="223" y="1959"/>
                </a:lnTo>
                <a:lnTo>
                  <a:pt x="223" y="1933"/>
                </a:lnTo>
                <a:lnTo>
                  <a:pt x="204" y="1880"/>
                </a:lnTo>
                <a:lnTo>
                  <a:pt x="204" y="1860"/>
                </a:lnTo>
                <a:lnTo>
                  <a:pt x="217" y="1840"/>
                </a:lnTo>
                <a:lnTo>
                  <a:pt x="237" y="1821"/>
                </a:lnTo>
                <a:lnTo>
                  <a:pt x="237" y="1781"/>
                </a:lnTo>
                <a:lnTo>
                  <a:pt x="197" y="1761"/>
                </a:lnTo>
                <a:lnTo>
                  <a:pt x="197" y="1709"/>
                </a:lnTo>
                <a:lnTo>
                  <a:pt x="204" y="1670"/>
                </a:lnTo>
                <a:lnTo>
                  <a:pt x="231" y="1644"/>
                </a:lnTo>
                <a:lnTo>
                  <a:pt x="309" y="1605"/>
                </a:lnTo>
                <a:lnTo>
                  <a:pt x="355" y="1631"/>
                </a:lnTo>
                <a:lnTo>
                  <a:pt x="434" y="1644"/>
                </a:lnTo>
                <a:lnTo>
                  <a:pt x="441" y="1631"/>
                </a:lnTo>
                <a:lnTo>
                  <a:pt x="460" y="1637"/>
                </a:lnTo>
                <a:lnTo>
                  <a:pt x="513" y="1631"/>
                </a:lnTo>
                <a:lnTo>
                  <a:pt x="533" y="1605"/>
                </a:lnTo>
                <a:lnTo>
                  <a:pt x="539" y="1585"/>
                </a:lnTo>
                <a:lnTo>
                  <a:pt x="500" y="1558"/>
                </a:lnTo>
                <a:lnTo>
                  <a:pt x="486" y="1565"/>
                </a:lnTo>
                <a:lnTo>
                  <a:pt x="401" y="1545"/>
                </a:lnTo>
                <a:lnTo>
                  <a:pt x="407" y="1518"/>
                </a:lnTo>
                <a:lnTo>
                  <a:pt x="328" y="1486"/>
                </a:lnTo>
                <a:lnTo>
                  <a:pt x="316" y="1466"/>
                </a:lnTo>
                <a:lnTo>
                  <a:pt x="322" y="1433"/>
                </a:lnTo>
                <a:lnTo>
                  <a:pt x="362" y="1439"/>
                </a:lnTo>
                <a:lnTo>
                  <a:pt x="355" y="1427"/>
                </a:lnTo>
                <a:lnTo>
                  <a:pt x="336" y="1400"/>
                </a:lnTo>
                <a:lnTo>
                  <a:pt x="316" y="1394"/>
                </a:lnTo>
                <a:lnTo>
                  <a:pt x="302" y="1407"/>
                </a:lnTo>
                <a:lnTo>
                  <a:pt x="250" y="1368"/>
                </a:lnTo>
                <a:lnTo>
                  <a:pt x="197" y="1309"/>
                </a:lnTo>
                <a:lnTo>
                  <a:pt x="191" y="1295"/>
                </a:lnTo>
                <a:lnTo>
                  <a:pt x="164" y="1275"/>
                </a:lnTo>
                <a:lnTo>
                  <a:pt x="158" y="1269"/>
                </a:lnTo>
                <a:lnTo>
                  <a:pt x="184" y="1177"/>
                </a:lnTo>
                <a:lnTo>
                  <a:pt x="144" y="1164"/>
                </a:lnTo>
                <a:lnTo>
                  <a:pt x="158" y="1131"/>
                </a:lnTo>
                <a:lnTo>
                  <a:pt x="132" y="1058"/>
                </a:lnTo>
                <a:lnTo>
                  <a:pt x="59" y="1046"/>
                </a:lnTo>
                <a:lnTo>
                  <a:pt x="53" y="1013"/>
                </a:lnTo>
                <a:lnTo>
                  <a:pt x="20" y="973"/>
                </a:lnTo>
                <a:lnTo>
                  <a:pt x="0" y="90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4134867" y="3581879"/>
            <a:ext cx="1208087" cy="1112838"/>
          </a:xfrm>
          <a:custGeom>
            <a:avLst/>
            <a:gdLst/>
            <a:ahLst/>
            <a:cxnLst>
              <a:cxn ang="0">
                <a:pos x="53" y="887"/>
              </a:cxn>
              <a:cxn ang="0">
                <a:pos x="87" y="1085"/>
              </a:cxn>
              <a:cxn ang="0">
                <a:pos x="172" y="1157"/>
              </a:cxn>
              <a:cxn ang="0">
                <a:pos x="310" y="1249"/>
              </a:cxn>
              <a:cxn ang="0">
                <a:pos x="369" y="1269"/>
              </a:cxn>
              <a:cxn ang="0">
                <a:pos x="454" y="1262"/>
              </a:cxn>
              <a:cxn ang="0">
                <a:pos x="559" y="1138"/>
              </a:cxn>
              <a:cxn ang="0">
                <a:pos x="626" y="1196"/>
              </a:cxn>
              <a:cxn ang="0">
                <a:pos x="599" y="1322"/>
              </a:cxn>
              <a:cxn ang="0">
                <a:pos x="626" y="1413"/>
              </a:cxn>
              <a:cxn ang="0">
                <a:pos x="632" y="1519"/>
              </a:cxn>
              <a:cxn ang="0">
                <a:pos x="559" y="1709"/>
              </a:cxn>
              <a:cxn ang="0">
                <a:pos x="606" y="1755"/>
              </a:cxn>
              <a:cxn ang="0">
                <a:pos x="757" y="1808"/>
              </a:cxn>
              <a:cxn ang="0">
                <a:pos x="882" y="1893"/>
              </a:cxn>
              <a:cxn ang="0">
                <a:pos x="987" y="1959"/>
              </a:cxn>
              <a:cxn ang="0">
                <a:pos x="1059" y="1880"/>
              </a:cxn>
              <a:cxn ang="0">
                <a:pos x="1197" y="1867"/>
              </a:cxn>
              <a:cxn ang="0">
                <a:pos x="1335" y="1966"/>
              </a:cxn>
              <a:cxn ang="0">
                <a:pos x="1441" y="1985"/>
              </a:cxn>
              <a:cxn ang="0">
                <a:pos x="1487" y="1913"/>
              </a:cxn>
              <a:cxn ang="0">
                <a:pos x="1625" y="1972"/>
              </a:cxn>
              <a:cxn ang="0">
                <a:pos x="1657" y="1985"/>
              </a:cxn>
              <a:cxn ang="0">
                <a:pos x="1684" y="1926"/>
              </a:cxn>
              <a:cxn ang="0">
                <a:pos x="1763" y="1861"/>
              </a:cxn>
              <a:cxn ang="0">
                <a:pos x="1809" y="1913"/>
              </a:cxn>
              <a:cxn ang="0">
                <a:pos x="1921" y="2051"/>
              </a:cxn>
              <a:cxn ang="0">
                <a:pos x="1987" y="2038"/>
              </a:cxn>
              <a:cxn ang="0">
                <a:pos x="2052" y="2084"/>
              </a:cxn>
              <a:cxn ang="0">
                <a:pos x="2111" y="2084"/>
              </a:cxn>
              <a:cxn ang="0">
                <a:pos x="2177" y="2104"/>
              </a:cxn>
              <a:cxn ang="0">
                <a:pos x="2184" y="2005"/>
              </a:cxn>
              <a:cxn ang="0">
                <a:pos x="2243" y="1966"/>
              </a:cxn>
              <a:cxn ang="0">
                <a:pos x="2216" y="1906"/>
              </a:cxn>
              <a:cxn ang="0">
                <a:pos x="2256" y="1801"/>
              </a:cxn>
              <a:cxn ang="0">
                <a:pos x="2263" y="1729"/>
              </a:cxn>
              <a:cxn ang="0">
                <a:pos x="2263" y="1663"/>
              </a:cxn>
              <a:cxn ang="0">
                <a:pos x="2224" y="1578"/>
              </a:cxn>
              <a:cxn ang="0">
                <a:pos x="2204" y="1446"/>
              </a:cxn>
              <a:cxn ang="0">
                <a:pos x="1947" y="1407"/>
              </a:cxn>
              <a:cxn ang="0">
                <a:pos x="1763" y="1381"/>
              </a:cxn>
              <a:cxn ang="0">
                <a:pos x="1671" y="1235"/>
              </a:cxn>
              <a:cxn ang="0">
                <a:pos x="1586" y="1235"/>
              </a:cxn>
              <a:cxn ang="0">
                <a:pos x="1296" y="1138"/>
              </a:cxn>
              <a:cxn ang="0">
                <a:pos x="1335" y="1039"/>
              </a:cxn>
              <a:cxn ang="0">
                <a:pos x="1290" y="901"/>
              </a:cxn>
              <a:cxn ang="0">
                <a:pos x="1224" y="861"/>
              </a:cxn>
              <a:cxn ang="0">
                <a:pos x="1027" y="881"/>
              </a:cxn>
              <a:cxn ang="0">
                <a:pos x="1013" y="493"/>
              </a:cxn>
              <a:cxn ang="0">
                <a:pos x="934" y="276"/>
              </a:cxn>
              <a:cxn ang="0">
                <a:pos x="875" y="59"/>
              </a:cxn>
              <a:cxn ang="0">
                <a:pos x="816" y="0"/>
              </a:cxn>
              <a:cxn ang="0">
                <a:pos x="823" y="59"/>
              </a:cxn>
              <a:cxn ang="0">
                <a:pos x="724" y="177"/>
              </a:cxn>
              <a:cxn ang="0">
                <a:pos x="619" y="236"/>
              </a:cxn>
              <a:cxn ang="0">
                <a:pos x="638" y="381"/>
              </a:cxn>
              <a:cxn ang="0">
                <a:pos x="342" y="710"/>
              </a:cxn>
              <a:cxn ang="0">
                <a:pos x="106" y="769"/>
              </a:cxn>
              <a:cxn ang="0">
                <a:pos x="8" y="842"/>
              </a:cxn>
            </a:cxnLst>
            <a:rect l="0" t="0" r="r" b="b"/>
            <a:pathLst>
              <a:path w="2283" h="2104">
                <a:moveTo>
                  <a:pt x="0" y="848"/>
                </a:moveTo>
                <a:lnTo>
                  <a:pt x="8" y="868"/>
                </a:lnTo>
                <a:lnTo>
                  <a:pt x="34" y="881"/>
                </a:lnTo>
                <a:lnTo>
                  <a:pt x="53" y="887"/>
                </a:lnTo>
                <a:lnTo>
                  <a:pt x="67" y="907"/>
                </a:lnTo>
                <a:lnTo>
                  <a:pt x="67" y="1039"/>
                </a:lnTo>
                <a:lnTo>
                  <a:pt x="79" y="1059"/>
                </a:lnTo>
                <a:lnTo>
                  <a:pt x="87" y="1085"/>
                </a:lnTo>
                <a:lnTo>
                  <a:pt x="132" y="1138"/>
                </a:lnTo>
                <a:lnTo>
                  <a:pt x="146" y="1138"/>
                </a:lnTo>
                <a:lnTo>
                  <a:pt x="152" y="1144"/>
                </a:lnTo>
                <a:lnTo>
                  <a:pt x="172" y="1157"/>
                </a:lnTo>
                <a:lnTo>
                  <a:pt x="198" y="1157"/>
                </a:lnTo>
                <a:lnTo>
                  <a:pt x="217" y="1176"/>
                </a:lnTo>
                <a:lnTo>
                  <a:pt x="251" y="1190"/>
                </a:lnTo>
                <a:lnTo>
                  <a:pt x="310" y="1249"/>
                </a:lnTo>
                <a:lnTo>
                  <a:pt x="330" y="1294"/>
                </a:lnTo>
                <a:lnTo>
                  <a:pt x="349" y="1314"/>
                </a:lnTo>
                <a:lnTo>
                  <a:pt x="369" y="1302"/>
                </a:lnTo>
                <a:lnTo>
                  <a:pt x="369" y="1269"/>
                </a:lnTo>
                <a:lnTo>
                  <a:pt x="375" y="1262"/>
                </a:lnTo>
                <a:lnTo>
                  <a:pt x="415" y="1282"/>
                </a:lnTo>
                <a:lnTo>
                  <a:pt x="441" y="1282"/>
                </a:lnTo>
                <a:lnTo>
                  <a:pt x="454" y="1262"/>
                </a:lnTo>
                <a:lnTo>
                  <a:pt x="507" y="1223"/>
                </a:lnTo>
                <a:lnTo>
                  <a:pt x="527" y="1190"/>
                </a:lnTo>
                <a:lnTo>
                  <a:pt x="533" y="1130"/>
                </a:lnTo>
                <a:lnTo>
                  <a:pt x="559" y="1138"/>
                </a:lnTo>
                <a:lnTo>
                  <a:pt x="579" y="1164"/>
                </a:lnTo>
                <a:lnTo>
                  <a:pt x="606" y="1176"/>
                </a:lnTo>
                <a:lnTo>
                  <a:pt x="619" y="1176"/>
                </a:lnTo>
                <a:lnTo>
                  <a:pt x="626" y="1196"/>
                </a:lnTo>
                <a:lnTo>
                  <a:pt x="626" y="1223"/>
                </a:lnTo>
                <a:lnTo>
                  <a:pt x="638" y="1255"/>
                </a:lnTo>
                <a:lnTo>
                  <a:pt x="626" y="1294"/>
                </a:lnTo>
                <a:lnTo>
                  <a:pt x="599" y="1322"/>
                </a:lnTo>
                <a:lnTo>
                  <a:pt x="586" y="1334"/>
                </a:lnTo>
                <a:lnTo>
                  <a:pt x="586" y="1361"/>
                </a:lnTo>
                <a:lnTo>
                  <a:pt x="612" y="1393"/>
                </a:lnTo>
                <a:lnTo>
                  <a:pt x="626" y="1413"/>
                </a:lnTo>
                <a:lnTo>
                  <a:pt x="638" y="1420"/>
                </a:lnTo>
                <a:lnTo>
                  <a:pt x="638" y="1433"/>
                </a:lnTo>
                <a:lnTo>
                  <a:pt x="638" y="1492"/>
                </a:lnTo>
                <a:lnTo>
                  <a:pt x="632" y="1519"/>
                </a:lnTo>
                <a:lnTo>
                  <a:pt x="626" y="1591"/>
                </a:lnTo>
                <a:lnTo>
                  <a:pt x="586" y="1663"/>
                </a:lnTo>
                <a:lnTo>
                  <a:pt x="579" y="1683"/>
                </a:lnTo>
                <a:lnTo>
                  <a:pt x="559" y="1709"/>
                </a:lnTo>
                <a:lnTo>
                  <a:pt x="553" y="1735"/>
                </a:lnTo>
                <a:lnTo>
                  <a:pt x="567" y="1748"/>
                </a:lnTo>
                <a:lnTo>
                  <a:pt x="593" y="1748"/>
                </a:lnTo>
                <a:lnTo>
                  <a:pt x="606" y="1755"/>
                </a:lnTo>
                <a:lnTo>
                  <a:pt x="632" y="1762"/>
                </a:lnTo>
                <a:lnTo>
                  <a:pt x="646" y="1794"/>
                </a:lnTo>
                <a:lnTo>
                  <a:pt x="705" y="1801"/>
                </a:lnTo>
                <a:lnTo>
                  <a:pt x="757" y="1808"/>
                </a:lnTo>
                <a:lnTo>
                  <a:pt x="784" y="1808"/>
                </a:lnTo>
                <a:lnTo>
                  <a:pt x="823" y="1867"/>
                </a:lnTo>
                <a:lnTo>
                  <a:pt x="863" y="1893"/>
                </a:lnTo>
                <a:lnTo>
                  <a:pt x="882" y="1893"/>
                </a:lnTo>
                <a:lnTo>
                  <a:pt x="921" y="1926"/>
                </a:lnTo>
                <a:lnTo>
                  <a:pt x="934" y="1946"/>
                </a:lnTo>
                <a:lnTo>
                  <a:pt x="960" y="1952"/>
                </a:lnTo>
                <a:lnTo>
                  <a:pt x="987" y="1959"/>
                </a:lnTo>
                <a:lnTo>
                  <a:pt x="1020" y="1952"/>
                </a:lnTo>
                <a:lnTo>
                  <a:pt x="1033" y="1932"/>
                </a:lnTo>
                <a:lnTo>
                  <a:pt x="1039" y="1893"/>
                </a:lnTo>
                <a:lnTo>
                  <a:pt x="1059" y="1880"/>
                </a:lnTo>
                <a:lnTo>
                  <a:pt x="1118" y="1861"/>
                </a:lnTo>
                <a:lnTo>
                  <a:pt x="1151" y="1867"/>
                </a:lnTo>
                <a:lnTo>
                  <a:pt x="1171" y="1873"/>
                </a:lnTo>
                <a:lnTo>
                  <a:pt x="1197" y="1867"/>
                </a:lnTo>
                <a:lnTo>
                  <a:pt x="1211" y="1873"/>
                </a:lnTo>
                <a:lnTo>
                  <a:pt x="1230" y="1893"/>
                </a:lnTo>
                <a:lnTo>
                  <a:pt x="1250" y="1906"/>
                </a:lnTo>
                <a:lnTo>
                  <a:pt x="1335" y="1966"/>
                </a:lnTo>
                <a:lnTo>
                  <a:pt x="1355" y="1966"/>
                </a:lnTo>
                <a:lnTo>
                  <a:pt x="1402" y="1972"/>
                </a:lnTo>
                <a:lnTo>
                  <a:pt x="1428" y="1972"/>
                </a:lnTo>
                <a:lnTo>
                  <a:pt x="1441" y="1985"/>
                </a:lnTo>
                <a:lnTo>
                  <a:pt x="1460" y="1966"/>
                </a:lnTo>
                <a:lnTo>
                  <a:pt x="1460" y="1946"/>
                </a:lnTo>
                <a:lnTo>
                  <a:pt x="1474" y="1920"/>
                </a:lnTo>
                <a:lnTo>
                  <a:pt x="1487" y="1913"/>
                </a:lnTo>
                <a:lnTo>
                  <a:pt x="1519" y="1932"/>
                </a:lnTo>
                <a:lnTo>
                  <a:pt x="1559" y="1959"/>
                </a:lnTo>
                <a:lnTo>
                  <a:pt x="1598" y="1979"/>
                </a:lnTo>
                <a:lnTo>
                  <a:pt x="1625" y="1972"/>
                </a:lnTo>
                <a:lnTo>
                  <a:pt x="1631" y="1972"/>
                </a:lnTo>
                <a:lnTo>
                  <a:pt x="1638" y="1972"/>
                </a:lnTo>
                <a:lnTo>
                  <a:pt x="1651" y="1972"/>
                </a:lnTo>
                <a:lnTo>
                  <a:pt x="1657" y="1985"/>
                </a:lnTo>
                <a:lnTo>
                  <a:pt x="1671" y="1985"/>
                </a:lnTo>
                <a:lnTo>
                  <a:pt x="1684" y="1972"/>
                </a:lnTo>
                <a:lnTo>
                  <a:pt x="1684" y="1932"/>
                </a:lnTo>
                <a:lnTo>
                  <a:pt x="1684" y="1926"/>
                </a:lnTo>
                <a:lnTo>
                  <a:pt x="1691" y="1906"/>
                </a:lnTo>
                <a:lnTo>
                  <a:pt x="1717" y="1873"/>
                </a:lnTo>
                <a:lnTo>
                  <a:pt x="1736" y="1853"/>
                </a:lnTo>
                <a:lnTo>
                  <a:pt x="1763" y="1861"/>
                </a:lnTo>
                <a:lnTo>
                  <a:pt x="1763" y="1873"/>
                </a:lnTo>
                <a:lnTo>
                  <a:pt x="1770" y="1873"/>
                </a:lnTo>
                <a:lnTo>
                  <a:pt x="1803" y="1861"/>
                </a:lnTo>
                <a:lnTo>
                  <a:pt x="1809" y="1913"/>
                </a:lnTo>
                <a:lnTo>
                  <a:pt x="1809" y="1920"/>
                </a:lnTo>
                <a:lnTo>
                  <a:pt x="1849" y="1991"/>
                </a:lnTo>
                <a:lnTo>
                  <a:pt x="1908" y="2104"/>
                </a:lnTo>
                <a:lnTo>
                  <a:pt x="1921" y="2051"/>
                </a:lnTo>
                <a:lnTo>
                  <a:pt x="1928" y="2044"/>
                </a:lnTo>
                <a:lnTo>
                  <a:pt x="1947" y="2038"/>
                </a:lnTo>
                <a:lnTo>
                  <a:pt x="1961" y="2031"/>
                </a:lnTo>
                <a:lnTo>
                  <a:pt x="1987" y="2038"/>
                </a:lnTo>
                <a:lnTo>
                  <a:pt x="2007" y="2064"/>
                </a:lnTo>
                <a:lnTo>
                  <a:pt x="2019" y="2078"/>
                </a:lnTo>
                <a:lnTo>
                  <a:pt x="2026" y="2084"/>
                </a:lnTo>
                <a:lnTo>
                  <a:pt x="2052" y="2084"/>
                </a:lnTo>
                <a:lnTo>
                  <a:pt x="2072" y="2084"/>
                </a:lnTo>
                <a:lnTo>
                  <a:pt x="2085" y="2090"/>
                </a:lnTo>
                <a:lnTo>
                  <a:pt x="2098" y="2084"/>
                </a:lnTo>
                <a:lnTo>
                  <a:pt x="2111" y="2084"/>
                </a:lnTo>
                <a:lnTo>
                  <a:pt x="2125" y="2090"/>
                </a:lnTo>
                <a:lnTo>
                  <a:pt x="2137" y="2090"/>
                </a:lnTo>
                <a:lnTo>
                  <a:pt x="2164" y="2104"/>
                </a:lnTo>
                <a:lnTo>
                  <a:pt x="2177" y="2104"/>
                </a:lnTo>
                <a:lnTo>
                  <a:pt x="2190" y="2090"/>
                </a:lnTo>
                <a:lnTo>
                  <a:pt x="2197" y="2070"/>
                </a:lnTo>
                <a:lnTo>
                  <a:pt x="2190" y="2031"/>
                </a:lnTo>
                <a:lnTo>
                  <a:pt x="2184" y="2005"/>
                </a:lnTo>
                <a:lnTo>
                  <a:pt x="2184" y="1991"/>
                </a:lnTo>
                <a:lnTo>
                  <a:pt x="2224" y="1979"/>
                </a:lnTo>
                <a:lnTo>
                  <a:pt x="2236" y="1972"/>
                </a:lnTo>
                <a:lnTo>
                  <a:pt x="2243" y="1966"/>
                </a:lnTo>
                <a:lnTo>
                  <a:pt x="2250" y="1952"/>
                </a:lnTo>
                <a:lnTo>
                  <a:pt x="2250" y="1932"/>
                </a:lnTo>
                <a:lnTo>
                  <a:pt x="2224" y="1913"/>
                </a:lnTo>
                <a:lnTo>
                  <a:pt x="2216" y="1906"/>
                </a:lnTo>
                <a:lnTo>
                  <a:pt x="2216" y="1887"/>
                </a:lnTo>
                <a:lnTo>
                  <a:pt x="2204" y="1873"/>
                </a:lnTo>
                <a:lnTo>
                  <a:pt x="2224" y="1834"/>
                </a:lnTo>
                <a:lnTo>
                  <a:pt x="2256" y="1801"/>
                </a:lnTo>
                <a:lnTo>
                  <a:pt x="2276" y="1788"/>
                </a:lnTo>
                <a:lnTo>
                  <a:pt x="2283" y="1768"/>
                </a:lnTo>
                <a:lnTo>
                  <a:pt x="2283" y="1742"/>
                </a:lnTo>
                <a:lnTo>
                  <a:pt x="2263" y="1729"/>
                </a:lnTo>
                <a:lnTo>
                  <a:pt x="2263" y="1715"/>
                </a:lnTo>
                <a:lnTo>
                  <a:pt x="2263" y="1683"/>
                </a:lnTo>
                <a:lnTo>
                  <a:pt x="2269" y="1677"/>
                </a:lnTo>
                <a:lnTo>
                  <a:pt x="2263" y="1663"/>
                </a:lnTo>
                <a:lnTo>
                  <a:pt x="2243" y="1657"/>
                </a:lnTo>
                <a:lnTo>
                  <a:pt x="2164" y="1637"/>
                </a:lnTo>
                <a:lnTo>
                  <a:pt x="2204" y="1637"/>
                </a:lnTo>
                <a:lnTo>
                  <a:pt x="2224" y="1578"/>
                </a:lnTo>
                <a:lnTo>
                  <a:pt x="2216" y="1539"/>
                </a:lnTo>
                <a:lnTo>
                  <a:pt x="2256" y="1505"/>
                </a:lnTo>
                <a:lnTo>
                  <a:pt x="2256" y="1479"/>
                </a:lnTo>
                <a:lnTo>
                  <a:pt x="2204" y="1446"/>
                </a:lnTo>
                <a:lnTo>
                  <a:pt x="2236" y="1381"/>
                </a:lnTo>
                <a:lnTo>
                  <a:pt x="2026" y="1400"/>
                </a:lnTo>
                <a:lnTo>
                  <a:pt x="2033" y="1387"/>
                </a:lnTo>
                <a:lnTo>
                  <a:pt x="1947" y="1407"/>
                </a:lnTo>
                <a:lnTo>
                  <a:pt x="1868" y="1381"/>
                </a:lnTo>
                <a:lnTo>
                  <a:pt x="1835" y="1393"/>
                </a:lnTo>
                <a:lnTo>
                  <a:pt x="1796" y="1381"/>
                </a:lnTo>
                <a:lnTo>
                  <a:pt x="1763" y="1381"/>
                </a:lnTo>
                <a:lnTo>
                  <a:pt x="1730" y="1373"/>
                </a:lnTo>
                <a:lnTo>
                  <a:pt x="1710" y="1341"/>
                </a:lnTo>
                <a:lnTo>
                  <a:pt x="1704" y="1294"/>
                </a:lnTo>
                <a:lnTo>
                  <a:pt x="1671" y="1235"/>
                </a:lnTo>
                <a:lnTo>
                  <a:pt x="1612" y="1196"/>
                </a:lnTo>
                <a:lnTo>
                  <a:pt x="1572" y="1190"/>
                </a:lnTo>
                <a:lnTo>
                  <a:pt x="1572" y="1203"/>
                </a:lnTo>
                <a:lnTo>
                  <a:pt x="1586" y="1235"/>
                </a:lnTo>
                <a:lnTo>
                  <a:pt x="1578" y="1249"/>
                </a:lnTo>
                <a:lnTo>
                  <a:pt x="1382" y="1170"/>
                </a:lnTo>
                <a:lnTo>
                  <a:pt x="1303" y="1150"/>
                </a:lnTo>
                <a:lnTo>
                  <a:pt x="1296" y="1138"/>
                </a:lnTo>
                <a:lnTo>
                  <a:pt x="1283" y="1118"/>
                </a:lnTo>
                <a:lnTo>
                  <a:pt x="1296" y="1045"/>
                </a:lnTo>
                <a:lnTo>
                  <a:pt x="1329" y="1039"/>
                </a:lnTo>
                <a:lnTo>
                  <a:pt x="1335" y="1039"/>
                </a:lnTo>
                <a:lnTo>
                  <a:pt x="1343" y="972"/>
                </a:lnTo>
                <a:lnTo>
                  <a:pt x="1303" y="933"/>
                </a:lnTo>
                <a:lnTo>
                  <a:pt x="1296" y="913"/>
                </a:lnTo>
                <a:lnTo>
                  <a:pt x="1290" y="901"/>
                </a:lnTo>
                <a:lnTo>
                  <a:pt x="1244" y="907"/>
                </a:lnTo>
                <a:lnTo>
                  <a:pt x="1237" y="901"/>
                </a:lnTo>
                <a:lnTo>
                  <a:pt x="1230" y="881"/>
                </a:lnTo>
                <a:lnTo>
                  <a:pt x="1224" y="861"/>
                </a:lnTo>
                <a:lnTo>
                  <a:pt x="1224" y="854"/>
                </a:lnTo>
                <a:lnTo>
                  <a:pt x="1132" y="848"/>
                </a:lnTo>
                <a:lnTo>
                  <a:pt x="1126" y="881"/>
                </a:lnTo>
                <a:lnTo>
                  <a:pt x="1027" y="881"/>
                </a:lnTo>
                <a:lnTo>
                  <a:pt x="1013" y="842"/>
                </a:lnTo>
                <a:lnTo>
                  <a:pt x="1020" y="729"/>
                </a:lnTo>
                <a:lnTo>
                  <a:pt x="1013" y="532"/>
                </a:lnTo>
                <a:lnTo>
                  <a:pt x="1013" y="493"/>
                </a:lnTo>
                <a:lnTo>
                  <a:pt x="980" y="433"/>
                </a:lnTo>
                <a:lnTo>
                  <a:pt x="948" y="394"/>
                </a:lnTo>
                <a:lnTo>
                  <a:pt x="934" y="354"/>
                </a:lnTo>
                <a:lnTo>
                  <a:pt x="934" y="276"/>
                </a:lnTo>
                <a:lnTo>
                  <a:pt x="941" y="236"/>
                </a:lnTo>
                <a:lnTo>
                  <a:pt x="934" y="177"/>
                </a:lnTo>
                <a:lnTo>
                  <a:pt x="928" y="151"/>
                </a:lnTo>
                <a:lnTo>
                  <a:pt x="875" y="59"/>
                </a:lnTo>
                <a:lnTo>
                  <a:pt x="843" y="20"/>
                </a:lnTo>
                <a:lnTo>
                  <a:pt x="836" y="20"/>
                </a:lnTo>
                <a:lnTo>
                  <a:pt x="829" y="6"/>
                </a:lnTo>
                <a:lnTo>
                  <a:pt x="816" y="0"/>
                </a:lnTo>
                <a:lnTo>
                  <a:pt x="816" y="26"/>
                </a:lnTo>
                <a:lnTo>
                  <a:pt x="823" y="32"/>
                </a:lnTo>
                <a:lnTo>
                  <a:pt x="836" y="46"/>
                </a:lnTo>
                <a:lnTo>
                  <a:pt x="823" y="59"/>
                </a:lnTo>
                <a:lnTo>
                  <a:pt x="803" y="72"/>
                </a:lnTo>
                <a:lnTo>
                  <a:pt x="757" y="105"/>
                </a:lnTo>
                <a:lnTo>
                  <a:pt x="737" y="119"/>
                </a:lnTo>
                <a:lnTo>
                  <a:pt x="724" y="177"/>
                </a:lnTo>
                <a:lnTo>
                  <a:pt x="724" y="210"/>
                </a:lnTo>
                <a:lnTo>
                  <a:pt x="697" y="236"/>
                </a:lnTo>
                <a:lnTo>
                  <a:pt x="632" y="230"/>
                </a:lnTo>
                <a:lnTo>
                  <a:pt x="619" y="236"/>
                </a:lnTo>
                <a:lnTo>
                  <a:pt x="619" y="256"/>
                </a:lnTo>
                <a:lnTo>
                  <a:pt x="619" y="289"/>
                </a:lnTo>
                <a:lnTo>
                  <a:pt x="638" y="374"/>
                </a:lnTo>
                <a:lnTo>
                  <a:pt x="638" y="381"/>
                </a:lnTo>
                <a:lnTo>
                  <a:pt x="527" y="493"/>
                </a:lnTo>
                <a:lnTo>
                  <a:pt x="494" y="532"/>
                </a:lnTo>
                <a:lnTo>
                  <a:pt x="362" y="690"/>
                </a:lnTo>
                <a:lnTo>
                  <a:pt x="342" y="710"/>
                </a:lnTo>
                <a:lnTo>
                  <a:pt x="270" y="729"/>
                </a:lnTo>
                <a:lnTo>
                  <a:pt x="205" y="743"/>
                </a:lnTo>
                <a:lnTo>
                  <a:pt x="152" y="749"/>
                </a:lnTo>
                <a:lnTo>
                  <a:pt x="106" y="769"/>
                </a:lnTo>
                <a:lnTo>
                  <a:pt x="73" y="789"/>
                </a:lnTo>
                <a:lnTo>
                  <a:pt x="67" y="802"/>
                </a:lnTo>
                <a:lnTo>
                  <a:pt x="34" y="815"/>
                </a:lnTo>
                <a:lnTo>
                  <a:pt x="8" y="842"/>
                </a:lnTo>
                <a:lnTo>
                  <a:pt x="0" y="848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solidFill>
                <a:srgbClr val="0000FF"/>
              </a:solidFill>
              <a:latin typeface="Calibri cuerpo"/>
              <a:cs typeface="Calibri cuerpo"/>
            </a:endParaRPr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4134867" y="3581879"/>
            <a:ext cx="1208087" cy="1112838"/>
          </a:xfrm>
          <a:custGeom>
            <a:avLst/>
            <a:gdLst/>
            <a:ahLst/>
            <a:cxnLst>
              <a:cxn ang="0">
                <a:pos x="53" y="887"/>
              </a:cxn>
              <a:cxn ang="0">
                <a:pos x="87" y="1085"/>
              </a:cxn>
              <a:cxn ang="0">
                <a:pos x="172" y="1157"/>
              </a:cxn>
              <a:cxn ang="0">
                <a:pos x="310" y="1249"/>
              </a:cxn>
              <a:cxn ang="0">
                <a:pos x="369" y="1269"/>
              </a:cxn>
              <a:cxn ang="0">
                <a:pos x="454" y="1262"/>
              </a:cxn>
              <a:cxn ang="0">
                <a:pos x="559" y="1138"/>
              </a:cxn>
              <a:cxn ang="0">
                <a:pos x="626" y="1196"/>
              </a:cxn>
              <a:cxn ang="0">
                <a:pos x="599" y="1322"/>
              </a:cxn>
              <a:cxn ang="0">
                <a:pos x="626" y="1413"/>
              </a:cxn>
              <a:cxn ang="0">
                <a:pos x="632" y="1519"/>
              </a:cxn>
              <a:cxn ang="0">
                <a:pos x="559" y="1709"/>
              </a:cxn>
              <a:cxn ang="0">
                <a:pos x="606" y="1755"/>
              </a:cxn>
              <a:cxn ang="0">
                <a:pos x="757" y="1808"/>
              </a:cxn>
              <a:cxn ang="0">
                <a:pos x="882" y="1893"/>
              </a:cxn>
              <a:cxn ang="0">
                <a:pos x="987" y="1959"/>
              </a:cxn>
              <a:cxn ang="0">
                <a:pos x="1059" y="1880"/>
              </a:cxn>
              <a:cxn ang="0">
                <a:pos x="1197" y="1867"/>
              </a:cxn>
              <a:cxn ang="0">
                <a:pos x="1335" y="1966"/>
              </a:cxn>
              <a:cxn ang="0">
                <a:pos x="1441" y="1985"/>
              </a:cxn>
              <a:cxn ang="0">
                <a:pos x="1487" y="1913"/>
              </a:cxn>
              <a:cxn ang="0">
                <a:pos x="1625" y="1972"/>
              </a:cxn>
              <a:cxn ang="0">
                <a:pos x="1657" y="1985"/>
              </a:cxn>
              <a:cxn ang="0">
                <a:pos x="1684" y="1926"/>
              </a:cxn>
              <a:cxn ang="0">
                <a:pos x="1763" y="1861"/>
              </a:cxn>
              <a:cxn ang="0">
                <a:pos x="1809" y="1913"/>
              </a:cxn>
              <a:cxn ang="0">
                <a:pos x="1921" y="2051"/>
              </a:cxn>
              <a:cxn ang="0">
                <a:pos x="1987" y="2038"/>
              </a:cxn>
              <a:cxn ang="0">
                <a:pos x="2052" y="2084"/>
              </a:cxn>
              <a:cxn ang="0">
                <a:pos x="2111" y="2084"/>
              </a:cxn>
              <a:cxn ang="0">
                <a:pos x="2177" y="2104"/>
              </a:cxn>
              <a:cxn ang="0">
                <a:pos x="2184" y="2005"/>
              </a:cxn>
              <a:cxn ang="0">
                <a:pos x="2243" y="1966"/>
              </a:cxn>
              <a:cxn ang="0">
                <a:pos x="2216" y="1906"/>
              </a:cxn>
              <a:cxn ang="0">
                <a:pos x="2256" y="1801"/>
              </a:cxn>
              <a:cxn ang="0">
                <a:pos x="2263" y="1729"/>
              </a:cxn>
              <a:cxn ang="0">
                <a:pos x="2263" y="1663"/>
              </a:cxn>
              <a:cxn ang="0">
                <a:pos x="2224" y="1578"/>
              </a:cxn>
              <a:cxn ang="0">
                <a:pos x="2204" y="1446"/>
              </a:cxn>
              <a:cxn ang="0">
                <a:pos x="1947" y="1407"/>
              </a:cxn>
              <a:cxn ang="0">
                <a:pos x="1763" y="1381"/>
              </a:cxn>
              <a:cxn ang="0">
                <a:pos x="1671" y="1235"/>
              </a:cxn>
              <a:cxn ang="0">
                <a:pos x="1586" y="1235"/>
              </a:cxn>
              <a:cxn ang="0">
                <a:pos x="1296" y="1138"/>
              </a:cxn>
              <a:cxn ang="0">
                <a:pos x="1335" y="1039"/>
              </a:cxn>
              <a:cxn ang="0">
                <a:pos x="1290" y="901"/>
              </a:cxn>
              <a:cxn ang="0">
                <a:pos x="1224" y="861"/>
              </a:cxn>
              <a:cxn ang="0">
                <a:pos x="1027" y="881"/>
              </a:cxn>
              <a:cxn ang="0">
                <a:pos x="1013" y="493"/>
              </a:cxn>
              <a:cxn ang="0">
                <a:pos x="934" y="276"/>
              </a:cxn>
              <a:cxn ang="0">
                <a:pos x="875" y="59"/>
              </a:cxn>
              <a:cxn ang="0">
                <a:pos x="816" y="0"/>
              </a:cxn>
              <a:cxn ang="0">
                <a:pos x="823" y="59"/>
              </a:cxn>
              <a:cxn ang="0">
                <a:pos x="724" y="177"/>
              </a:cxn>
              <a:cxn ang="0">
                <a:pos x="619" y="236"/>
              </a:cxn>
              <a:cxn ang="0">
                <a:pos x="638" y="381"/>
              </a:cxn>
              <a:cxn ang="0">
                <a:pos x="342" y="710"/>
              </a:cxn>
              <a:cxn ang="0">
                <a:pos x="106" y="769"/>
              </a:cxn>
              <a:cxn ang="0">
                <a:pos x="8" y="842"/>
              </a:cxn>
            </a:cxnLst>
            <a:rect l="0" t="0" r="r" b="b"/>
            <a:pathLst>
              <a:path w="2283" h="2104">
                <a:moveTo>
                  <a:pt x="0" y="848"/>
                </a:moveTo>
                <a:lnTo>
                  <a:pt x="8" y="868"/>
                </a:lnTo>
                <a:lnTo>
                  <a:pt x="34" y="881"/>
                </a:lnTo>
                <a:lnTo>
                  <a:pt x="53" y="887"/>
                </a:lnTo>
                <a:lnTo>
                  <a:pt x="67" y="907"/>
                </a:lnTo>
                <a:lnTo>
                  <a:pt x="67" y="1039"/>
                </a:lnTo>
                <a:lnTo>
                  <a:pt x="79" y="1059"/>
                </a:lnTo>
                <a:lnTo>
                  <a:pt x="87" y="1085"/>
                </a:lnTo>
                <a:lnTo>
                  <a:pt x="132" y="1138"/>
                </a:lnTo>
                <a:lnTo>
                  <a:pt x="146" y="1138"/>
                </a:lnTo>
                <a:lnTo>
                  <a:pt x="152" y="1144"/>
                </a:lnTo>
                <a:lnTo>
                  <a:pt x="172" y="1157"/>
                </a:lnTo>
                <a:lnTo>
                  <a:pt x="198" y="1157"/>
                </a:lnTo>
                <a:lnTo>
                  <a:pt x="217" y="1176"/>
                </a:lnTo>
                <a:lnTo>
                  <a:pt x="251" y="1190"/>
                </a:lnTo>
                <a:lnTo>
                  <a:pt x="310" y="1249"/>
                </a:lnTo>
                <a:lnTo>
                  <a:pt x="330" y="1294"/>
                </a:lnTo>
                <a:lnTo>
                  <a:pt x="349" y="1314"/>
                </a:lnTo>
                <a:lnTo>
                  <a:pt x="369" y="1302"/>
                </a:lnTo>
                <a:lnTo>
                  <a:pt x="369" y="1269"/>
                </a:lnTo>
                <a:lnTo>
                  <a:pt x="375" y="1262"/>
                </a:lnTo>
                <a:lnTo>
                  <a:pt x="415" y="1282"/>
                </a:lnTo>
                <a:lnTo>
                  <a:pt x="441" y="1282"/>
                </a:lnTo>
                <a:lnTo>
                  <a:pt x="454" y="1262"/>
                </a:lnTo>
                <a:lnTo>
                  <a:pt x="507" y="1223"/>
                </a:lnTo>
                <a:lnTo>
                  <a:pt x="527" y="1190"/>
                </a:lnTo>
                <a:lnTo>
                  <a:pt x="533" y="1130"/>
                </a:lnTo>
                <a:lnTo>
                  <a:pt x="559" y="1138"/>
                </a:lnTo>
                <a:lnTo>
                  <a:pt x="579" y="1164"/>
                </a:lnTo>
                <a:lnTo>
                  <a:pt x="606" y="1176"/>
                </a:lnTo>
                <a:lnTo>
                  <a:pt x="619" y="1176"/>
                </a:lnTo>
                <a:lnTo>
                  <a:pt x="626" y="1196"/>
                </a:lnTo>
                <a:lnTo>
                  <a:pt x="626" y="1223"/>
                </a:lnTo>
                <a:lnTo>
                  <a:pt x="638" y="1255"/>
                </a:lnTo>
                <a:lnTo>
                  <a:pt x="626" y="1294"/>
                </a:lnTo>
                <a:lnTo>
                  <a:pt x="599" y="1322"/>
                </a:lnTo>
                <a:lnTo>
                  <a:pt x="586" y="1334"/>
                </a:lnTo>
                <a:lnTo>
                  <a:pt x="586" y="1361"/>
                </a:lnTo>
                <a:lnTo>
                  <a:pt x="612" y="1393"/>
                </a:lnTo>
                <a:lnTo>
                  <a:pt x="626" y="1413"/>
                </a:lnTo>
                <a:lnTo>
                  <a:pt x="638" y="1420"/>
                </a:lnTo>
                <a:lnTo>
                  <a:pt x="638" y="1433"/>
                </a:lnTo>
                <a:lnTo>
                  <a:pt x="638" y="1492"/>
                </a:lnTo>
                <a:lnTo>
                  <a:pt x="632" y="1519"/>
                </a:lnTo>
                <a:lnTo>
                  <a:pt x="626" y="1591"/>
                </a:lnTo>
                <a:lnTo>
                  <a:pt x="586" y="1663"/>
                </a:lnTo>
                <a:lnTo>
                  <a:pt x="579" y="1683"/>
                </a:lnTo>
                <a:lnTo>
                  <a:pt x="559" y="1709"/>
                </a:lnTo>
                <a:lnTo>
                  <a:pt x="553" y="1735"/>
                </a:lnTo>
                <a:lnTo>
                  <a:pt x="567" y="1748"/>
                </a:lnTo>
                <a:lnTo>
                  <a:pt x="593" y="1748"/>
                </a:lnTo>
                <a:lnTo>
                  <a:pt x="606" y="1755"/>
                </a:lnTo>
                <a:lnTo>
                  <a:pt x="632" y="1762"/>
                </a:lnTo>
                <a:lnTo>
                  <a:pt x="646" y="1794"/>
                </a:lnTo>
                <a:lnTo>
                  <a:pt x="705" y="1801"/>
                </a:lnTo>
                <a:lnTo>
                  <a:pt x="757" y="1808"/>
                </a:lnTo>
                <a:lnTo>
                  <a:pt x="784" y="1808"/>
                </a:lnTo>
                <a:lnTo>
                  <a:pt x="823" y="1867"/>
                </a:lnTo>
                <a:lnTo>
                  <a:pt x="863" y="1893"/>
                </a:lnTo>
                <a:lnTo>
                  <a:pt x="882" y="1893"/>
                </a:lnTo>
                <a:lnTo>
                  <a:pt x="921" y="1926"/>
                </a:lnTo>
                <a:lnTo>
                  <a:pt x="934" y="1946"/>
                </a:lnTo>
                <a:lnTo>
                  <a:pt x="960" y="1952"/>
                </a:lnTo>
                <a:lnTo>
                  <a:pt x="987" y="1959"/>
                </a:lnTo>
                <a:lnTo>
                  <a:pt x="1020" y="1952"/>
                </a:lnTo>
                <a:lnTo>
                  <a:pt x="1033" y="1932"/>
                </a:lnTo>
                <a:lnTo>
                  <a:pt x="1039" y="1893"/>
                </a:lnTo>
                <a:lnTo>
                  <a:pt x="1059" y="1880"/>
                </a:lnTo>
                <a:lnTo>
                  <a:pt x="1118" y="1861"/>
                </a:lnTo>
                <a:lnTo>
                  <a:pt x="1151" y="1867"/>
                </a:lnTo>
                <a:lnTo>
                  <a:pt x="1171" y="1873"/>
                </a:lnTo>
                <a:lnTo>
                  <a:pt x="1197" y="1867"/>
                </a:lnTo>
                <a:lnTo>
                  <a:pt x="1211" y="1873"/>
                </a:lnTo>
                <a:lnTo>
                  <a:pt x="1230" y="1893"/>
                </a:lnTo>
                <a:lnTo>
                  <a:pt x="1250" y="1906"/>
                </a:lnTo>
                <a:lnTo>
                  <a:pt x="1335" y="1966"/>
                </a:lnTo>
                <a:lnTo>
                  <a:pt x="1355" y="1966"/>
                </a:lnTo>
                <a:lnTo>
                  <a:pt x="1402" y="1972"/>
                </a:lnTo>
                <a:lnTo>
                  <a:pt x="1428" y="1972"/>
                </a:lnTo>
                <a:lnTo>
                  <a:pt x="1441" y="1985"/>
                </a:lnTo>
                <a:lnTo>
                  <a:pt x="1460" y="1966"/>
                </a:lnTo>
                <a:lnTo>
                  <a:pt x="1460" y="1946"/>
                </a:lnTo>
                <a:lnTo>
                  <a:pt x="1474" y="1920"/>
                </a:lnTo>
                <a:lnTo>
                  <a:pt x="1487" y="1913"/>
                </a:lnTo>
                <a:lnTo>
                  <a:pt x="1519" y="1932"/>
                </a:lnTo>
                <a:lnTo>
                  <a:pt x="1559" y="1959"/>
                </a:lnTo>
                <a:lnTo>
                  <a:pt x="1598" y="1979"/>
                </a:lnTo>
                <a:lnTo>
                  <a:pt x="1625" y="1972"/>
                </a:lnTo>
                <a:lnTo>
                  <a:pt x="1631" y="1972"/>
                </a:lnTo>
                <a:lnTo>
                  <a:pt x="1638" y="1972"/>
                </a:lnTo>
                <a:lnTo>
                  <a:pt x="1651" y="1972"/>
                </a:lnTo>
                <a:lnTo>
                  <a:pt x="1657" y="1985"/>
                </a:lnTo>
                <a:lnTo>
                  <a:pt x="1671" y="1985"/>
                </a:lnTo>
                <a:lnTo>
                  <a:pt x="1684" y="1972"/>
                </a:lnTo>
                <a:lnTo>
                  <a:pt x="1684" y="1932"/>
                </a:lnTo>
                <a:lnTo>
                  <a:pt x="1684" y="1926"/>
                </a:lnTo>
                <a:lnTo>
                  <a:pt x="1691" y="1906"/>
                </a:lnTo>
                <a:lnTo>
                  <a:pt x="1717" y="1873"/>
                </a:lnTo>
                <a:lnTo>
                  <a:pt x="1736" y="1853"/>
                </a:lnTo>
                <a:lnTo>
                  <a:pt x="1763" y="1861"/>
                </a:lnTo>
                <a:lnTo>
                  <a:pt x="1763" y="1873"/>
                </a:lnTo>
                <a:lnTo>
                  <a:pt x="1770" y="1873"/>
                </a:lnTo>
                <a:lnTo>
                  <a:pt x="1803" y="1861"/>
                </a:lnTo>
                <a:lnTo>
                  <a:pt x="1809" y="1913"/>
                </a:lnTo>
                <a:lnTo>
                  <a:pt x="1809" y="1920"/>
                </a:lnTo>
                <a:lnTo>
                  <a:pt x="1849" y="1991"/>
                </a:lnTo>
                <a:lnTo>
                  <a:pt x="1908" y="2104"/>
                </a:lnTo>
                <a:lnTo>
                  <a:pt x="1921" y="2051"/>
                </a:lnTo>
                <a:lnTo>
                  <a:pt x="1928" y="2044"/>
                </a:lnTo>
                <a:lnTo>
                  <a:pt x="1947" y="2038"/>
                </a:lnTo>
                <a:lnTo>
                  <a:pt x="1961" y="2031"/>
                </a:lnTo>
                <a:lnTo>
                  <a:pt x="1987" y="2038"/>
                </a:lnTo>
                <a:lnTo>
                  <a:pt x="2007" y="2064"/>
                </a:lnTo>
                <a:lnTo>
                  <a:pt x="2019" y="2078"/>
                </a:lnTo>
                <a:lnTo>
                  <a:pt x="2026" y="2084"/>
                </a:lnTo>
                <a:lnTo>
                  <a:pt x="2052" y="2084"/>
                </a:lnTo>
                <a:lnTo>
                  <a:pt x="2072" y="2084"/>
                </a:lnTo>
                <a:lnTo>
                  <a:pt x="2085" y="2090"/>
                </a:lnTo>
                <a:lnTo>
                  <a:pt x="2098" y="2084"/>
                </a:lnTo>
                <a:lnTo>
                  <a:pt x="2111" y="2084"/>
                </a:lnTo>
                <a:lnTo>
                  <a:pt x="2125" y="2090"/>
                </a:lnTo>
                <a:lnTo>
                  <a:pt x="2137" y="2090"/>
                </a:lnTo>
                <a:lnTo>
                  <a:pt x="2164" y="2104"/>
                </a:lnTo>
                <a:lnTo>
                  <a:pt x="2177" y="2104"/>
                </a:lnTo>
                <a:lnTo>
                  <a:pt x="2190" y="2090"/>
                </a:lnTo>
                <a:lnTo>
                  <a:pt x="2197" y="2070"/>
                </a:lnTo>
                <a:lnTo>
                  <a:pt x="2190" y="2031"/>
                </a:lnTo>
                <a:lnTo>
                  <a:pt x="2184" y="2005"/>
                </a:lnTo>
                <a:lnTo>
                  <a:pt x="2184" y="1991"/>
                </a:lnTo>
                <a:lnTo>
                  <a:pt x="2224" y="1979"/>
                </a:lnTo>
                <a:lnTo>
                  <a:pt x="2236" y="1972"/>
                </a:lnTo>
                <a:lnTo>
                  <a:pt x="2243" y="1966"/>
                </a:lnTo>
                <a:lnTo>
                  <a:pt x="2250" y="1952"/>
                </a:lnTo>
                <a:lnTo>
                  <a:pt x="2250" y="1932"/>
                </a:lnTo>
                <a:lnTo>
                  <a:pt x="2224" y="1913"/>
                </a:lnTo>
                <a:lnTo>
                  <a:pt x="2216" y="1906"/>
                </a:lnTo>
                <a:lnTo>
                  <a:pt x="2216" y="1887"/>
                </a:lnTo>
                <a:lnTo>
                  <a:pt x="2204" y="1873"/>
                </a:lnTo>
                <a:lnTo>
                  <a:pt x="2224" y="1834"/>
                </a:lnTo>
                <a:lnTo>
                  <a:pt x="2256" y="1801"/>
                </a:lnTo>
                <a:lnTo>
                  <a:pt x="2276" y="1788"/>
                </a:lnTo>
                <a:lnTo>
                  <a:pt x="2283" y="1768"/>
                </a:lnTo>
                <a:lnTo>
                  <a:pt x="2283" y="1742"/>
                </a:lnTo>
                <a:lnTo>
                  <a:pt x="2263" y="1729"/>
                </a:lnTo>
                <a:lnTo>
                  <a:pt x="2263" y="1715"/>
                </a:lnTo>
                <a:lnTo>
                  <a:pt x="2263" y="1683"/>
                </a:lnTo>
                <a:lnTo>
                  <a:pt x="2269" y="1677"/>
                </a:lnTo>
                <a:lnTo>
                  <a:pt x="2263" y="1663"/>
                </a:lnTo>
                <a:lnTo>
                  <a:pt x="2243" y="1657"/>
                </a:lnTo>
                <a:lnTo>
                  <a:pt x="2164" y="1637"/>
                </a:lnTo>
                <a:lnTo>
                  <a:pt x="2204" y="1637"/>
                </a:lnTo>
                <a:lnTo>
                  <a:pt x="2224" y="1578"/>
                </a:lnTo>
                <a:lnTo>
                  <a:pt x="2216" y="1539"/>
                </a:lnTo>
                <a:lnTo>
                  <a:pt x="2256" y="1505"/>
                </a:lnTo>
                <a:lnTo>
                  <a:pt x="2256" y="1479"/>
                </a:lnTo>
                <a:lnTo>
                  <a:pt x="2204" y="1446"/>
                </a:lnTo>
                <a:lnTo>
                  <a:pt x="2236" y="1381"/>
                </a:lnTo>
                <a:lnTo>
                  <a:pt x="2026" y="1400"/>
                </a:lnTo>
                <a:lnTo>
                  <a:pt x="2033" y="1387"/>
                </a:lnTo>
                <a:lnTo>
                  <a:pt x="1947" y="1407"/>
                </a:lnTo>
                <a:lnTo>
                  <a:pt x="1868" y="1381"/>
                </a:lnTo>
                <a:lnTo>
                  <a:pt x="1835" y="1393"/>
                </a:lnTo>
                <a:lnTo>
                  <a:pt x="1796" y="1381"/>
                </a:lnTo>
                <a:lnTo>
                  <a:pt x="1763" y="1381"/>
                </a:lnTo>
                <a:lnTo>
                  <a:pt x="1730" y="1373"/>
                </a:lnTo>
                <a:lnTo>
                  <a:pt x="1710" y="1341"/>
                </a:lnTo>
                <a:lnTo>
                  <a:pt x="1704" y="1294"/>
                </a:lnTo>
                <a:lnTo>
                  <a:pt x="1671" y="1235"/>
                </a:lnTo>
                <a:lnTo>
                  <a:pt x="1612" y="1196"/>
                </a:lnTo>
                <a:lnTo>
                  <a:pt x="1572" y="1190"/>
                </a:lnTo>
                <a:lnTo>
                  <a:pt x="1572" y="1203"/>
                </a:lnTo>
                <a:lnTo>
                  <a:pt x="1586" y="1235"/>
                </a:lnTo>
                <a:lnTo>
                  <a:pt x="1578" y="1249"/>
                </a:lnTo>
                <a:lnTo>
                  <a:pt x="1382" y="1170"/>
                </a:lnTo>
                <a:lnTo>
                  <a:pt x="1303" y="1150"/>
                </a:lnTo>
                <a:lnTo>
                  <a:pt x="1296" y="1138"/>
                </a:lnTo>
                <a:lnTo>
                  <a:pt x="1283" y="1118"/>
                </a:lnTo>
                <a:lnTo>
                  <a:pt x="1296" y="1045"/>
                </a:lnTo>
                <a:lnTo>
                  <a:pt x="1329" y="1039"/>
                </a:lnTo>
                <a:lnTo>
                  <a:pt x="1335" y="1039"/>
                </a:lnTo>
                <a:lnTo>
                  <a:pt x="1343" y="972"/>
                </a:lnTo>
                <a:lnTo>
                  <a:pt x="1303" y="933"/>
                </a:lnTo>
                <a:lnTo>
                  <a:pt x="1296" y="913"/>
                </a:lnTo>
                <a:lnTo>
                  <a:pt x="1290" y="901"/>
                </a:lnTo>
                <a:lnTo>
                  <a:pt x="1244" y="907"/>
                </a:lnTo>
                <a:lnTo>
                  <a:pt x="1237" y="901"/>
                </a:lnTo>
                <a:lnTo>
                  <a:pt x="1230" y="881"/>
                </a:lnTo>
                <a:lnTo>
                  <a:pt x="1224" y="861"/>
                </a:lnTo>
                <a:lnTo>
                  <a:pt x="1224" y="854"/>
                </a:lnTo>
                <a:lnTo>
                  <a:pt x="1132" y="848"/>
                </a:lnTo>
                <a:lnTo>
                  <a:pt x="1126" y="881"/>
                </a:lnTo>
                <a:lnTo>
                  <a:pt x="1027" y="881"/>
                </a:lnTo>
                <a:lnTo>
                  <a:pt x="1013" y="842"/>
                </a:lnTo>
                <a:lnTo>
                  <a:pt x="1020" y="729"/>
                </a:lnTo>
                <a:lnTo>
                  <a:pt x="1013" y="532"/>
                </a:lnTo>
                <a:lnTo>
                  <a:pt x="1013" y="493"/>
                </a:lnTo>
                <a:lnTo>
                  <a:pt x="980" y="433"/>
                </a:lnTo>
                <a:lnTo>
                  <a:pt x="948" y="394"/>
                </a:lnTo>
                <a:lnTo>
                  <a:pt x="934" y="354"/>
                </a:lnTo>
                <a:lnTo>
                  <a:pt x="934" y="276"/>
                </a:lnTo>
                <a:lnTo>
                  <a:pt x="941" y="236"/>
                </a:lnTo>
                <a:lnTo>
                  <a:pt x="934" y="177"/>
                </a:lnTo>
                <a:lnTo>
                  <a:pt x="928" y="151"/>
                </a:lnTo>
                <a:lnTo>
                  <a:pt x="875" y="59"/>
                </a:lnTo>
                <a:lnTo>
                  <a:pt x="843" y="20"/>
                </a:lnTo>
                <a:lnTo>
                  <a:pt x="836" y="20"/>
                </a:lnTo>
                <a:lnTo>
                  <a:pt x="829" y="6"/>
                </a:lnTo>
                <a:lnTo>
                  <a:pt x="816" y="0"/>
                </a:lnTo>
                <a:lnTo>
                  <a:pt x="816" y="26"/>
                </a:lnTo>
                <a:lnTo>
                  <a:pt x="823" y="32"/>
                </a:lnTo>
                <a:lnTo>
                  <a:pt x="836" y="46"/>
                </a:lnTo>
                <a:lnTo>
                  <a:pt x="823" y="59"/>
                </a:lnTo>
                <a:lnTo>
                  <a:pt x="803" y="72"/>
                </a:lnTo>
                <a:lnTo>
                  <a:pt x="757" y="105"/>
                </a:lnTo>
                <a:lnTo>
                  <a:pt x="737" y="119"/>
                </a:lnTo>
                <a:lnTo>
                  <a:pt x="724" y="177"/>
                </a:lnTo>
                <a:lnTo>
                  <a:pt x="724" y="210"/>
                </a:lnTo>
                <a:lnTo>
                  <a:pt x="697" y="236"/>
                </a:lnTo>
                <a:lnTo>
                  <a:pt x="632" y="230"/>
                </a:lnTo>
                <a:lnTo>
                  <a:pt x="619" y="236"/>
                </a:lnTo>
                <a:lnTo>
                  <a:pt x="619" y="256"/>
                </a:lnTo>
                <a:lnTo>
                  <a:pt x="619" y="289"/>
                </a:lnTo>
                <a:lnTo>
                  <a:pt x="638" y="374"/>
                </a:lnTo>
                <a:lnTo>
                  <a:pt x="638" y="381"/>
                </a:lnTo>
                <a:lnTo>
                  <a:pt x="527" y="493"/>
                </a:lnTo>
                <a:lnTo>
                  <a:pt x="494" y="532"/>
                </a:lnTo>
                <a:lnTo>
                  <a:pt x="362" y="690"/>
                </a:lnTo>
                <a:lnTo>
                  <a:pt x="342" y="710"/>
                </a:lnTo>
                <a:lnTo>
                  <a:pt x="270" y="729"/>
                </a:lnTo>
                <a:lnTo>
                  <a:pt x="205" y="743"/>
                </a:lnTo>
                <a:lnTo>
                  <a:pt x="152" y="749"/>
                </a:lnTo>
                <a:lnTo>
                  <a:pt x="106" y="769"/>
                </a:lnTo>
                <a:lnTo>
                  <a:pt x="73" y="789"/>
                </a:lnTo>
                <a:lnTo>
                  <a:pt x="67" y="802"/>
                </a:lnTo>
                <a:lnTo>
                  <a:pt x="34" y="815"/>
                </a:lnTo>
                <a:lnTo>
                  <a:pt x="8" y="842"/>
                </a:lnTo>
                <a:lnTo>
                  <a:pt x="0" y="84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4782567" y="2551591"/>
            <a:ext cx="873125" cy="1824038"/>
          </a:xfrm>
          <a:custGeom>
            <a:avLst/>
            <a:gdLst/>
            <a:ahLst/>
            <a:cxnLst>
              <a:cxn ang="0">
                <a:pos x="1630" y="1242"/>
              </a:cxn>
              <a:cxn ang="0">
                <a:pos x="1472" y="1630"/>
              </a:cxn>
              <a:cxn ang="0">
                <a:pos x="1393" y="1769"/>
              </a:cxn>
              <a:cxn ang="0">
                <a:pos x="1354" y="1959"/>
              </a:cxn>
              <a:cxn ang="0">
                <a:pos x="1354" y="2065"/>
              </a:cxn>
              <a:cxn ang="0">
                <a:pos x="1341" y="2360"/>
              </a:cxn>
              <a:cxn ang="0">
                <a:pos x="1387" y="2833"/>
              </a:cxn>
              <a:cxn ang="0">
                <a:pos x="1401" y="2893"/>
              </a:cxn>
              <a:cxn ang="0">
                <a:pos x="1407" y="2952"/>
              </a:cxn>
              <a:cxn ang="0">
                <a:pos x="1387" y="3044"/>
              </a:cxn>
              <a:cxn ang="0">
                <a:pos x="1381" y="3122"/>
              </a:cxn>
              <a:cxn ang="0">
                <a:pos x="1341" y="3149"/>
              </a:cxn>
              <a:cxn ang="0">
                <a:pos x="1314" y="3248"/>
              </a:cxn>
              <a:cxn ang="0">
                <a:pos x="1367" y="3274"/>
              </a:cxn>
              <a:cxn ang="0">
                <a:pos x="1387" y="3406"/>
              </a:cxn>
              <a:cxn ang="0">
                <a:pos x="1341" y="3425"/>
              </a:cxn>
              <a:cxn ang="0">
                <a:pos x="1243" y="3319"/>
              </a:cxn>
              <a:cxn ang="0">
                <a:pos x="1190" y="3300"/>
              </a:cxn>
              <a:cxn ang="0">
                <a:pos x="1124" y="3333"/>
              </a:cxn>
              <a:cxn ang="0">
                <a:pos x="1059" y="3333"/>
              </a:cxn>
              <a:cxn ang="0">
                <a:pos x="1012" y="3333"/>
              </a:cxn>
              <a:cxn ang="0">
                <a:pos x="644" y="3333"/>
              </a:cxn>
              <a:cxn ang="0">
                <a:pos x="500" y="3319"/>
              </a:cxn>
              <a:cxn ang="0">
                <a:pos x="382" y="3142"/>
              </a:cxn>
              <a:cxn ang="0">
                <a:pos x="354" y="3195"/>
              </a:cxn>
              <a:cxn ang="0">
                <a:pos x="59" y="3064"/>
              </a:cxn>
              <a:cxn ang="0">
                <a:pos x="119" y="2918"/>
              </a:cxn>
              <a:cxn ang="0">
                <a:pos x="20" y="2853"/>
              </a:cxn>
              <a:cxn ang="0">
                <a:pos x="26" y="2780"/>
              </a:cxn>
              <a:cxn ang="0">
                <a:pos x="40" y="2701"/>
              </a:cxn>
              <a:cxn ang="0">
                <a:pos x="111" y="2557"/>
              </a:cxn>
              <a:cxn ang="0">
                <a:pos x="171" y="2472"/>
              </a:cxn>
              <a:cxn ang="0">
                <a:pos x="256" y="2485"/>
              </a:cxn>
              <a:cxn ang="0">
                <a:pos x="374" y="2373"/>
              </a:cxn>
              <a:cxn ang="0">
                <a:pos x="348" y="2327"/>
              </a:cxn>
              <a:cxn ang="0">
                <a:pos x="283" y="2235"/>
              </a:cxn>
              <a:cxn ang="0">
                <a:pos x="295" y="2051"/>
              </a:cxn>
              <a:cxn ang="0">
                <a:pos x="243" y="1952"/>
              </a:cxn>
              <a:cxn ang="0">
                <a:pos x="329" y="1933"/>
              </a:cxn>
              <a:cxn ang="0">
                <a:pos x="394" y="1874"/>
              </a:cxn>
              <a:cxn ang="0">
                <a:pos x="520" y="1821"/>
              </a:cxn>
              <a:cxn ang="0">
                <a:pos x="532" y="1749"/>
              </a:cxn>
              <a:cxn ang="0">
                <a:pos x="559" y="1656"/>
              </a:cxn>
              <a:cxn ang="0">
                <a:pos x="651" y="1643"/>
              </a:cxn>
              <a:cxn ang="0">
                <a:pos x="940" y="1380"/>
              </a:cxn>
              <a:cxn ang="0">
                <a:pos x="848" y="1098"/>
              </a:cxn>
              <a:cxn ang="0">
                <a:pos x="730" y="1038"/>
              </a:cxn>
              <a:cxn ang="0">
                <a:pos x="664" y="1065"/>
              </a:cxn>
              <a:cxn ang="0">
                <a:pos x="520" y="940"/>
              </a:cxn>
              <a:cxn ang="0">
                <a:pos x="433" y="861"/>
              </a:cxn>
              <a:cxn ang="0">
                <a:pos x="374" y="730"/>
              </a:cxn>
              <a:cxn ang="0">
                <a:pos x="256" y="637"/>
              </a:cxn>
              <a:cxn ang="0">
                <a:pos x="276" y="513"/>
              </a:cxn>
              <a:cxn ang="0">
                <a:pos x="243" y="428"/>
              </a:cxn>
              <a:cxn ang="0">
                <a:pos x="236" y="355"/>
              </a:cxn>
              <a:cxn ang="0">
                <a:pos x="119" y="92"/>
              </a:cxn>
              <a:cxn ang="0">
                <a:pos x="342" y="138"/>
              </a:cxn>
              <a:cxn ang="0">
                <a:pos x="532" y="716"/>
              </a:cxn>
              <a:cxn ang="0">
                <a:pos x="802" y="914"/>
              </a:cxn>
              <a:cxn ang="0">
                <a:pos x="1045" y="1026"/>
              </a:cxn>
              <a:cxn ang="0">
                <a:pos x="1539" y="1137"/>
              </a:cxn>
            </a:cxnLst>
            <a:rect l="0" t="0" r="r" b="b"/>
            <a:pathLst>
              <a:path w="1650" h="3445">
                <a:moveTo>
                  <a:pt x="1650" y="1058"/>
                </a:moveTo>
                <a:lnTo>
                  <a:pt x="1638" y="1183"/>
                </a:lnTo>
                <a:lnTo>
                  <a:pt x="1630" y="1210"/>
                </a:lnTo>
                <a:lnTo>
                  <a:pt x="1630" y="1242"/>
                </a:lnTo>
                <a:lnTo>
                  <a:pt x="1604" y="1374"/>
                </a:lnTo>
                <a:lnTo>
                  <a:pt x="1578" y="1407"/>
                </a:lnTo>
                <a:lnTo>
                  <a:pt x="1532" y="1499"/>
                </a:lnTo>
                <a:lnTo>
                  <a:pt x="1472" y="1630"/>
                </a:lnTo>
                <a:lnTo>
                  <a:pt x="1440" y="1735"/>
                </a:lnTo>
                <a:lnTo>
                  <a:pt x="1427" y="1735"/>
                </a:lnTo>
                <a:lnTo>
                  <a:pt x="1401" y="1755"/>
                </a:lnTo>
                <a:lnTo>
                  <a:pt x="1393" y="1769"/>
                </a:lnTo>
                <a:lnTo>
                  <a:pt x="1361" y="1828"/>
                </a:lnTo>
                <a:lnTo>
                  <a:pt x="1361" y="1848"/>
                </a:lnTo>
                <a:lnTo>
                  <a:pt x="1361" y="1893"/>
                </a:lnTo>
                <a:lnTo>
                  <a:pt x="1354" y="1959"/>
                </a:lnTo>
                <a:lnTo>
                  <a:pt x="1341" y="1959"/>
                </a:lnTo>
                <a:lnTo>
                  <a:pt x="1302" y="1998"/>
                </a:lnTo>
                <a:lnTo>
                  <a:pt x="1322" y="2057"/>
                </a:lnTo>
                <a:lnTo>
                  <a:pt x="1354" y="2065"/>
                </a:lnTo>
                <a:lnTo>
                  <a:pt x="1361" y="2123"/>
                </a:lnTo>
                <a:lnTo>
                  <a:pt x="1322" y="2308"/>
                </a:lnTo>
                <a:lnTo>
                  <a:pt x="1328" y="2334"/>
                </a:lnTo>
                <a:lnTo>
                  <a:pt x="1341" y="2360"/>
                </a:lnTo>
                <a:lnTo>
                  <a:pt x="1334" y="2379"/>
                </a:lnTo>
                <a:lnTo>
                  <a:pt x="1348" y="2551"/>
                </a:lnTo>
                <a:lnTo>
                  <a:pt x="1341" y="2571"/>
                </a:lnTo>
                <a:lnTo>
                  <a:pt x="1387" y="2833"/>
                </a:lnTo>
                <a:lnTo>
                  <a:pt x="1387" y="2853"/>
                </a:lnTo>
                <a:lnTo>
                  <a:pt x="1393" y="2867"/>
                </a:lnTo>
                <a:lnTo>
                  <a:pt x="1393" y="2879"/>
                </a:lnTo>
                <a:lnTo>
                  <a:pt x="1401" y="2893"/>
                </a:lnTo>
                <a:lnTo>
                  <a:pt x="1401" y="2912"/>
                </a:lnTo>
                <a:lnTo>
                  <a:pt x="1407" y="2926"/>
                </a:lnTo>
                <a:lnTo>
                  <a:pt x="1401" y="2938"/>
                </a:lnTo>
                <a:lnTo>
                  <a:pt x="1407" y="2952"/>
                </a:lnTo>
                <a:lnTo>
                  <a:pt x="1420" y="3017"/>
                </a:lnTo>
                <a:lnTo>
                  <a:pt x="1407" y="3024"/>
                </a:lnTo>
                <a:lnTo>
                  <a:pt x="1401" y="3031"/>
                </a:lnTo>
                <a:lnTo>
                  <a:pt x="1387" y="3044"/>
                </a:lnTo>
                <a:lnTo>
                  <a:pt x="1387" y="3076"/>
                </a:lnTo>
                <a:lnTo>
                  <a:pt x="1393" y="3090"/>
                </a:lnTo>
                <a:lnTo>
                  <a:pt x="1387" y="3110"/>
                </a:lnTo>
                <a:lnTo>
                  <a:pt x="1381" y="3122"/>
                </a:lnTo>
                <a:lnTo>
                  <a:pt x="1367" y="3122"/>
                </a:lnTo>
                <a:lnTo>
                  <a:pt x="1361" y="3129"/>
                </a:lnTo>
                <a:lnTo>
                  <a:pt x="1354" y="3129"/>
                </a:lnTo>
                <a:lnTo>
                  <a:pt x="1341" y="3149"/>
                </a:lnTo>
                <a:lnTo>
                  <a:pt x="1328" y="3175"/>
                </a:lnTo>
                <a:lnTo>
                  <a:pt x="1341" y="3189"/>
                </a:lnTo>
                <a:lnTo>
                  <a:pt x="1328" y="3201"/>
                </a:lnTo>
                <a:lnTo>
                  <a:pt x="1314" y="3248"/>
                </a:lnTo>
                <a:lnTo>
                  <a:pt x="1341" y="3287"/>
                </a:lnTo>
                <a:lnTo>
                  <a:pt x="1348" y="3287"/>
                </a:lnTo>
                <a:lnTo>
                  <a:pt x="1361" y="3274"/>
                </a:lnTo>
                <a:lnTo>
                  <a:pt x="1367" y="3274"/>
                </a:lnTo>
                <a:lnTo>
                  <a:pt x="1367" y="3313"/>
                </a:lnTo>
                <a:lnTo>
                  <a:pt x="1374" y="3339"/>
                </a:lnTo>
                <a:lnTo>
                  <a:pt x="1381" y="3379"/>
                </a:lnTo>
                <a:lnTo>
                  <a:pt x="1387" y="3406"/>
                </a:lnTo>
                <a:lnTo>
                  <a:pt x="1393" y="3418"/>
                </a:lnTo>
                <a:lnTo>
                  <a:pt x="1401" y="3438"/>
                </a:lnTo>
                <a:lnTo>
                  <a:pt x="1374" y="3445"/>
                </a:lnTo>
                <a:lnTo>
                  <a:pt x="1341" y="3425"/>
                </a:lnTo>
                <a:lnTo>
                  <a:pt x="1295" y="3386"/>
                </a:lnTo>
                <a:lnTo>
                  <a:pt x="1269" y="3359"/>
                </a:lnTo>
                <a:lnTo>
                  <a:pt x="1263" y="3353"/>
                </a:lnTo>
                <a:lnTo>
                  <a:pt x="1243" y="3319"/>
                </a:lnTo>
                <a:lnTo>
                  <a:pt x="1229" y="3313"/>
                </a:lnTo>
                <a:lnTo>
                  <a:pt x="1210" y="3313"/>
                </a:lnTo>
                <a:lnTo>
                  <a:pt x="1203" y="3300"/>
                </a:lnTo>
                <a:lnTo>
                  <a:pt x="1190" y="3300"/>
                </a:lnTo>
                <a:lnTo>
                  <a:pt x="1170" y="3319"/>
                </a:lnTo>
                <a:lnTo>
                  <a:pt x="1164" y="3339"/>
                </a:lnTo>
                <a:lnTo>
                  <a:pt x="1131" y="3333"/>
                </a:lnTo>
                <a:lnTo>
                  <a:pt x="1124" y="3333"/>
                </a:lnTo>
                <a:lnTo>
                  <a:pt x="1091" y="3333"/>
                </a:lnTo>
                <a:lnTo>
                  <a:pt x="1071" y="3333"/>
                </a:lnTo>
                <a:lnTo>
                  <a:pt x="1071" y="3327"/>
                </a:lnTo>
                <a:lnTo>
                  <a:pt x="1059" y="3333"/>
                </a:lnTo>
                <a:lnTo>
                  <a:pt x="1059" y="3327"/>
                </a:lnTo>
                <a:lnTo>
                  <a:pt x="1026" y="3327"/>
                </a:lnTo>
                <a:lnTo>
                  <a:pt x="1019" y="3333"/>
                </a:lnTo>
                <a:lnTo>
                  <a:pt x="1012" y="3333"/>
                </a:lnTo>
                <a:lnTo>
                  <a:pt x="802" y="3353"/>
                </a:lnTo>
                <a:lnTo>
                  <a:pt x="809" y="3333"/>
                </a:lnTo>
                <a:lnTo>
                  <a:pt x="717" y="3353"/>
                </a:lnTo>
                <a:lnTo>
                  <a:pt x="644" y="3333"/>
                </a:lnTo>
                <a:lnTo>
                  <a:pt x="611" y="3346"/>
                </a:lnTo>
                <a:lnTo>
                  <a:pt x="572" y="3333"/>
                </a:lnTo>
                <a:lnTo>
                  <a:pt x="539" y="3333"/>
                </a:lnTo>
                <a:lnTo>
                  <a:pt x="500" y="3319"/>
                </a:lnTo>
                <a:lnTo>
                  <a:pt x="480" y="3287"/>
                </a:lnTo>
                <a:lnTo>
                  <a:pt x="473" y="3240"/>
                </a:lnTo>
                <a:lnTo>
                  <a:pt x="447" y="3189"/>
                </a:lnTo>
                <a:lnTo>
                  <a:pt x="382" y="3142"/>
                </a:lnTo>
                <a:lnTo>
                  <a:pt x="342" y="3136"/>
                </a:lnTo>
                <a:lnTo>
                  <a:pt x="342" y="3149"/>
                </a:lnTo>
                <a:lnTo>
                  <a:pt x="362" y="3181"/>
                </a:lnTo>
                <a:lnTo>
                  <a:pt x="354" y="3195"/>
                </a:lnTo>
                <a:lnTo>
                  <a:pt x="158" y="3116"/>
                </a:lnTo>
                <a:lnTo>
                  <a:pt x="79" y="3096"/>
                </a:lnTo>
                <a:lnTo>
                  <a:pt x="66" y="3090"/>
                </a:lnTo>
                <a:lnTo>
                  <a:pt x="59" y="3064"/>
                </a:lnTo>
                <a:lnTo>
                  <a:pt x="72" y="2997"/>
                </a:lnTo>
                <a:lnTo>
                  <a:pt x="105" y="2991"/>
                </a:lnTo>
                <a:lnTo>
                  <a:pt x="111" y="2985"/>
                </a:lnTo>
                <a:lnTo>
                  <a:pt x="119" y="2918"/>
                </a:lnTo>
                <a:lnTo>
                  <a:pt x="79" y="2879"/>
                </a:lnTo>
                <a:lnTo>
                  <a:pt x="72" y="2859"/>
                </a:lnTo>
                <a:lnTo>
                  <a:pt x="59" y="2847"/>
                </a:lnTo>
                <a:lnTo>
                  <a:pt x="20" y="2853"/>
                </a:lnTo>
                <a:lnTo>
                  <a:pt x="13" y="2847"/>
                </a:lnTo>
                <a:lnTo>
                  <a:pt x="0" y="2833"/>
                </a:lnTo>
                <a:lnTo>
                  <a:pt x="0" y="2814"/>
                </a:lnTo>
                <a:lnTo>
                  <a:pt x="26" y="2780"/>
                </a:lnTo>
                <a:lnTo>
                  <a:pt x="20" y="2741"/>
                </a:lnTo>
                <a:lnTo>
                  <a:pt x="0" y="2735"/>
                </a:lnTo>
                <a:lnTo>
                  <a:pt x="20" y="2715"/>
                </a:lnTo>
                <a:lnTo>
                  <a:pt x="40" y="2701"/>
                </a:lnTo>
                <a:lnTo>
                  <a:pt x="85" y="2721"/>
                </a:lnTo>
                <a:lnTo>
                  <a:pt x="99" y="2715"/>
                </a:lnTo>
                <a:lnTo>
                  <a:pt x="111" y="2701"/>
                </a:lnTo>
                <a:lnTo>
                  <a:pt x="111" y="2557"/>
                </a:lnTo>
                <a:lnTo>
                  <a:pt x="138" y="2492"/>
                </a:lnTo>
                <a:lnTo>
                  <a:pt x="145" y="2478"/>
                </a:lnTo>
                <a:lnTo>
                  <a:pt x="164" y="2466"/>
                </a:lnTo>
                <a:lnTo>
                  <a:pt x="171" y="2472"/>
                </a:lnTo>
                <a:lnTo>
                  <a:pt x="197" y="2472"/>
                </a:lnTo>
                <a:lnTo>
                  <a:pt x="204" y="2466"/>
                </a:lnTo>
                <a:lnTo>
                  <a:pt x="217" y="2466"/>
                </a:lnTo>
                <a:lnTo>
                  <a:pt x="256" y="2485"/>
                </a:lnTo>
                <a:lnTo>
                  <a:pt x="276" y="2478"/>
                </a:lnTo>
                <a:lnTo>
                  <a:pt x="303" y="2446"/>
                </a:lnTo>
                <a:lnTo>
                  <a:pt x="362" y="2439"/>
                </a:lnTo>
                <a:lnTo>
                  <a:pt x="374" y="2373"/>
                </a:lnTo>
                <a:lnTo>
                  <a:pt x="382" y="2360"/>
                </a:lnTo>
                <a:lnTo>
                  <a:pt x="374" y="2353"/>
                </a:lnTo>
                <a:lnTo>
                  <a:pt x="362" y="2347"/>
                </a:lnTo>
                <a:lnTo>
                  <a:pt x="348" y="2327"/>
                </a:lnTo>
                <a:lnTo>
                  <a:pt x="315" y="2300"/>
                </a:lnTo>
                <a:lnTo>
                  <a:pt x="303" y="2288"/>
                </a:lnTo>
                <a:lnTo>
                  <a:pt x="289" y="2288"/>
                </a:lnTo>
                <a:lnTo>
                  <a:pt x="283" y="2235"/>
                </a:lnTo>
                <a:lnTo>
                  <a:pt x="276" y="2170"/>
                </a:lnTo>
                <a:lnTo>
                  <a:pt x="303" y="2117"/>
                </a:lnTo>
                <a:lnTo>
                  <a:pt x="315" y="2091"/>
                </a:lnTo>
                <a:lnTo>
                  <a:pt x="295" y="2051"/>
                </a:lnTo>
                <a:lnTo>
                  <a:pt x="283" y="2005"/>
                </a:lnTo>
                <a:lnTo>
                  <a:pt x="236" y="1992"/>
                </a:lnTo>
                <a:lnTo>
                  <a:pt x="230" y="1986"/>
                </a:lnTo>
                <a:lnTo>
                  <a:pt x="243" y="1952"/>
                </a:lnTo>
                <a:lnTo>
                  <a:pt x="283" y="1933"/>
                </a:lnTo>
                <a:lnTo>
                  <a:pt x="303" y="1933"/>
                </a:lnTo>
                <a:lnTo>
                  <a:pt x="315" y="1933"/>
                </a:lnTo>
                <a:lnTo>
                  <a:pt x="329" y="1933"/>
                </a:lnTo>
                <a:lnTo>
                  <a:pt x="348" y="1913"/>
                </a:lnTo>
                <a:lnTo>
                  <a:pt x="354" y="1893"/>
                </a:lnTo>
                <a:lnTo>
                  <a:pt x="362" y="1880"/>
                </a:lnTo>
                <a:lnTo>
                  <a:pt x="394" y="1874"/>
                </a:lnTo>
                <a:lnTo>
                  <a:pt x="421" y="1848"/>
                </a:lnTo>
                <a:lnTo>
                  <a:pt x="447" y="1828"/>
                </a:lnTo>
                <a:lnTo>
                  <a:pt x="480" y="1821"/>
                </a:lnTo>
                <a:lnTo>
                  <a:pt x="520" y="1821"/>
                </a:lnTo>
                <a:lnTo>
                  <a:pt x="532" y="1808"/>
                </a:lnTo>
                <a:lnTo>
                  <a:pt x="526" y="1801"/>
                </a:lnTo>
                <a:lnTo>
                  <a:pt x="520" y="1769"/>
                </a:lnTo>
                <a:lnTo>
                  <a:pt x="532" y="1749"/>
                </a:lnTo>
                <a:lnTo>
                  <a:pt x="526" y="1729"/>
                </a:lnTo>
                <a:lnTo>
                  <a:pt x="526" y="1696"/>
                </a:lnTo>
                <a:lnTo>
                  <a:pt x="552" y="1676"/>
                </a:lnTo>
                <a:lnTo>
                  <a:pt x="559" y="1656"/>
                </a:lnTo>
                <a:lnTo>
                  <a:pt x="572" y="1656"/>
                </a:lnTo>
                <a:lnTo>
                  <a:pt x="599" y="1656"/>
                </a:lnTo>
                <a:lnTo>
                  <a:pt x="618" y="1663"/>
                </a:lnTo>
                <a:lnTo>
                  <a:pt x="651" y="1643"/>
                </a:lnTo>
                <a:lnTo>
                  <a:pt x="670" y="1643"/>
                </a:lnTo>
                <a:lnTo>
                  <a:pt x="809" y="1518"/>
                </a:lnTo>
                <a:lnTo>
                  <a:pt x="933" y="1420"/>
                </a:lnTo>
                <a:lnTo>
                  <a:pt x="940" y="1380"/>
                </a:lnTo>
                <a:lnTo>
                  <a:pt x="854" y="1380"/>
                </a:lnTo>
                <a:lnTo>
                  <a:pt x="854" y="1321"/>
                </a:lnTo>
                <a:lnTo>
                  <a:pt x="848" y="1289"/>
                </a:lnTo>
                <a:lnTo>
                  <a:pt x="848" y="1098"/>
                </a:lnTo>
                <a:lnTo>
                  <a:pt x="834" y="1052"/>
                </a:lnTo>
                <a:lnTo>
                  <a:pt x="802" y="1038"/>
                </a:lnTo>
                <a:lnTo>
                  <a:pt x="749" y="1038"/>
                </a:lnTo>
                <a:lnTo>
                  <a:pt x="730" y="1038"/>
                </a:lnTo>
                <a:lnTo>
                  <a:pt x="704" y="1046"/>
                </a:lnTo>
                <a:lnTo>
                  <a:pt x="697" y="1058"/>
                </a:lnTo>
                <a:lnTo>
                  <a:pt x="678" y="1078"/>
                </a:lnTo>
                <a:lnTo>
                  <a:pt x="664" y="1065"/>
                </a:lnTo>
                <a:lnTo>
                  <a:pt x="631" y="1012"/>
                </a:lnTo>
                <a:lnTo>
                  <a:pt x="585" y="1012"/>
                </a:lnTo>
                <a:lnTo>
                  <a:pt x="539" y="1019"/>
                </a:lnTo>
                <a:lnTo>
                  <a:pt x="520" y="940"/>
                </a:lnTo>
                <a:lnTo>
                  <a:pt x="500" y="934"/>
                </a:lnTo>
                <a:lnTo>
                  <a:pt x="460" y="888"/>
                </a:lnTo>
                <a:lnTo>
                  <a:pt x="447" y="881"/>
                </a:lnTo>
                <a:lnTo>
                  <a:pt x="433" y="861"/>
                </a:lnTo>
                <a:lnTo>
                  <a:pt x="407" y="861"/>
                </a:lnTo>
                <a:lnTo>
                  <a:pt x="394" y="809"/>
                </a:lnTo>
                <a:lnTo>
                  <a:pt x="401" y="742"/>
                </a:lnTo>
                <a:lnTo>
                  <a:pt x="374" y="730"/>
                </a:lnTo>
                <a:lnTo>
                  <a:pt x="388" y="677"/>
                </a:lnTo>
                <a:lnTo>
                  <a:pt x="303" y="644"/>
                </a:lnTo>
                <a:lnTo>
                  <a:pt x="269" y="644"/>
                </a:lnTo>
                <a:lnTo>
                  <a:pt x="256" y="637"/>
                </a:lnTo>
                <a:lnTo>
                  <a:pt x="263" y="566"/>
                </a:lnTo>
                <a:lnTo>
                  <a:pt x="283" y="539"/>
                </a:lnTo>
                <a:lnTo>
                  <a:pt x="283" y="526"/>
                </a:lnTo>
                <a:lnTo>
                  <a:pt x="276" y="513"/>
                </a:lnTo>
                <a:lnTo>
                  <a:pt x="263" y="507"/>
                </a:lnTo>
                <a:lnTo>
                  <a:pt x="210" y="480"/>
                </a:lnTo>
                <a:lnTo>
                  <a:pt x="217" y="447"/>
                </a:lnTo>
                <a:lnTo>
                  <a:pt x="243" y="428"/>
                </a:lnTo>
                <a:lnTo>
                  <a:pt x="250" y="381"/>
                </a:lnTo>
                <a:lnTo>
                  <a:pt x="243" y="375"/>
                </a:lnTo>
                <a:lnTo>
                  <a:pt x="243" y="368"/>
                </a:lnTo>
                <a:lnTo>
                  <a:pt x="236" y="355"/>
                </a:lnTo>
                <a:lnTo>
                  <a:pt x="204" y="276"/>
                </a:lnTo>
                <a:lnTo>
                  <a:pt x="190" y="171"/>
                </a:lnTo>
                <a:lnTo>
                  <a:pt x="145" y="144"/>
                </a:lnTo>
                <a:lnTo>
                  <a:pt x="119" y="92"/>
                </a:lnTo>
                <a:lnTo>
                  <a:pt x="197" y="0"/>
                </a:lnTo>
                <a:lnTo>
                  <a:pt x="210" y="13"/>
                </a:lnTo>
                <a:lnTo>
                  <a:pt x="276" y="53"/>
                </a:lnTo>
                <a:lnTo>
                  <a:pt x="342" y="138"/>
                </a:lnTo>
                <a:lnTo>
                  <a:pt x="374" y="290"/>
                </a:lnTo>
                <a:lnTo>
                  <a:pt x="401" y="454"/>
                </a:lnTo>
                <a:lnTo>
                  <a:pt x="473" y="552"/>
                </a:lnTo>
                <a:lnTo>
                  <a:pt x="532" y="716"/>
                </a:lnTo>
                <a:lnTo>
                  <a:pt x="625" y="829"/>
                </a:lnTo>
                <a:lnTo>
                  <a:pt x="763" y="868"/>
                </a:lnTo>
                <a:lnTo>
                  <a:pt x="763" y="888"/>
                </a:lnTo>
                <a:lnTo>
                  <a:pt x="802" y="914"/>
                </a:lnTo>
                <a:lnTo>
                  <a:pt x="854" y="908"/>
                </a:lnTo>
                <a:lnTo>
                  <a:pt x="1000" y="993"/>
                </a:lnTo>
                <a:lnTo>
                  <a:pt x="1026" y="993"/>
                </a:lnTo>
                <a:lnTo>
                  <a:pt x="1045" y="1026"/>
                </a:lnTo>
                <a:lnTo>
                  <a:pt x="1256" y="1019"/>
                </a:lnTo>
                <a:lnTo>
                  <a:pt x="1387" y="1065"/>
                </a:lnTo>
                <a:lnTo>
                  <a:pt x="1460" y="1124"/>
                </a:lnTo>
                <a:lnTo>
                  <a:pt x="1539" y="1137"/>
                </a:lnTo>
                <a:lnTo>
                  <a:pt x="1650" y="1058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4782567" y="2551591"/>
            <a:ext cx="873125" cy="1824038"/>
          </a:xfrm>
          <a:custGeom>
            <a:avLst/>
            <a:gdLst/>
            <a:ahLst/>
            <a:cxnLst>
              <a:cxn ang="0">
                <a:pos x="1630" y="1242"/>
              </a:cxn>
              <a:cxn ang="0">
                <a:pos x="1472" y="1630"/>
              </a:cxn>
              <a:cxn ang="0">
                <a:pos x="1393" y="1769"/>
              </a:cxn>
              <a:cxn ang="0">
                <a:pos x="1354" y="1959"/>
              </a:cxn>
              <a:cxn ang="0">
                <a:pos x="1354" y="2065"/>
              </a:cxn>
              <a:cxn ang="0">
                <a:pos x="1341" y="2360"/>
              </a:cxn>
              <a:cxn ang="0">
                <a:pos x="1387" y="2833"/>
              </a:cxn>
              <a:cxn ang="0">
                <a:pos x="1401" y="2893"/>
              </a:cxn>
              <a:cxn ang="0">
                <a:pos x="1407" y="2952"/>
              </a:cxn>
              <a:cxn ang="0">
                <a:pos x="1387" y="3044"/>
              </a:cxn>
              <a:cxn ang="0">
                <a:pos x="1381" y="3122"/>
              </a:cxn>
              <a:cxn ang="0">
                <a:pos x="1341" y="3149"/>
              </a:cxn>
              <a:cxn ang="0">
                <a:pos x="1314" y="3248"/>
              </a:cxn>
              <a:cxn ang="0">
                <a:pos x="1367" y="3274"/>
              </a:cxn>
              <a:cxn ang="0">
                <a:pos x="1387" y="3406"/>
              </a:cxn>
              <a:cxn ang="0">
                <a:pos x="1341" y="3425"/>
              </a:cxn>
              <a:cxn ang="0">
                <a:pos x="1243" y="3319"/>
              </a:cxn>
              <a:cxn ang="0">
                <a:pos x="1190" y="3300"/>
              </a:cxn>
              <a:cxn ang="0">
                <a:pos x="1124" y="3333"/>
              </a:cxn>
              <a:cxn ang="0">
                <a:pos x="1059" y="3333"/>
              </a:cxn>
              <a:cxn ang="0">
                <a:pos x="1012" y="3333"/>
              </a:cxn>
              <a:cxn ang="0">
                <a:pos x="644" y="3333"/>
              </a:cxn>
              <a:cxn ang="0">
                <a:pos x="500" y="3319"/>
              </a:cxn>
              <a:cxn ang="0">
                <a:pos x="382" y="3142"/>
              </a:cxn>
              <a:cxn ang="0">
                <a:pos x="354" y="3195"/>
              </a:cxn>
              <a:cxn ang="0">
                <a:pos x="59" y="3064"/>
              </a:cxn>
              <a:cxn ang="0">
                <a:pos x="119" y="2918"/>
              </a:cxn>
              <a:cxn ang="0">
                <a:pos x="20" y="2853"/>
              </a:cxn>
              <a:cxn ang="0">
                <a:pos x="26" y="2780"/>
              </a:cxn>
              <a:cxn ang="0">
                <a:pos x="40" y="2701"/>
              </a:cxn>
              <a:cxn ang="0">
                <a:pos x="111" y="2557"/>
              </a:cxn>
              <a:cxn ang="0">
                <a:pos x="171" y="2472"/>
              </a:cxn>
              <a:cxn ang="0">
                <a:pos x="256" y="2485"/>
              </a:cxn>
              <a:cxn ang="0">
                <a:pos x="374" y="2373"/>
              </a:cxn>
              <a:cxn ang="0">
                <a:pos x="348" y="2327"/>
              </a:cxn>
              <a:cxn ang="0">
                <a:pos x="283" y="2235"/>
              </a:cxn>
              <a:cxn ang="0">
                <a:pos x="295" y="2051"/>
              </a:cxn>
              <a:cxn ang="0">
                <a:pos x="243" y="1952"/>
              </a:cxn>
              <a:cxn ang="0">
                <a:pos x="329" y="1933"/>
              </a:cxn>
              <a:cxn ang="0">
                <a:pos x="394" y="1874"/>
              </a:cxn>
              <a:cxn ang="0">
                <a:pos x="520" y="1821"/>
              </a:cxn>
              <a:cxn ang="0">
                <a:pos x="532" y="1749"/>
              </a:cxn>
              <a:cxn ang="0">
                <a:pos x="559" y="1656"/>
              </a:cxn>
              <a:cxn ang="0">
                <a:pos x="651" y="1643"/>
              </a:cxn>
              <a:cxn ang="0">
                <a:pos x="940" y="1380"/>
              </a:cxn>
              <a:cxn ang="0">
                <a:pos x="848" y="1098"/>
              </a:cxn>
              <a:cxn ang="0">
                <a:pos x="730" y="1038"/>
              </a:cxn>
              <a:cxn ang="0">
                <a:pos x="664" y="1065"/>
              </a:cxn>
              <a:cxn ang="0">
                <a:pos x="520" y="940"/>
              </a:cxn>
              <a:cxn ang="0">
                <a:pos x="433" y="861"/>
              </a:cxn>
              <a:cxn ang="0">
                <a:pos x="374" y="730"/>
              </a:cxn>
              <a:cxn ang="0">
                <a:pos x="256" y="637"/>
              </a:cxn>
              <a:cxn ang="0">
                <a:pos x="276" y="513"/>
              </a:cxn>
              <a:cxn ang="0">
                <a:pos x="243" y="428"/>
              </a:cxn>
              <a:cxn ang="0">
                <a:pos x="236" y="355"/>
              </a:cxn>
              <a:cxn ang="0">
                <a:pos x="119" y="92"/>
              </a:cxn>
              <a:cxn ang="0">
                <a:pos x="342" y="138"/>
              </a:cxn>
              <a:cxn ang="0">
                <a:pos x="532" y="716"/>
              </a:cxn>
              <a:cxn ang="0">
                <a:pos x="802" y="914"/>
              </a:cxn>
              <a:cxn ang="0">
                <a:pos x="1045" y="1026"/>
              </a:cxn>
              <a:cxn ang="0">
                <a:pos x="1539" y="1137"/>
              </a:cxn>
            </a:cxnLst>
            <a:rect l="0" t="0" r="r" b="b"/>
            <a:pathLst>
              <a:path w="1650" h="3445">
                <a:moveTo>
                  <a:pt x="1650" y="1058"/>
                </a:moveTo>
                <a:lnTo>
                  <a:pt x="1638" y="1183"/>
                </a:lnTo>
                <a:lnTo>
                  <a:pt x="1630" y="1210"/>
                </a:lnTo>
                <a:lnTo>
                  <a:pt x="1630" y="1242"/>
                </a:lnTo>
                <a:lnTo>
                  <a:pt x="1604" y="1374"/>
                </a:lnTo>
                <a:lnTo>
                  <a:pt x="1578" y="1407"/>
                </a:lnTo>
                <a:lnTo>
                  <a:pt x="1532" y="1499"/>
                </a:lnTo>
                <a:lnTo>
                  <a:pt x="1472" y="1630"/>
                </a:lnTo>
                <a:lnTo>
                  <a:pt x="1440" y="1735"/>
                </a:lnTo>
                <a:lnTo>
                  <a:pt x="1427" y="1735"/>
                </a:lnTo>
                <a:lnTo>
                  <a:pt x="1401" y="1755"/>
                </a:lnTo>
                <a:lnTo>
                  <a:pt x="1393" y="1769"/>
                </a:lnTo>
                <a:lnTo>
                  <a:pt x="1361" y="1828"/>
                </a:lnTo>
                <a:lnTo>
                  <a:pt x="1361" y="1848"/>
                </a:lnTo>
                <a:lnTo>
                  <a:pt x="1361" y="1893"/>
                </a:lnTo>
                <a:lnTo>
                  <a:pt x="1354" y="1959"/>
                </a:lnTo>
                <a:lnTo>
                  <a:pt x="1341" y="1959"/>
                </a:lnTo>
                <a:lnTo>
                  <a:pt x="1302" y="1998"/>
                </a:lnTo>
                <a:lnTo>
                  <a:pt x="1322" y="2057"/>
                </a:lnTo>
                <a:lnTo>
                  <a:pt x="1354" y="2065"/>
                </a:lnTo>
                <a:lnTo>
                  <a:pt x="1361" y="2123"/>
                </a:lnTo>
                <a:lnTo>
                  <a:pt x="1322" y="2308"/>
                </a:lnTo>
                <a:lnTo>
                  <a:pt x="1328" y="2334"/>
                </a:lnTo>
                <a:lnTo>
                  <a:pt x="1341" y="2360"/>
                </a:lnTo>
                <a:lnTo>
                  <a:pt x="1334" y="2379"/>
                </a:lnTo>
                <a:lnTo>
                  <a:pt x="1348" y="2551"/>
                </a:lnTo>
                <a:lnTo>
                  <a:pt x="1341" y="2571"/>
                </a:lnTo>
                <a:lnTo>
                  <a:pt x="1387" y="2833"/>
                </a:lnTo>
                <a:lnTo>
                  <a:pt x="1387" y="2853"/>
                </a:lnTo>
                <a:lnTo>
                  <a:pt x="1393" y="2867"/>
                </a:lnTo>
                <a:lnTo>
                  <a:pt x="1393" y="2879"/>
                </a:lnTo>
                <a:lnTo>
                  <a:pt x="1401" y="2893"/>
                </a:lnTo>
                <a:lnTo>
                  <a:pt x="1401" y="2912"/>
                </a:lnTo>
                <a:lnTo>
                  <a:pt x="1407" y="2926"/>
                </a:lnTo>
                <a:lnTo>
                  <a:pt x="1401" y="2938"/>
                </a:lnTo>
                <a:lnTo>
                  <a:pt x="1407" y="2952"/>
                </a:lnTo>
                <a:lnTo>
                  <a:pt x="1420" y="3017"/>
                </a:lnTo>
                <a:lnTo>
                  <a:pt x="1407" y="3024"/>
                </a:lnTo>
                <a:lnTo>
                  <a:pt x="1401" y="3031"/>
                </a:lnTo>
                <a:lnTo>
                  <a:pt x="1387" y="3044"/>
                </a:lnTo>
                <a:lnTo>
                  <a:pt x="1387" y="3076"/>
                </a:lnTo>
                <a:lnTo>
                  <a:pt x="1393" y="3090"/>
                </a:lnTo>
                <a:lnTo>
                  <a:pt x="1387" y="3110"/>
                </a:lnTo>
                <a:lnTo>
                  <a:pt x="1381" y="3122"/>
                </a:lnTo>
                <a:lnTo>
                  <a:pt x="1367" y="3122"/>
                </a:lnTo>
                <a:lnTo>
                  <a:pt x="1361" y="3129"/>
                </a:lnTo>
                <a:lnTo>
                  <a:pt x="1354" y="3129"/>
                </a:lnTo>
                <a:lnTo>
                  <a:pt x="1341" y="3149"/>
                </a:lnTo>
                <a:lnTo>
                  <a:pt x="1328" y="3175"/>
                </a:lnTo>
                <a:lnTo>
                  <a:pt x="1341" y="3189"/>
                </a:lnTo>
                <a:lnTo>
                  <a:pt x="1328" y="3201"/>
                </a:lnTo>
                <a:lnTo>
                  <a:pt x="1314" y="3248"/>
                </a:lnTo>
                <a:lnTo>
                  <a:pt x="1341" y="3287"/>
                </a:lnTo>
                <a:lnTo>
                  <a:pt x="1348" y="3287"/>
                </a:lnTo>
                <a:lnTo>
                  <a:pt x="1361" y="3274"/>
                </a:lnTo>
                <a:lnTo>
                  <a:pt x="1367" y="3274"/>
                </a:lnTo>
                <a:lnTo>
                  <a:pt x="1367" y="3313"/>
                </a:lnTo>
                <a:lnTo>
                  <a:pt x="1374" y="3339"/>
                </a:lnTo>
                <a:lnTo>
                  <a:pt x="1381" y="3379"/>
                </a:lnTo>
                <a:lnTo>
                  <a:pt x="1387" y="3406"/>
                </a:lnTo>
                <a:lnTo>
                  <a:pt x="1393" y="3418"/>
                </a:lnTo>
                <a:lnTo>
                  <a:pt x="1401" y="3438"/>
                </a:lnTo>
                <a:lnTo>
                  <a:pt x="1374" y="3445"/>
                </a:lnTo>
                <a:lnTo>
                  <a:pt x="1341" y="3425"/>
                </a:lnTo>
                <a:lnTo>
                  <a:pt x="1295" y="3386"/>
                </a:lnTo>
                <a:lnTo>
                  <a:pt x="1269" y="3359"/>
                </a:lnTo>
                <a:lnTo>
                  <a:pt x="1263" y="3353"/>
                </a:lnTo>
                <a:lnTo>
                  <a:pt x="1243" y="3319"/>
                </a:lnTo>
                <a:lnTo>
                  <a:pt x="1229" y="3313"/>
                </a:lnTo>
                <a:lnTo>
                  <a:pt x="1210" y="3313"/>
                </a:lnTo>
                <a:lnTo>
                  <a:pt x="1203" y="3300"/>
                </a:lnTo>
                <a:lnTo>
                  <a:pt x="1190" y="3300"/>
                </a:lnTo>
                <a:lnTo>
                  <a:pt x="1170" y="3319"/>
                </a:lnTo>
                <a:lnTo>
                  <a:pt x="1164" y="3339"/>
                </a:lnTo>
                <a:lnTo>
                  <a:pt x="1131" y="3333"/>
                </a:lnTo>
                <a:lnTo>
                  <a:pt x="1124" y="3333"/>
                </a:lnTo>
                <a:lnTo>
                  <a:pt x="1091" y="3333"/>
                </a:lnTo>
                <a:lnTo>
                  <a:pt x="1071" y="3333"/>
                </a:lnTo>
                <a:lnTo>
                  <a:pt x="1071" y="3327"/>
                </a:lnTo>
                <a:lnTo>
                  <a:pt x="1059" y="3333"/>
                </a:lnTo>
                <a:lnTo>
                  <a:pt x="1059" y="3327"/>
                </a:lnTo>
                <a:lnTo>
                  <a:pt x="1026" y="3327"/>
                </a:lnTo>
                <a:lnTo>
                  <a:pt x="1019" y="3333"/>
                </a:lnTo>
                <a:lnTo>
                  <a:pt x="1012" y="3333"/>
                </a:lnTo>
                <a:lnTo>
                  <a:pt x="802" y="3353"/>
                </a:lnTo>
                <a:lnTo>
                  <a:pt x="809" y="3333"/>
                </a:lnTo>
                <a:lnTo>
                  <a:pt x="717" y="3353"/>
                </a:lnTo>
                <a:lnTo>
                  <a:pt x="644" y="3333"/>
                </a:lnTo>
                <a:lnTo>
                  <a:pt x="611" y="3346"/>
                </a:lnTo>
                <a:lnTo>
                  <a:pt x="572" y="3333"/>
                </a:lnTo>
                <a:lnTo>
                  <a:pt x="539" y="3333"/>
                </a:lnTo>
                <a:lnTo>
                  <a:pt x="500" y="3319"/>
                </a:lnTo>
                <a:lnTo>
                  <a:pt x="480" y="3287"/>
                </a:lnTo>
                <a:lnTo>
                  <a:pt x="473" y="3240"/>
                </a:lnTo>
                <a:lnTo>
                  <a:pt x="447" y="3189"/>
                </a:lnTo>
                <a:lnTo>
                  <a:pt x="382" y="3142"/>
                </a:lnTo>
                <a:lnTo>
                  <a:pt x="342" y="3136"/>
                </a:lnTo>
                <a:lnTo>
                  <a:pt x="342" y="3149"/>
                </a:lnTo>
                <a:lnTo>
                  <a:pt x="362" y="3181"/>
                </a:lnTo>
                <a:lnTo>
                  <a:pt x="354" y="3195"/>
                </a:lnTo>
                <a:lnTo>
                  <a:pt x="158" y="3116"/>
                </a:lnTo>
                <a:lnTo>
                  <a:pt x="79" y="3096"/>
                </a:lnTo>
                <a:lnTo>
                  <a:pt x="66" y="3090"/>
                </a:lnTo>
                <a:lnTo>
                  <a:pt x="59" y="3064"/>
                </a:lnTo>
                <a:lnTo>
                  <a:pt x="72" y="2997"/>
                </a:lnTo>
                <a:lnTo>
                  <a:pt x="105" y="2991"/>
                </a:lnTo>
                <a:lnTo>
                  <a:pt x="111" y="2985"/>
                </a:lnTo>
                <a:lnTo>
                  <a:pt x="119" y="2918"/>
                </a:lnTo>
                <a:lnTo>
                  <a:pt x="79" y="2879"/>
                </a:lnTo>
                <a:lnTo>
                  <a:pt x="72" y="2859"/>
                </a:lnTo>
                <a:lnTo>
                  <a:pt x="59" y="2847"/>
                </a:lnTo>
                <a:lnTo>
                  <a:pt x="20" y="2853"/>
                </a:lnTo>
                <a:lnTo>
                  <a:pt x="13" y="2847"/>
                </a:lnTo>
                <a:lnTo>
                  <a:pt x="0" y="2833"/>
                </a:lnTo>
                <a:lnTo>
                  <a:pt x="0" y="2814"/>
                </a:lnTo>
                <a:lnTo>
                  <a:pt x="26" y="2780"/>
                </a:lnTo>
                <a:lnTo>
                  <a:pt x="20" y="2741"/>
                </a:lnTo>
                <a:lnTo>
                  <a:pt x="0" y="2735"/>
                </a:lnTo>
                <a:lnTo>
                  <a:pt x="20" y="2715"/>
                </a:lnTo>
                <a:lnTo>
                  <a:pt x="40" y="2701"/>
                </a:lnTo>
                <a:lnTo>
                  <a:pt x="85" y="2721"/>
                </a:lnTo>
                <a:lnTo>
                  <a:pt x="99" y="2715"/>
                </a:lnTo>
                <a:lnTo>
                  <a:pt x="111" y="2701"/>
                </a:lnTo>
                <a:lnTo>
                  <a:pt x="111" y="2557"/>
                </a:lnTo>
                <a:lnTo>
                  <a:pt x="138" y="2492"/>
                </a:lnTo>
                <a:lnTo>
                  <a:pt x="145" y="2478"/>
                </a:lnTo>
                <a:lnTo>
                  <a:pt x="164" y="2466"/>
                </a:lnTo>
                <a:lnTo>
                  <a:pt x="171" y="2472"/>
                </a:lnTo>
                <a:lnTo>
                  <a:pt x="197" y="2472"/>
                </a:lnTo>
                <a:lnTo>
                  <a:pt x="204" y="2466"/>
                </a:lnTo>
                <a:lnTo>
                  <a:pt x="217" y="2466"/>
                </a:lnTo>
                <a:lnTo>
                  <a:pt x="256" y="2485"/>
                </a:lnTo>
                <a:lnTo>
                  <a:pt x="276" y="2478"/>
                </a:lnTo>
                <a:lnTo>
                  <a:pt x="303" y="2446"/>
                </a:lnTo>
                <a:lnTo>
                  <a:pt x="362" y="2439"/>
                </a:lnTo>
                <a:lnTo>
                  <a:pt x="374" y="2373"/>
                </a:lnTo>
                <a:lnTo>
                  <a:pt x="382" y="2360"/>
                </a:lnTo>
                <a:lnTo>
                  <a:pt x="374" y="2353"/>
                </a:lnTo>
                <a:lnTo>
                  <a:pt x="362" y="2347"/>
                </a:lnTo>
                <a:lnTo>
                  <a:pt x="348" y="2327"/>
                </a:lnTo>
                <a:lnTo>
                  <a:pt x="315" y="2300"/>
                </a:lnTo>
                <a:lnTo>
                  <a:pt x="303" y="2288"/>
                </a:lnTo>
                <a:lnTo>
                  <a:pt x="289" y="2288"/>
                </a:lnTo>
                <a:lnTo>
                  <a:pt x="283" y="2235"/>
                </a:lnTo>
                <a:lnTo>
                  <a:pt x="276" y="2170"/>
                </a:lnTo>
                <a:lnTo>
                  <a:pt x="303" y="2117"/>
                </a:lnTo>
                <a:lnTo>
                  <a:pt x="315" y="2091"/>
                </a:lnTo>
                <a:lnTo>
                  <a:pt x="295" y="2051"/>
                </a:lnTo>
                <a:lnTo>
                  <a:pt x="283" y="2005"/>
                </a:lnTo>
                <a:lnTo>
                  <a:pt x="236" y="1992"/>
                </a:lnTo>
                <a:lnTo>
                  <a:pt x="230" y="1986"/>
                </a:lnTo>
                <a:lnTo>
                  <a:pt x="243" y="1952"/>
                </a:lnTo>
                <a:lnTo>
                  <a:pt x="283" y="1933"/>
                </a:lnTo>
                <a:lnTo>
                  <a:pt x="303" y="1933"/>
                </a:lnTo>
                <a:lnTo>
                  <a:pt x="315" y="1933"/>
                </a:lnTo>
                <a:lnTo>
                  <a:pt x="329" y="1933"/>
                </a:lnTo>
                <a:lnTo>
                  <a:pt x="348" y="1913"/>
                </a:lnTo>
                <a:lnTo>
                  <a:pt x="354" y="1893"/>
                </a:lnTo>
                <a:lnTo>
                  <a:pt x="362" y="1880"/>
                </a:lnTo>
                <a:lnTo>
                  <a:pt x="394" y="1874"/>
                </a:lnTo>
                <a:lnTo>
                  <a:pt x="421" y="1848"/>
                </a:lnTo>
                <a:lnTo>
                  <a:pt x="447" y="1828"/>
                </a:lnTo>
                <a:lnTo>
                  <a:pt x="480" y="1821"/>
                </a:lnTo>
                <a:lnTo>
                  <a:pt x="520" y="1821"/>
                </a:lnTo>
                <a:lnTo>
                  <a:pt x="532" y="1808"/>
                </a:lnTo>
                <a:lnTo>
                  <a:pt x="526" y="1801"/>
                </a:lnTo>
                <a:lnTo>
                  <a:pt x="520" y="1769"/>
                </a:lnTo>
                <a:lnTo>
                  <a:pt x="532" y="1749"/>
                </a:lnTo>
                <a:lnTo>
                  <a:pt x="526" y="1729"/>
                </a:lnTo>
                <a:lnTo>
                  <a:pt x="526" y="1696"/>
                </a:lnTo>
                <a:lnTo>
                  <a:pt x="552" y="1676"/>
                </a:lnTo>
                <a:lnTo>
                  <a:pt x="559" y="1656"/>
                </a:lnTo>
                <a:lnTo>
                  <a:pt x="572" y="1656"/>
                </a:lnTo>
                <a:lnTo>
                  <a:pt x="599" y="1656"/>
                </a:lnTo>
                <a:lnTo>
                  <a:pt x="618" y="1663"/>
                </a:lnTo>
                <a:lnTo>
                  <a:pt x="651" y="1643"/>
                </a:lnTo>
                <a:lnTo>
                  <a:pt x="670" y="1643"/>
                </a:lnTo>
                <a:lnTo>
                  <a:pt x="809" y="1518"/>
                </a:lnTo>
                <a:lnTo>
                  <a:pt x="933" y="1420"/>
                </a:lnTo>
                <a:lnTo>
                  <a:pt x="940" y="1380"/>
                </a:lnTo>
                <a:lnTo>
                  <a:pt x="854" y="1380"/>
                </a:lnTo>
                <a:lnTo>
                  <a:pt x="854" y="1321"/>
                </a:lnTo>
                <a:lnTo>
                  <a:pt x="848" y="1289"/>
                </a:lnTo>
                <a:lnTo>
                  <a:pt x="848" y="1098"/>
                </a:lnTo>
                <a:lnTo>
                  <a:pt x="834" y="1052"/>
                </a:lnTo>
                <a:lnTo>
                  <a:pt x="802" y="1038"/>
                </a:lnTo>
                <a:lnTo>
                  <a:pt x="749" y="1038"/>
                </a:lnTo>
                <a:lnTo>
                  <a:pt x="730" y="1038"/>
                </a:lnTo>
                <a:lnTo>
                  <a:pt x="704" y="1046"/>
                </a:lnTo>
                <a:lnTo>
                  <a:pt x="697" y="1058"/>
                </a:lnTo>
                <a:lnTo>
                  <a:pt x="678" y="1078"/>
                </a:lnTo>
                <a:lnTo>
                  <a:pt x="664" y="1065"/>
                </a:lnTo>
                <a:lnTo>
                  <a:pt x="631" y="1012"/>
                </a:lnTo>
                <a:lnTo>
                  <a:pt x="585" y="1012"/>
                </a:lnTo>
                <a:lnTo>
                  <a:pt x="539" y="1019"/>
                </a:lnTo>
                <a:lnTo>
                  <a:pt x="520" y="940"/>
                </a:lnTo>
                <a:lnTo>
                  <a:pt x="500" y="934"/>
                </a:lnTo>
                <a:lnTo>
                  <a:pt x="460" y="888"/>
                </a:lnTo>
                <a:lnTo>
                  <a:pt x="447" y="881"/>
                </a:lnTo>
                <a:lnTo>
                  <a:pt x="433" y="861"/>
                </a:lnTo>
                <a:lnTo>
                  <a:pt x="407" y="861"/>
                </a:lnTo>
                <a:lnTo>
                  <a:pt x="394" y="809"/>
                </a:lnTo>
                <a:lnTo>
                  <a:pt x="401" y="742"/>
                </a:lnTo>
                <a:lnTo>
                  <a:pt x="374" y="730"/>
                </a:lnTo>
                <a:lnTo>
                  <a:pt x="388" y="677"/>
                </a:lnTo>
                <a:lnTo>
                  <a:pt x="303" y="644"/>
                </a:lnTo>
                <a:lnTo>
                  <a:pt x="269" y="644"/>
                </a:lnTo>
                <a:lnTo>
                  <a:pt x="256" y="637"/>
                </a:lnTo>
                <a:lnTo>
                  <a:pt x="263" y="566"/>
                </a:lnTo>
                <a:lnTo>
                  <a:pt x="283" y="539"/>
                </a:lnTo>
                <a:lnTo>
                  <a:pt x="283" y="526"/>
                </a:lnTo>
                <a:lnTo>
                  <a:pt x="276" y="513"/>
                </a:lnTo>
                <a:lnTo>
                  <a:pt x="263" y="507"/>
                </a:lnTo>
                <a:lnTo>
                  <a:pt x="210" y="480"/>
                </a:lnTo>
                <a:lnTo>
                  <a:pt x="217" y="447"/>
                </a:lnTo>
                <a:lnTo>
                  <a:pt x="243" y="428"/>
                </a:lnTo>
                <a:lnTo>
                  <a:pt x="250" y="381"/>
                </a:lnTo>
                <a:lnTo>
                  <a:pt x="243" y="375"/>
                </a:lnTo>
                <a:lnTo>
                  <a:pt x="243" y="368"/>
                </a:lnTo>
                <a:lnTo>
                  <a:pt x="236" y="355"/>
                </a:lnTo>
                <a:lnTo>
                  <a:pt x="204" y="276"/>
                </a:lnTo>
                <a:lnTo>
                  <a:pt x="190" y="171"/>
                </a:lnTo>
                <a:lnTo>
                  <a:pt x="145" y="144"/>
                </a:lnTo>
                <a:lnTo>
                  <a:pt x="119" y="92"/>
                </a:lnTo>
                <a:lnTo>
                  <a:pt x="197" y="0"/>
                </a:lnTo>
                <a:lnTo>
                  <a:pt x="210" y="13"/>
                </a:lnTo>
                <a:lnTo>
                  <a:pt x="276" y="53"/>
                </a:lnTo>
                <a:lnTo>
                  <a:pt x="342" y="138"/>
                </a:lnTo>
                <a:lnTo>
                  <a:pt x="374" y="290"/>
                </a:lnTo>
                <a:lnTo>
                  <a:pt x="401" y="454"/>
                </a:lnTo>
                <a:lnTo>
                  <a:pt x="473" y="552"/>
                </a:lnTo>
                <a:lnTo>
                  <a:pt x="532" y="716"/>
                </a:lnTo>
                <a:lnTo>
                  <a:pt x="625" y="829"/>
                </a:lnTo>
                <a:lnTo>
                  <a:pt x="763" y="868"/>
                </a:lnTo>
                <a:lnTo>
                  <a:pt x="763" y="888"/>
                </a:lnTo>
                <a:lnTo>
                  <a:pt x="802" y="914"/>
                </a:lnTo>
                <a:lnTo>
                  <a:pt x="854" y="908"/>
                </a:lnTo>
                <a:lnTo>
                  <a:pt x="1000" y="993"/>
                </a:lnTo>
                <a:lnTo>
                  <a:pt x="1026" y="993"/>
                </a:lnTo>
                <a:lnTo>
                  <a:pt x="1045" y="1026"/>
                </a:lnTo>
                <a:lnTo>
                  <a:pt x="1256" y="1019"/>
                </a:lnTo>
                <a:lnTo>
                  <a:pt x="1387" y="1065"/>
                </a:lnTo>
                <a:lnTo>
                  <a:pt x="1460" y="1124"/>
                </a:lnTo>
                <a:lnTo>
                  <a:pt x="1539" y="1137"/>
                </a:lnTo>
                <a:lnTo>
                  <a:pt x="1650" y="105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3547492" y="3404079"/>
            <a:ext cx="1030287" cy="1339850"/>
          </a:xfrm>
          <a:custGeom>
            <a:avLst/>
            <a:gdLst/>
            <a:ahLst/>
            <a:cxnLst>
              <a:cxn ang="0">
                <a:pos x="190" y="1689"/>
              </a:cxn>
              <a:cxn ang="0">
                <a:pos x="289" y="1518"/>
              </a:cxn>
              <a:cxn ang="0">
                <a:pos x="223" y="1676"/>
              </a:cxn>
              <a:cxn ang="0">
                <a:pos x="269" y="1735"/>
              </a:cxn>
              <a:cxn ang="0">
                <a:pos x="368" y="1617"/>
              </a:cxn>
              <a:cxn ang="0">
                <a:pos x="342" y="1886"/>
              </a:cxn>
              <a:cxn ang="0">
                <a:pos x="460" y="1834"/>
              </a:cxn>
              <a:cxn ang="0">
                <a:pos x="512" y="1702"/>
              </a:cxn>
              <a:cxn ang="0">
                <a:pos x="657" y="1775"/>
              </a:cxn>
              <a:cxn ang="0">
                <a:pos x="591" y="1965"/>
              </a:cxn>
              <a:cxn ang="0">
                <a:pos x="499" y="2024"/>
              </a:cxn>
              <a:cxn ang="0">
                <a:pos x="368" y="2090"/>
              </a:cxn>
              <a:cxn ang="0">
                <a:pos x="348" y="2149"/>
              </a:cxn>
              <a:cxn ang="0">
                <a:pos x="368" y="2228"/>
              </a:cxn>
              <a:cxn ang="0">
                <a:pos x="282" y="2287"/>
              </a:cxn>
              <a:cxn ang="0">
                <a:pos x="282" y="2439"/>
              </a:cxn>
              <a:cxn ang="0">
                <a:pos x="525" y="2524"/>
              </a:cxn>
              <a:cxn ang="0">
                <a:pos x="709" y="2498"/>
              </a:cxn>
              <a:cxn ang="0">
                <a:pos x="835" y="2419"/>
              </a:cxn>
              <a:cxn ang="0">
                <a:pos x="940" y="2346"/>
              </a:cxn>
              <a:cxn ang="0">
                <a:pos x="946" y="2267"/>
              </a:cxn>
              <a:cxn ang="0">
                <a:pos x="796" y="2149"/>
              </a:cxn>
              <a:cxn ang="0">
                <a:pos x="855" y="1913"/>
              </a:cxn>
              <a:cxn ang="0">
                <a:pos x="1005" y="1807"/>
              </a:cxn>
              <a:cxn ang="0">
                <a:pos x="1124" y="1755"/>
              </a:cxn>
              <a:cxn ang="0">
                <a:pos x="1197" y="1689"/>
              </a:cxn>
              <a:cxn ang="0">
                <a:pos x="1308" y="1814"/>
              </a:cxn>
              <a:cxn ang="0">
                <a:pos x="1380" y="1933"/>
              </a:cxn>
              <a:cxn ang="0">
                <a:pos x="1485" y="1953"/>
              </a:cxn>
              <a:cxn ang="0">
                <a:pos x="1624" y="2044"/>
              </a:cxn>
              <a:cxn ang="0">
                <a:pos x="1742" y="1854"/>
              </a:cxn>
              <a:cxn ang="0">
                <a:pos x="1722" y="1728"/>
              </a:cxn>
              <a:cxn ang="0">
                <a:pos x="1742" y="1590"/>
              </a:cxn>
              <a:cxn ang="0">
                <a:pos x="1689" y="1499"/>
              </a:cxn>
              <a:cxn ang="0">
                <a:pos x="1564" y="1597"/>
              </a:cxn>
              <a:cxn ang="0">
                <a:pos x="1472" y="1637"/>
              </a:cxn>
              <a:cxn ang="0">
                <a:pos x="1327" y="1511"/>
              </a:cxn>
              <a:cxn ang="0">
                <a:pos x="1242" y="1473"/>
              </a:cxn>
              <a:cxn ang="0">
                <a:pos x="1163" y="1222"/>
              </a:cxn>
              <a:cxn ang="0">
                <a:pos x="1144" y="1150"/>
              </a:cxn>
              <a:cxn ang="0">
                <a:pos x="1315" y="1078"/>
              </a:cxn>
              <a:cxn ang="0">
                <a:pos x="1630" y="828"/>
              </a:cxn>
              <a:cxn ang="0">
                <a:pos x="1729" y="571"/>
              </a:cxn>
              <a:cxn ang="0">
                <a:pos x="1847" y="454"/>
              </a:cxn>
              <a:cxn ang="0">
                <a:pos x="1933" y="367"/>
              </a:cxn>
              <a:cxn ang="0">
                <a:pos x="1894" y="335"/>
              </a:cxn>
              <a:cxn ang="0">
                <a:pos x="1703" y="177"/>
              </a:cxn>
              <a:cxn ang="0">
                <a:pos x="1578" y="210"/>
              </a:cxn>
              <a:cxn ang="0">
                <a:pos x="1525" y="150"/>
              </a:cxn>
              <a:cxn ang="0">
                <a:pos x="1472" y="138"/>
              </a:cxn>
              <a:cxn ang="0">
                <a:pos x="1414" y="71"/>
              </a:cxn>
              <a:cxn ang="0">
                <a:pos x="1236" y="32"/>
              </a:cxn>
              <a:cxn ang="0">
                <a:pos x="907" y="39"/>
              </a:cxn>
              <a:cxn ang="0">
                <a:pos x="1045" y="381"/>
              </a:cxn>
              <a:cxn ang="0">
                <a:pos x="907" y="486"/>
              </a:cxn>
              <a:cxn ang="0">
                <a:pos x="650" y="466"/>
              </a:cxn>
              <a:cxn ang="0">
                <a:pos x="460" y="525"/>
              </a:cxn>
              <a:cxn ang="0">
                <a:pos x="316" y="657"/>
              </a:cxn>
              <a:cxn ang="0">
                <a:pos x="210" y="894"/>
              </a:cxn>
              <a:cxn ang="0">
                <a:pos x="144" y="985"/>
              </a:cxn>
              <a:cxn ang="0">
                <a:pos x="52" y="1203"/>
              </a:cxn>
            </a:cxnLst>
            <a:rect l="0" t="0" r="r" b="b"/>
            <a:pathLst>
              <a:path w="1946" h="2530">
                <a:moveTo>
                  <a:pt x="0" y="1558"/>
                </a:moveTo>
                <a:lnTo>
                  <a:pt x="6" y="1610"/>
                </a:lnTo>
                <a:lnTo>
                  <a:pt x="12" y="1689"/>
                </a:lnTo>
                <a:lnTo>
                  <a:pt x="164" y="1689"/>
                </a:lnTo>
                <a:lnTo>
                  <a:pt x="190" y="1689"/>
                </a:lnTo>
                <a:lnTo>
                  <a:pt x="197" y="1649"/>
                </a:lnTo>
                <a:lnTo>
                  <a:pt x="144" y="1623"/>
                </a:lnTo>
                <a:lnTo>
                  <a:pt x="138" y="1492"/>
                </a:lnTo>
                <a:lnTo>
                  <a:pt x="150" y="1485"/>
                </a:lnTo>
                <a:lnTo>
                  <a:pt x="289" y="1518"/>
                </a:lnTo>
                <a:lnTo>
                  <a:pt x="282" y="1590"/>
                </a:lnTo>
                <a:lnTo>
                  <a:pt x="229" y="1617"/>
                </a:lnTo>
                <a:lnTo>
                  <a:pt x="243" y="1669"/>
                </a:lnTo>
                <a:lnTo>
                  <a:pt x="229" y="1669"/>
                </a:lnTo>
                <a:lnTo>
                  <a:pt x="223" y="1676"/>
                </a:lnTo>
                <a:lnTo>
                  <a:pt x="229" y="1702"/>
                </a:lnTo>
                <a:lnTo>
                  <a:pt x="229" y="1827"/>
                </a:lnTo>
                <a:lnTo>
                  <a:pt x="249" y="1814"/>
                </a:lnTo>
                <a:lnTo>
                  <a:pt x="269" y="1755"/>
                </a:lnTo>
                <a:lnTo>
                  <a:pt x="269" y="1735"/>
                </a:lnTo>
                <a:lnTo>
                  <a:pt x="282" y="1689"/>
                </a:lnTo>
                <a:lnTo>
                  <a:pt x="289" y="1610"/>
                </a:lnTo>
                <a:lnTo>
                  <a:pt x="302" y="1604"/>
                </a:lnTo>
                <a:lnTo>
                  <a:pt x="322" y="1617"/>
                </a:lnTo>
                <a:lnTo>
                  <a:pt x="368" y="1617"/>
                </a:lnTo>
                <a:lnTo>
                  <a:pt x="368" y="1629"/>
                </a:lnTo>
                <a:lnTo>
                  <a:pt x="387" y="1643"/>
                </a:lnTo>
                <a:lnTo>
                  <a:pt x="368" y="1708"/>
                </a:lnTo>
                <a:lnTo>
                  <a:pt x="342" y="1807"/>
                </a:lnTo>
                <a:lnTo>
                  <a:pt x="342" y="1886"/>
                </a:lnTo>
                <a:lnTo>
                  <a:pt x="401" y="1900"/>
                </a:lnTo>
                <a:lnTo>
                  <a:pt x="427" y="1893"/>
                </a:lnTo>
                <a:lnTo>
                  <a:pt x="427" y="1886"/>
                </a:lnTo>
                <a:lnTo>
                  <a:pt x="446" y="1866"/>
                </a:lnTo>
                <a:lnTo>
                  <a:pt x="460" y="1834"/>
                </a:lnTo>
                <a:lnTo>
                  <a:pt x="460" y="1814"/>
                </a:lnTo>
                <a:lnTo>
                  <a:pt x="453" y="1787"/>
                </a:lnTo>
                <a:lnTo>
                  <a:pt x="453" y="1748"/>
                </a:lnTo>
                <a:lnTo>
                  <a:pt x="499" y="1708"/>
                </a:lnTo>
                <a:lnTo>
                  <a:pt x="512" y="1702"/>
                </a:lnTo>
                <a:lnTo>
                  <a:pt x="578" y="1702"/>
                </a:lnTo>
                <a:lnTo>
                  <a:pt x="604" y="1716"/>
                </a:lnTo>
                <a:lnTo>
                  <a:pt x="624" y="1716"/>
                </a:lnTo>
                <a:lnTo>
                  <a:pt x="657" y="1735"/>
                </a:lnTo>
                <a:lnTo>
                  <a:pt x="657" y="1775"/>
                </a:lnTo>
                <a:lnTo>
                  <a:pt x="650" y="1801"/>
                </a:lnTo>
                <a:lnTo>
                  <a:pt x="611" y="1866"/>
                </a:lnTo>
                <a:lnTo>
                  <a:pt x="598" y="1926"/>
                </a:lnTo>
                <a:lnTo>
                  <a:pt x="585" y="1939"/>
                </a:lnTo>
                <a:lnTo>
                  <a:pt x="591" y="1965"/>
                </a:lnTo>
                <a:lnTo>
                  <a:pt x="578" y="1998"/>
                </a:lnTo>
                <a:lnTo>
                  <a:pt x="565" y="2004"/>
                </a:lnTo>
                <a:lnTo>
                  <a:pt x="551" y="2004"/>
                </a:lnTo>
                <a:lnTo>
                  <a:pt x="545" y="2004"/>
                </a:lnTo>
                <a:lnTo>
                  <a:pt x="499" y="2024"/>
                </a:lnTo>
                <a:lnTo>
                  <a:pt x="446" y="2083"/>
                </a:lnTo>
                <a:lnTo>
                  <a:pt x="420" y="2083"/>
                </a:lnTo>
                <a:lnTo>
                  <a:pt x="401" y="2090"/>
                </a:lnTo>
                <a:lnTo>
                  <a:pt x="381" y="2070"/>
                </a:lnTo>
                <a:lnTo>
                  <a:pt x="368" y="2090"/>
                </a:lnTo>
                <a:lnTo>
                  <a:pt x="381" y="2129"/>
                </a:lnTo>
                <a:lnTo>
                  <a:pt x="375" y="2156"/>
                </a:lnTo>
                <a:lnTo>
                  <a:pt x="361" y="2149"/>
                </a:lnTo>
                <a:lnTo>
                  <a:pt x="348" y="2143"/>
                </a:lnTo>
                <a:lnTo>
                  <a:pt x="348" y="2149"/>
                </a:lnTo>
                <a:lnTo>
                  <a:pt x="355" y="2169"/>
                </a:lnTo>
                <a:lnTo>
                  <a:pt x="348" y="2202"/>
                </a:lnTo>
                <a:lnTo>
                  <a:pt x="348" y="2208"/>
                </a:lnTo>
                <a:lnTo>
                  <a:pt x="348" y="2222"/>
                </a:lnTo>
                <a:lnTo>
                  <a:pt x="368" y="2228"/>
                </a:lnTo>
                <a:lnTo>
                  <a:pt x="342" y="2261"/>
                </a:lnTo>
                <a:lnTo>
                  <a:pt x="322" y="2248"/>
                </a:lnTo>
                <a:lnTo>
                  <a:pt x="316" y="2275"/>
                </a:lnTo>
                <a:lnTo>
                  <a:pt x="302" y="2267"/>
                </a:lnTo>
                <a:lnTo>
                  <a:pt x="282" y="2287"/>
                </a:lnTo>
                <a:lnTo>
                  <a:pt x="282" y="2307"/>
                </a:lnTo>
                <a:lnTo>
                  <a:pt x="263" y="2346"/>
                </a:lnTo>
                <a:lnTo>
                  <a:pt x="243" y="2413"/>
                </a:lnTo>
                <a:lnTo>
                  <a:pt x="229" y="2425"/>
                </a:lnTo>
                <a:lnTo>
                  <a:pt x="282" y="2439"/>
                </a:lnTo>
                <a:lnTo>
                  <a:pt x="361" y="2432"/>
                </a:lnTo>
                <a:lnTo>
                  <a:pt x="361" y="2458"/>
                </a:lnTo>
                <a:lnTo>
                  <a:pt x="368" y="2472"/>
                </a:lnTo>
                <a:lnTo>
                  <a:pt x="506" y="2492"/>
                </a:lnTo>
                <a:lnTo>
                  <a:pt x="525" y="2524"/>
                </a:lnTo>
                <a:lnTo>
                  <a:pt x="585" y="2524"/>
                </a:lnTo>
                <a:lnTo>
                  <a:pt x="618" y="2511"/>
                </a:lnTo>
                <a:lnTo>
                  <a:pt x="677" y="2530"/>
                </a:lnTo>
                <a:lnTo>
                  <a:pt x="709" y="2530"/>
                </a:lnTo>
                <a:lnTo>
                  <a:pt x="709" y="2498"/>
                </a:lnTo>
                <a:lnTo>
                  <a:pt x="697" y="2439"/>
                </a:lnTo>
                <a:lnTo>
                  <a:pt x="723" y="2405"/>
                </a:lnTo>
                <a:lnTo>
                  <a:pt x="756" y="2419"/>
                </a:lnTo>
                <a:lnTo>
                  <a:pt x="802" y="2425"/>
                </a:lnTo>
                <a:lnTo>
                  <a:pt x="835" y="2419"/>
                </a:lnTo>
                <a:lnTo>
                  <a:pt x="847" y="2393"/>
                </a:lnTo>
                <a:lnTo>
                  <a:pt x="900" y="2379"/>
                </a:lnTo>
                <a:lnTo>
                  <a:pt x="914" y="2346"/>
                </a:lnTo>
                <a:lnTo>
                  <a:pt x="926" y="2340"/>
                </a:lnTo>
                <a:lnTo>
                  <a:pt x="940" y="2346"/>
                </a:lnTo>
                <a:lnTo>
                  <a:pt x="940" y="2379"/>
                </a:lnTo>
                <a:lnTo>
                  <a:pt x="946" y="2379"/>
                </a:lnTo>
                <a:lnTo>
                  <a:pt x="960" y="2340"/>
                </a:lnTo>
                <a:lnTo>
                  <a:pt x="960" y="2287"/>
                </a:lnTo>
                <a:lnTo>
                  <a:pt x="946" y="2267"/>
                </a:lnTo>
                <a:lnTo>
                  <a:pt x="926" y="2261"/>
                </a:lnTo>
                <a:lnTo>
                  <a:pt x="894" y="2228"/>
                </a:lnTo>
                <a:lnTo>
                  <a:pt x="881" y="2208"/>
                </a:lnTo>
                <a:lnTo>
                  <a:pt x="855" y="2196"/>
                </a:lnTo>
                <a:lnTo>
                  <a:pt x="796" y="2149"/>
                </a:lnTo>
                <a:lnTo>
                  <a:pt x="782" y="2117"/>
                </a:lnTo>
                <a:lnTo>
                  <a:pt x="776" y="2024"/>
                </a:lnTo>
                <a:lnTo>
                  <a:pt x="788" y="1985"/>
                </a:lnTo>
                <a:lnTo>
                  <a:pt x="808" y="1945"/>
                </a:lnTo>
                <a:lnTo>
                  <a:pt x="855" y="1913"/>
                </a:lnTo>
                <a:lnTo>
                  <a:pt x="914" y="1880"/>
                </a:lnTo>
                <a:lnTo>
                  <a:pt x="940" y="1854"/>
                </a:lnTo>
                <a:lnTo>
                  <a:pt x="960" y="1840"/>
                </a:lnTo>
                <a:lnTo>
                  <a:pt x="992" y="1795"/>
                </a:lnTo>
                <a:lnTo>
                  <a:pt x="1005" y="1807"/>
                </a:lnTo>
                <a:lnTo>
                  <a:pt x="1019" y="1807"/>
                </a:lnTo>
                <a:lnTo>
                  <a:pt x="1051" y="1787"/>
                </a:lnTo>
                <a:lnTo>
                  <a:pt x="1078" y="1768"/>
                </a:lnTo>
                <a:lnTo>
                  <a:pt x="1098" y="1755"/>
                </a:lnTo>
                <a:lnTo>
                  <a:pt x="1124" y="1755"/>
                </a:lnTo>
                <a:lnTo>
                  <a:pt x="1130" y="1748"/>
                </a:lnTo>
                <a:lnTo>
                  <a:pt x="1144" y="1735"/>
                </a:lnTo>
                <a:lnTo>
                  <a:pt x="1170" y="1696"/>
                </a:lnTo>
                <a:lnTo>
                  <a:pt x="1183" y="1689"/>
                </a:lnTo>
                <a:lnTo>
                  <a:pt x="1197" y="1689"/>
                </a:lnTo>
                <a:lnTo>
                  <a:pt x="1229" y="1735"/>
                </a:lnTo>
                <a:lnTo>
                  <a:pt x="1282" y="1755"/>
                </a:lnTo>
                <a:lnTo>
                  <a:pt x="1282" y="1775"/>
                </a:lnTo>
                <a:lnTo>
                  <a:pt x="1288" y="1795"/>
                </a:lnTo>
                <a:lnTo>
                  <a:pt x="1308" y="1814"/>
                </a:lnTo>
                <a:lnTo>
                  <a:pt x="1341" y="1854"/>
                </a:lnTo>
                <a:lnTo>
                  <a:pt x="1347" y="1874"/>
                </a:lnTo>
                <a:lnTo>
                  <a:pt x="1341" y="1906"/>
                </a:lnTo>
                <a:lnTo>
                  <a:pt x="1354" y="1926"/>
                </a:lnTo>
                <a:lnTo>
                  <a:pt x="1380" y="1933"/>
                </a:lnTo>
                <a:lnTo>
                  <a:pt x="1406" y="1965"/>
                </a:lnTo>
                <a:lnTo>
                  <a:pt x="1426" y="1972"/>
                </a:lnTo>
                <a:lnTo>
                  <a:pt x="1440" y="1972"/>
                </a:lnTo>
                <a:lnTo>
                  <a:pt x="1472" y="1959"/>
                </a:lnTo>
                <a:lnTo>
                  <a:pt x="1485" y="1953"/>
                </a:lnTo>
                <a:lnTo>
                  <a:pt x="1505" y="1959"/>
                </a:lnTo>
                <a:lnTo>
                  <a:pt x="1531" y="1979"/>
                </a:lnTo>
                <a:lnTo>
                  <a:pt x="1571" y="1992"/>
                </a:lnTo>
                <a:lnTo>
                  <a:pt x="1604" y="2030"/>
                </a:lnTo>
                <a:lnTo>
                  <a:pt x="1624" y="2044"/>
                </a:lnTo>
                <a:lnTo>
                  <a:pt x="1663" y="2044"/>
                </a:lnTo>
                <a:lnTo>
                  <a:pt x="1689" y="2018"/>
                </a:lnTo>
                <a:lnTo>
                  <a:pt x="1696" y="1998"/>
                </a:lnTo>
                <a:lnTo>
                  <a:pt x="1736" y="1926"/>
                </a:lnTo>
                <a:lnTo>
                  <a:pt x="1742" y="1854"/>
                </a:lnTo>
                <a:lnTo>
                  <a:pt x="1742" y="1827"/>
                </a:lnTo>
                <a:lnTo>
                  <a:pt x="1748" y="1768"/>
                </a:lnTo>
                <a:lnTo>
                  <a:pt x="1742" y="1755"/>
                </a:lnTo>
                <a:lnTo>
                  <a:pt x="1736" y="1748"/>
                </a:lnTo>
                <a:lnTo>
                  <a:pt x="1722" y="1728"/>
                </a:lnTo>
                <a:lnTo>
                  <a:pt x="1689" y="1696"/>
                </a:lnTo>
                <a:lnTo>
                  <a:pt x="1689" y="1669"/>
                </a:lnTo>
                <a:lnTo>
                  <a:pt x="1709" y="1657"/>
                </a:lnTo>
                <a:lnTo>
                  <a:pt x="1736" y="1629"/>
                </a:lnTo>
                <a:lnTo>
                  <a:pt x="1742" y="1590"/>
                </a:lnTo>
                <a:lnTo>
                  <a:pt x="1736" y="1558"/>
                </a:lnTo>
                <a:lnTo>
                  <a:pt x="1736" y="1531"/>
                </a:lnTo>
                <a:lnTo>
                  <a:pt x="1729" y="1511"/>
                </a:lnTo>
                <a:lnTo>
                  <a:pt x="1709" y="1511"/>
                </a:lnTo>
                <a:lnTo>
                  <a:pt x="1689" y="1499"/>
                </a:lnTo>
                <a:lnTo>
                  <a:pt x="1663" y="1473"/>
                </a:lnTo>
                <a:lnTo>
                  <a:pt x="1643" y="1465"/>
                </a:lnTo>
                <a:lnTo>
                  <a:pt x="1637" y="1525"/>
                </a:lnTo>
                <a:lnTo>
                  <a:pt x="1610" y="1558"/>
                </a:lnTo>
                <a:lnTo>
                  <a:pt x="1564" y="1597"/>
                </a:lnTo>
                <a:lnTo>
                  <a:pt x="1545" y="1617"/>
                </a:lnTo>
                <a:lnTo>
                  <a:pt x="1525" y="1617"/>
                </a:lnTo>
                <a:lnTo>
                  <a:pt x="1485" y="1597"/>
                </a:lnTo>
                <a:lnTo>
                  <a:pt x="1472" y="1604"/>
                </a:lnTo>
                <a:lnTo>
                  <a:pt x="1472" y="1637"/>
                </a:lnTo>
                <a:lnTo>
                  <a:pt x="1452" y="1649"/>
                </a:lnTo>
                <a:lnTo>
                  <a:pt x="1440" y="1629"/>
                </a:lnTo>
                <a:lnTo>
                  <a:pt x="1420" y="1584"/>
                </a:lnTo>
                <a:lnTo>
                  <a:pt x="1361" y="1525"/>
                </a:lnTo>
                <a:lnTo>
                  <a:pt x="1327" y="1511"/>
                </a:lnTo>
                <a:lnTo>
                  <a:pt x="1308" y="1492"/>
                </a:lnTo>
                <a:lnTo>
                  <a:pt x="1282" y="1492"/>
                </a:lnTo>
                <a:lnTo>
                  <a:pt x="1262" y="1479"/>
                </a:lnTo>
                <a:lnTo>
                  <a:pt x="1256" y="1473"/>
                </a:lnTo>
                <a:lnTo>
                  <a:pt x="1242" y="1473"/>
                </a:lnTo>
                <a:lnTo>
                  <a:pt x="1197" y="1420"/>
                </a:lnTo>
                <a:lnTo>
                  <a:pt x="1189" y="1394"/>
                </a:lnTo>
                <a:lnTo>
                  <a:pt x="1177" y="1374"/>
                </a:lnTo>
                <a:lnTo>
                  <a:pt x="1170" y="1242"/>
                </a:lnTo>
                <a:lnTo>
                  <a:pt x="1163" y="1222"/>
                </a:lnTo>
                <a:lnTo>
                  <a:pt x="1137" y="1216"/>
                </a:lnTo>
                <a:lnTo>
                  <a:pt x="1118" y="1203"/>
                </a:lnTo>
                <a:lnTo>
                  <a:pt x="1110" y="1183"/>
                </a:lnTo>
                <a:lnTo>
                  <a:pt x="1110" y="1177"/>
                </a:lnTo>
                <a:lnTo>
                  <a:pt x="1144" y="1150"/>
                </a:lnTo>
                <a:lnTo>
                  <a:pt x="1170" y="1137"/>
                </a:lnTo>
                <a:lnTo>
                  <a:pt x="1177" y="1124"/>
                </a:lnTo>
                <a:lnTo>
                  <a:pt x="1209" y="1104"/>
                </a:lnTo>
                <a:lnTo>
                  <a:pt x="1262" y="1084"/>
                </a:lnTo>
                <a:lnTo>
                  <a:pt x="1315" y="1078"/>
                </a:lnTo>
                <a:lnTo>
                  <a:pt x="1374" y="1064"/>
                </a:lnTo>
                <a:lnTo>
                  <a:pt x="1446" y="1045"/>
                </a:lnTo>
                <a:lnTo>
                  <a:pt x="1466" y="1025"/>
                </a:lnTo>
                <a:lnTo>
                  <a:pt x="1604" y="867"/>
                </a:lnTo>
                <a:lnTo>
                  <a:pt x="1630" y="828"/>
                </a:lnTo>
                <a:lnTo>
                  <a:pt x="1742" y="716"/>
                </a:lnTo>
                <a:lnTo>
                  <a:pt x="1748" y="709"/>
                </a:lnTo>
                <a:lnTo>
                  <a:pt x="1729" y="624"/>
                </a:lnTo>
                <a:lnTo>
                  <a:pt x="1722" y="591"/>
                </a:lnTo>
                <a:lnTo>
                  <a:pt x="1729" y="571"/>
                </a:lnTo>
                <a:lnTo>
                  <a:pt x="1742" y="565"/>
                </a:lnTo>
                <a:lnTo>
                  <a:pt x="1807" y="571"/>
                </a:lnTo>
                <a:lnTo>
                  <a:pt x="1827" y="545"/>
                </a:lnTo>
                <a:lnTo>
                  <a:pt x="1827" y="512"/>
                </a:lnTo>
                <a:lnTo>
                  <a:pt x="1847" y="454"/>
                </a:lnTo>
                <a:lnTo>
                  <a:pt x="1860" y="440"/>
                </a:lnTo>
                <a:lnTo>
                  <a:pt x="1906" y="407"/>
                </a:lnTo>
                <a:lnTo>
                  <a:pt x="1933" y="394"/>
                </a:lnTo>
                <a:lnTo>
                  <a:pt x="1946" y="381"/>
                </a:lnTo>
                <a:lnTo>
                  <a:pt x="1933" y="367"/>
                </a:lnTo>
                <a:lnTo>
                  <a:pt x="1926" y="361"/>
                </a:lnTo>
                <a:lnTo>
                  <a:pt x="1920" y="335"/>
                </a:lnTo>
                <a:lnTo>
                  <a:pt x="1926" y="335"/>
                </a:lnTo>
                <a:lnTo>
                  <a:pt x="1913" y="322"/>
                </a:lnTo>
                <a:lnTo>
                  <a:pt x="1894" y="335"/>
                </a:lnTo>
                <a:lnTo>
                  <a:pt x="1880" y="348"/>
                </a:lnTo>
                <a:lnTo>
                  <a:pt x="1847" y="348"/>
                </a:lnTo>
                <a:lnTo>
                  <a:pt x="1795" y="316"/>
                </a:lnTo>
                <a:lnTo>
                  <a:pt x="1742" y="229"/>
                </a:lnTo>
                <a:lnTo>
                  <a:pt x="1703" y="177"/>
                </a:lnTo>
                <a:lnTo>
                  <a:pt x="1689" y="177"/>
                </a:lnTo>
                <a:lnTo>
                  <a:pt x="1677" y="184"/>
                </a:lnTo>
                <a:lnTo>
                  <a:pt x="1617" y="190"/>
                </a:lnTo>
                <a:lnTo>
                  <a:pt x="1598" y="197"/>
                </a:lnTo>
                <a:lnTo>
                  <a:pt x="1578" y="210"/>
                </a:lnTo>
                <a:lnTo>
                  <a:pt x="1551" y="203"/>
                </a:lnTo>
                <a:lnTo>
                  <a:pt x="1545" y="197"/>
                </a:lnTo>
                <a:lnTo>
                  <a:pt x="1525" y="190"/>
                </a:lnTo>
                <a:lnTo>
                  <a:pt x="1525" y="170"/>
                </a:lnTo>
                <a:lnTo>
                  <a:pt x="1525" y="150"/>
                </a:lnTo>
                <a:lnTo>
                  <a:pt x="1519" y="138"/>
                </a:lnTo>
                <a:lnTo>
                  <a:pt x="1519" y="124"/>
                </a:lnTo>
                <a:lnTo>
                  <a:pt x="1511" y="118"/>
                </a:lnTo>
                <a:lnTo>
                  <a:pt x="1492" y="131"/>
                </a:lnTo>
                <a:lnTo>
                  <a:pt x="1472" y="138"/>
                </a:lnTo>
                <a:lnTo>
                  <a:pt x="1466" y="131"/>
                </a:lnTo>
                <a:lnTo>
                  <a:pt x="1459" y="131"/>
                </a:lnTo>
                <a:lnTo>
                  <a:pt x="1446" y="98"/>
                </a:lnTo>
                <a:lnTo>
                  <a:pt x="1446" y="85"/>
                </a:lnTo>
                <a:lnTo>
                  <a:pt x="1414" y="71"/>
                </a:lnTo>
                <a:lnTo>
                  <a:pt x="1374" y="71"/>
                </a:lnTo>
                <a:lnTo>
                  <a:pt x="1321" y="39"/>
                </a:lnTo>
                <a:lnTo>
                  <a:pt x="1295" y="45"/>
                </a:lnTo>
                <a:lnTo>
                  <a:pt x="1268" y="32"/>
                </a:lnTo>
                <a:lnTo>
                  <a:pt x="1236" y="32"/>
                </a:lnTo>
                <a:lnTo>
                  <a:pt x="1197" y="12"/>
                </a:lnTo>
                <a:lnTo>
                  <a:pt x="1110" y="0"/>
                </a:lnTo>
                <a:lnTo>
                  <a:pt x="960" y="19"/>
                </a:lnTo>
                <a:lnTo>
                  <a:pt x="934" y="32"/>
                </a:lnTo>
                <a:lnTo>
                  <a:pt x="907" y="39"/>
                </a:lnTo>
                <a:lnTo>
                  <a:pt x="934" y="71"/>
                </a:lnTo>
                <a:lnTo>
                  <a:pt x="960" y="150"/>
                </a:lnTo>
                <a:lnTo>
                  <a:pt x="999" y="190"/>
                </a:lnTo>
                <a:lnTo>
                  <a:pt x="1031" y="269"/>
                </a:lnTo>
                <a:lnTo>
                  <a:pt x="1045" y="381"/>
                </a:lnTo>
                <a:lnTo>
                  <a:pt x="1039" y="466"/>
                </a:lnTo>
                <a:lnTo>
                  <a:pt x="1019" y="480"/>
                </a:lnTo>
                <a:lnTo>
                  <a:pt x="992" y="473"/>
                </a:lnTo>
                <a:lnTo>
                  <a:pt x="940" y="486"/>
                </a:lnTo>
                <a:lnTo>
                  <a:pt x="907" y="486"/>
                </a:lnTo>
                <a:lnTo>
                  <a:pt x="867" y="493"/>
                </a:lnTo>
                <a:lnTo>
                  <a:pt x="841" y="506"/>
                </a:lnTo>
                <a:lnTo>
                  <a:pt x="802" y="486"/>
                </a:lnTo>
                <a:lnTo>
                  <a:pt x="709" y="486"/>
                </a:lnTo>
                <a:lnTo>
                  <a:pt x="650" y="466"/>
                </a:lnTo>
                <a:lnTo>
                  <a:pt x="598" y="466"/>
                </a:lnTo>
                <a:lnTo>
                  <a:pt x="539" y="454"/>
                </a:lnTo>
                <a:lnTo>
                  <a:pt x="480" y="466"/>
                </a:lnTo>
                <a:lnTo>
                  <a:pt x="460" y="480"/>
                </a:lnTo>
                <a:lnTo>
                  <a:pt x="460" y="525"/>
                </a:lnTo>
                <a:lnTo>
                  <a:pt x="446" y="532"/>
                </a:lnTo>
                <a:lnTo>
                  <a:pt x="381" y="585"/>
                </a:lnTo>
                <a:lnTo>
                  <a:pt x="368" y="604"/>
                </a:lnTo>
                <a:lnTo>
                  <a:pt x="335" y="657"/>
                </a:lnTo>
                <a:lnTo>
                  <a:pt x="316" y="657"/>
                </a:lnTo>
                <a:lnTo>
                  <a:pt x="249" y="689"/>
                </a:lnTo>
                <a:lnTo>
                  <a:pt x="237" y="709"/>
                </a:lnTo>
                <a:lnTo>
                  <a:pt x="210" y="795"/>
                </a:lnTo>
                <a:lnTo>
                  <a:pt x="217" y="847"/>
                </a:lnTo>
                <a:lnTo>
                  <a:pt x="210" y="894"/>
                </a:lnTo>
                <a:lnTo>
                  <a:pt x="229" y="926"/>
                </a:lnTo>
                <a:lnTo>
                  <a:pt x="223" y="934"/>
                </a:lnTo>
                <a:lnTo>
                  <a:pt x="164" y="940"/>
                </a:lnTo>
                <a:lnTo>
                  <a:pt x="144" y="953"/>
                </a:lnTo>
                <a:lnTo>
                  <a:pt x="144" y="985"/>
                </a:lnTo>
                <a:lnTo>
                  <a:pt x="91" y="1013"/>
                </a:lnTo>
                <a:lnTo>
                  <a:pt x="79" y="1025"/>
                </a:lnTo>
                <a:lnTo>
                  <a:pt x="52" y="1104"/>
                </a:lnTo>
                <a:lnTo>
                  <a:pt x="52" y="1183"/>
                </a:lnTo>
                <a:lnTo>
                  <a:pt x="52" y="1203"/>
                </a:lnTo>
                <a:lnTo>
                  <a:pt x="19" y="1242"/>
                </a:lnTo>
                <a:lnTo>
                  <a:pt x="0" y="155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5255642" y="5526566"/>
            <a:ext cx="1482725" cy="981075"/>
          </a:xfrm>
          <a:custGeom>
            <a:avLst/>
            <a:gdLst/>
            <a:ahLst/>
            <a:cxnLst>
              <a:cxn ang="0">
                <a:pos x="59" y="1314"/>
              </a:cxn>
              <a:cxn ang="0">
                <a:pos x="118" y="1216"/>
              </a:cxn>
              <a:cxn ang="0">
                <a:pos x="211" y="1117"/>
              </a:cxn>
              <a:cxn ang="0">
                <a:pos x="158" y="980"/>
              </a:cxn>
              <a:cxn ang="0">
                <a:pos x="39" y="676"/>
              </a:cxn>
              <a:cxn ang="0">
                <a:pos x="98" y="467"/>
              </a:cxn>
              <a:cxn ang="0">
                <a:pos x="158" y="480"/>
              </a:cxn>
              <a:cxn ang="0">
                <a:pos x="270" y="427"/>
              </a:cxn>
              <a:cxn ang="0">
                <a:pos x="414" y="427"/>
              </a:cxn>
              <a:cxn ang="0">
                <a:pos x="408" y="269"/>
              </a:cxn>
              <a:cxn ang="0">
                <a:pos x="513" y="302"/>
              </a:cxn>
              <a:cxn ang="0">
                <a:pos x="612" y="401"/>
              </a:cxn>
              <a:cxn ang="0">
                <a:pos x="665" y="354"/>
              </a:cxn>
              <a:cxn ang="0">
                <a:pos x="789" y="302"/>
              </a:cxn>
              <a:cxn ang="0">
                <a:pos x="927" y="269"/>
              </a:cxn>
              <a:cxn ang="0">
                <a:pos x="1039" y="197"/>
              </a:cxn>
              <a:cxn ang="0">
                <a:pos x="1125" y="72"/>
              </a:cxn>
              <a:cxn ang="0">
                <a:pos x="1184" y="26"/>
              </a:cxn>
              <a:cxn ang="0">
                <a:pos x="1342" y="131"/>
              </a:cxn>
              <a:cxn ang="0">
                <a:pos x="1407" y="243"/>
              </a:cxn>
              <a:cxn ang="0">
                <a:pos x="1473" y="302"/>
              </a:cxn>
              <a:cxn ang="0">
                <a:pos x="1637" y="460"/>
              </a:cxn>
              <a:cxn ang="0">
                <a:pos x="1690" y="696"/>
              </a:cxn>
              <a:cxn ang="0">
                <a:pos x="1966" y="565"/>
              </a:cxn>
              <a:cxn ang="0">
                <a:pos x="2006" y="644"/>
              </a:cxn>
              <a:cxn ang="0">
                <a:pos x="2012" y="696"/>
              </a:cxn>
              <a:cxn ang="0">
                <a:pos x="2190" y="901"/>
              </a:cxn>
              <a:cxn ang="0">
                <a:pos x="2670" y="913"/>
              </a:cxn>
              <a:cxn ang="0">
                <a:pos x="2670" y="1557"/>
              </a:cxn>
              <a:cxn ang="0">
                <a:pos x="2427" y="1492"/>
              </a:cxn>
              <a:cxn ang="0">
                <a:pos x="2381" y="1446"/>
              </a:cxn>
              <a:cxn ang="0">
                <a:pos x="2341" y="1381"/>
              </a:cxn>
              <a:cxn ang="0">
                <a:pos x="2263" y="1433"/>
              </a:cxn>
              <a:cxn ang="0">
                <a:pos x="2255" y="1373"/>
              </a:cxn>
              <a:cxn ang="0">
                <a:pos x="2196" y="1347"/>
              </a:cxn>
              <a:cxn ang="0">
                <a:pos x="2117" y="1426"/>
              </a:cxn>
              <a:cxn ang="0">
                <a:pos x="2150" y="1460"/>
              </a:cxn>
              <a:cxn ang="0">
                <a:pos x="2065" y="1499"/>
              </a:cxn>
              <a:cxn ang="0">
                <a:pos x="2012" y="1525"/>
              </a:cxn>
              <a:cxn ang="0">
                <a:pos x="1927" y="1590"/>
              </a:cxn>
              <a:cxn ang="0">
                <a:pos x="1874" y="1643"/>
              </a:cxn>
              <a:cxn ang="0">
                <a:pos x="1789" y="1669"/>
              </a:cxn>
              <a:cxn ang="0">
                <a:pos x="1644" y="1722"/>
              </a:cxn>
              <a:cxn ang="0">
                <a:pos x="1532" y="1774"/>
              </a:cxn>
              <a:cxn ang="0">
                <a:pos x="1493" y="1794"/>
              </a:cxn>
              <a:cxn ang="0">
                <a:pos x="1441" y="1821"/>
              </a:cxn>
              <a:cxn ang="0">
                <a:pos x="1368" y="1834"/>
              </a:cxn>
              <a:cxn ang="0">
                <a:pos x="1283" y="1847"/>
              </a:cxn>
              <a:cxn ang="0">
                <a:pos x="1151" y="1821"/>
              </a:cxn>
              <a:cxn ang="0">
                <a:pos x="940" y="1762"/>
              </a:cxn>
              <a:cxn ang="0">
                <a:pos x="894" y="1715"/>
              </a:cxn>
              <a:cxn ang="0">
                <a:pos x="717" y="1695"/>
              </a:cxn>
              <a:cxn ang="0">
                <a:pos x="572" y="1669"/>
              </a:cxn>
              <a:cxn ang="0">
                <a:pos x="408" y="1604"/>
              </a:cxn>
              <a:cxn ang="0">
                <a:pos x="316" y="1551"/>
              </a:cxn>
              <a:cxn ang="0">
                <a:pos x="138" y="1486"/>
              </a:cxn>
            </a:cxnLst>
            <a:rect l="0" t="0" r="r" b="b"/>
            <a:pathLst>
              <a:path w="2802" h="1853">
                <a:moveTo>
                  <a:pt x="0" y="1413"/>
                </a:moveTo>
                <a:lnTo>
                  <a:pt x="19" y="1407"/>
                </a:lnTo>
                <a:lnTo>
                  <a:pt x="19" y="1393"/>
                </a:lnTo>
                <a:lnTo>
                  <a:pt x="13" y="1381"/>
                </a:lnTo>
                <a:lnTo>
                  <a:pt x="13" y="1347"/>
                </a:lnTo>
                <a:lnTo>
                  <a:pt x="33" y="1328"/>
                </a:lnTo>
                <a:lnTo>
                  <a:pt x="59" y="1314"/>
                </a:lnTo>
                <a:lnTo>
                  <a:pt x="72" y="1314"/>
                </a:lnTo>
                <a:lnTo>
                  <a:pt x="79" y="1314"/>
                </a:lnTo>
                <a:lnTo>
                  <a:pt x="98" y="1294"/>
                </a:lnTo>
                <a:lnTo>
                  <a:pt x="118" y="1275"/>
                </a:lnTo>
                <a:lnTo>
                  <a:pt x="125" y="1268"/>
                </a:lnTo>
                <a:lnTo>
                  <a:pt x="98" y="1223"/>
                </a:lnTo>
                <a:lnTo>
                  <a:pt x="118" y="1216"/>
                </a:lnTo>
                <a:lnTo>
                  <a:pt x="132" y="1223"/>
                </a:lnTo>
                <a:lnTo>
                  <a:pt x="138" y="1216"/>
                </a:lnTo>
                <a:lnTo>
                  <a:pt x="165" y="1209"/>
                </a:lnTo>
                <a:lnTo>
                  <a:pt x="171" y="1190"/>
                </a:lnTo>
                <a:lnTo>
                  <a:pt x="177" y="1190"/>
                </a:lnTo>
                <a:lnTo>
                  <a:pt x="191" y="1170"/>
                </a:lnTo>
                <a:lnTo>
                  <a:pt x="211" y="1117"/>
                </a:lnTo>
                <a:lnTo>
                  <a:pt x="211" y="1085"/>
                </a:lnTo>
                <a:lnTo>
                  <a:pt x="230" y="1071"/>
                </a:lnTo>
                <a:lnTo>
                  <a:pt x="237" y="1051"/>
                </a:lnTo>
                <a:lnTo>
                  <a:pt x="237" y="1019"/>
                </a:lnTo>
                <a:lnTo>
                  <a:pt x="191" y="999"/>
                </a:lnTo>
                <a:lnTo>
                  <a:pt x="177" y="999"/>
                </a:lnTo>
                <a:lnTo>
                  <a:pt x="158" y="980"/>
                </a:lnTo>
                <a:lnTo>
                  <a:pt x="151" y="966"/>
                </a:lnTo>
                <a:lnTo>
                  <a:pt x="138" y="901"/>
                </a:lnTo>
                <a:lnTo>
                  <a:pt x="125" y="894"/>
                </a:lnTo>
                <a:lnTo>
                  <a:pt x="92" y="881"/>
                </a:lnTo>
                <a:lnTo>
                  <a:pt x="72" y="716"/>
                </a:lnTo>
                <a:lnTo>
                  <a:pt x="59" y="690"/>
                </a:lnTo>
                <a:lnTo>
                  <a:pt x="39" y="676"/>
                </a:lnTo>
                <a:lnTo>
                  <a:pt x="39" y="657"/>
                </a:lnTo>
                <a:lnTo>
                  <a:pt x="59" y="538"/>
                </a:lnTo>
                <a:lnTo>
                  <a:pt x="59" y="500"/>
                </a:lnTo>
                <a:lnTo>
                  <a:pt x="59" y="467"/>
                </a:lnTo>
                <a:lnTo>
                  <a:pt x="72" y="467"/>
                </a:lnTo>
                <a:lnTo>
                  <a:pt x="79" y="460"/>
                </a:lnTo>
                <a:lnTo>
                  <a:pt x="98" y="467"/>
                </a:lnTo>
                <a:lnTo>
                  <a:pt x="112" y="460"/>
                </a:lnTo>
                <a:lnTo>
                  <a:pt x="118" y="441"/>
                </a:lnTo>
                <a:lnTo>
                  <a:pt x="132" y="447"/>
                </a:lnTo>
                <a:lnTo>
                  <a:pt x="132" y="467"/>
                </a:lnTo>
                <a:lnTo>
                  <a:pt x="138" y="467"/>
                </a:lnTo>
                <a:lnTo>
                  <a:pt x="145" y="486"/>
                </a:lnTo>
                <a:lnTo>
                  <a:pt x="158" y="480"/>
                </a:lnTo>
                <a:lnTo>
                  <a:pt x="158" y="427"/>
                </a:lnTo>
                <a:lnTo>
                  <a:pt x="177" y="407"/>
                </a:lnTo>
                <a:lnTo>
                  <a:pt x="191" y="407"/>
                </a:lnTo>
                <a:lnTo>
                  <a:pt x="211" y="414"/>
                </a:lnTo>
                <a:lnTo>
                  <a:pt x="230" y="414"/>
                </a:lnTo>
                <a:lnTo>
                  <a:pt x="250" y="407"/>
                </a:lnTo>
                <a:lnTo>
                  <a:pt x="270" y="427"/>
                </a:lnTo>
                <a:lnTo>
                  <a:pt x="290" y="427"/>
                </a:lnTo>
                <a:lnTo>
                  <a:pt x="329" y="427"/>
                </a:lnTo>
                <a:lnTo>
                  <a:pt x="335" y="433"/>
                </a:lnTo>
                <a:lnTo>
                  <a:pt x="355" y="460"/>
                </a:lnTo>
                <a:lnTo>
                  <a:pt x="369" y="453"/>
                </a:lnTo>
                <a:lnTo>
                  <a:pt x="388" y="453"/>
                </a:lnTo>
                <a:lnTo>
                  <a:pt x="414" y="427"/>
                </a:lnTo>
                <a:lnTo>
                  <a:pt x="420" y="414"/>
                </a:lnTo>
                <a:lnTo>
                  <a:pt x="414" y="407"/>
                </a:lnTo>
                <a:lnTo>
                  <a:pt x="408" y="394"/>
                </a:lnTo>
                <a:lnTo>
                  <a:pt x="388" y="388"/>
                </a:lnTo>
                <a:lnTo>
                  <a:pt x="388" y="354"/>
                </a:lnTo>
                <a:lnTo>
                  <a:pt x="375" y="348"/>
                </a:lnTo>
                <a:lnTo>
                  <a:pt x="408" y="269"/>
                </a:lnTo>
                <a:lnTo>
                  <a:pt x="434" y="263"/>
                </a:lnTo>
                <a:lnTo>
                  <a:pt x="447" y="236"/>
                </a:lnTo>
                <a:lnTo>
                  <a:pt x="460" y="230"/>
                </a:lnTo>
                <a:lnTo>
                  <a:pt x="507" y="224"/>
                </a:lnTo>
                <a:lnTo>
                  <a:pt x="519" y="230"/>
                </a:lnTo>
                <a:lnTo>
                  <a:pt x="519" y="243"/>
                </a:lnTo>
                <a:lnTo>
                  <a:pt x="513" y="302"/>
                </a:lnTo>
                <a:lnTo>
                  <a:pt x="552" y="342"/>
                </a:lnTo>
                <a:lnTo>
                  <a:pt x="566" y="394"/>
                </a:lnTo>
                <a:lnTo>
                  <a:pt x="586" y="407"/>
                </a:lnTo>
                <a:lnTo>
                  <a:pt x="592" y="407"/>
                </a:lnTo>
                <a:lnTo>
                  <a:pt x="592" y="388"/>
                </a:lnTo>
                <a:lnTo>
                  <a:pt x="598" y="381"/>
                </a:lnTo>
                <a:lnTo>
                  <a:pt x="612" y="401"/>
                </a:lnTo>
                <a:lnTo>
                  <a:pt x="605" y="407"/>
                </a:lnTo>
                <a:lnTo>
                  <a:pt x="612" y="427"/>
                </a:lnTo>
                <a:lnTo>
                  <a:pt x="625" y="427"/>
                </a:lnTo>
                <a:lnTo>
                  <a:pt x="625" y="401"/>
                </a:lnTo>
                <a:lnTo>
                  <a:pt x="631" y="388"/>
                </a:lnTo>
                <a:lnTo>
                  <a:pt x="645" y="368"/>
                </a:lnTo>
                <a:lnTo>
                  <a:pt x="665" y="354"/>
                </a:lnTo>
                <a:lnTo>
                  <a:pt x="671" y="348"/>
                </a:lnTo>
                <a:lnTo>
                  <a:pt x="697" y="328"/>
                </a:lnTo>
                <a:lnTo>
                  <a:pt x="710" y="322"/>
                </a:lnTo>
                <a:lnTo>
                  <a:pt x="730" y="315"/>
                </a:lnTo>
                <a:lnTo>
                  <a:pt x="763" y="309"/>
                </a:lnTo>
                <a:lnTo>
                  <a:pt x="770" y="302"/>
                </a:lnTo>
                <a:lnTo>
                  <a:pt x="789" y="302"/>
                </a:lnTo>
                <a:lnTo>
                  <a:pt x="803" y="302"/>
                </a:lnTo>
                <a:lnTo>
                  <a:pt x="829" y="322"/>
                </a:lnTo>
                <a:lnTo>
                  <a:pt x="842" y="322"/>
                </a:lnTo>
                <a:lnTo>
                  <a:pt x="862" y="322"/>
                </a:lnTo>
                <a:lnTo>
                  <a:pt x="882" y="309"/>
                </a:lnTo>
                <a:lnTo>
                  <a:pt x="901" y="289"/>
                </a:lnTo>
                <a:lnTo>
                  <a:pt x="927" y="269"/>
                </a:lnTo>
                <a:lnTo>
                  <a:pt x="960" y="269"/>
                </a:lnTo>
                <a:lnTo>
                  <a:pt x="967" y="269"/>
                </a:lnTo>
                <a:lnTo>
                  <a:pt x="987" y="263"/>
                </a:lnTo>
                <a:lnTo>
                  <a:pt x="993" y="250"/>
                </a:lnTo>
                <a:lnTo>
                  <a:pt x="999" y="250"/>
                </a:lnTo>
                <a:lnTo>
                  <a:pt x="1026" y="197"/>
                </a:lnTo>
                <a:lnTo>
                  <a:pt x="1039" y="197"/>
                </a:lnTo>
                <a:lnTo>
                  <a:pt x="1039" y="184"/>
                </a:lnTo>
                <a:lnTo>
                  <a:pt x="1052" y="164"/>
                </a:lnTo>
                <a:lnTo>
                  <a:pt x="1066" y="151"/>
                </a:lnTo>
                <a:lnTo>
                  <a:pt x="1078" y="157"/>
                </a:lnTo>
                <a:lnTo>
                  <a:pt x="1085" y="145"/>
                </a:lnTo>
                <a:lnTo>
                  <a:pt x="1092" y="125"/>
                </a:lnTo>
                <a:lnTo>
                  <a:pt x="1125" y="72"/>
                </a:lnTo>
                <a:lnTo>
                  <a:pt x="1125" y="52"/>
                </a:lnTo>
                <a:lnTo>
                  <a:pt x="1118" y="32"/>
                </a:lnTo>
                <a:lnTo>
                  <a:pt x="1118" y="0"/>
                </a:lnTo>
                <a:lnTo>
                  <a:pt x="1137" y="0"/>
                </a:lnTo>
                <a:lnTo>
                  <a:pt x="1151" y="6"/>
                </a:lnTo>
                <a:lnTo>
                  <a:pt x="1177" y="26"/>
                </a:lnTo>
                <a:lnTo>
                  <a:pt x="1184" y="26"/>
                </a:lnTo>
                <a:lnTo>
                  <a:pt x="1224" y="46"/>
                </a:lnTo>
                <a:lnTo>
                  <a:pt x="1243" y="52"/>
                </a:lnTo>
                <a:lnTo>
                  <a:pt x="1269" y="66"/>
                </a:lnTo>
                <a:lnTo>
                  <a:pt x="1276" y="72"/>
                </a:lnTo>
                <a:lnTo>
                  <a:pt x="1315" y="85"/>
                </a:lnTo>
                <a:lnTo>
                  <a:pt x="1322" y="98"/>
                </a:lnTo>
                <a:lnTo>
                  <a:pt x="1342" y="131"/>
                </a:lnTo>
                <a:lnTo>
                  <a:pt x="1342" y="145"/>
                </a:lnTo>
                <a:lnTo>
                  <a:pt x="1354" y="164"/>
                </a:lnTo>
                <a:lnTo>
                  <a:pt x="1348" y="197"/>
                </a:lnTo>
                <a:lnTo>
                  <a:pt x="1354" y="210"/>
                </a:lnTo>
                <a:lnTo>
                  <a:pt x="1368" y="216"/>
                </a:lnTo>
                <a:lnTo>
                  <a:pt x="1401" y="230"/>
                </a:lnTo>
                <a:lnTo>
                  <a:pt x="1407" y="243"/>
                </a:lnTo>
                <a:lnTo>
                  <a:pt x="1407" y="263"/>
                </a:lnTo>
                <a:lnTo>
                  <a:pt x="1401" y="269"/>
                </a:lnTo>
                <a:lnTo>
                  <a:pt x="1407" y="275"/>
                </a:lnTo>
                <a:lnTo>
                  <a:pt x="1414" y="283"/>
                </a:lnTo>
                <a:lnTo>
                  <a:pt x="1427" y="302"/>
                </a:lnTo>
                <a:lnTo>
                  <a:pt x="1447" y="309"/>
                </a:lnTo>
                <a:lnTo>
                  <a:pt x="1473" y="302"/>
                </a:lnTo>
                <a:lnTo>
                  <a:pt x="1512" y="309"/>
                </a:lnTo>
                <a:lnTo>
                  <a:pt x="1552" y="302"/>
                </a:lnTo>
                <a:lnTo>
                  <a:pt x="1578" y="302"/>
                </a:lnTo>
                <a:lnTo>
                  <a:pt x="1611" y="335"/>
                </a:lnTo>
                <a:lnTo>
                  <a:pt x="1631" y="374"/>
                </a:lnTo>
                <a:lnTo>
                  <a:pt x="1637" y="414"/>
                </a:lnTo>
                <a:lnTo>
                  <a:pt x="1637" y="460"/>
                </a:lnTo>
                <a:lnTo>
                  <a:pt x="1617" y="500"/>
                </a:lnTo>
                <a:lnTo>
                  <a:pt x="1578" y="538"/>
                </a:lnTo>
                <a:lnTo>
                  <a:pt x="1578" y="546"/>
                </a:lnTo>
                <a:lnTo>
                  <a:pt x="1611" y="644"/>
                </a:lnTo>
                <a:lnTo>
                  <a:pt x="1631" y="684"/>
                </a:lnTo>
                <a:lnTo>
                  <a:pt x="1657" y="696"/>
                </a:lnTo>
                <a:lnTo>
                  <a:pt x="1690" y="696"/>
                </a:lnTo>
                <a:lnTo>
                  <a:pt x="1716" y="703"/>
                </a:lnTo>
                <a:lnTo>
                  <a:pt x="1763" y="703"/>
                </a:lnTo>
                <a:lnTo>
                  <a:pt x="1815" y="664"/>
                </a:lnTo>
                <a:lnTo>
                  <a:pt x="1828" y="637"/>
                </a:lnTo>
                <a:lnTo>
                  <a:pt x="1881" y="624"/>
                </a:lnTo>
                <a:lnTo>
                  <a:pt x="1953" y="585"/>
                </a:lnTo>
                <a:lnTo>
                  <a:pt x="1966" y="565"/>
                </a:lnTo>
                <a:lnTo>
                  <a:pt x="1966" y="578"/>
                </a:lnTo>
                <a:lnTo>
                  <a:pt x="1986" y="578"/>
                </a:lnTo>
                <a:lnTo>
                  <a:pt x="2012" y="597"/>
                </a:lnTo>
                <a:lnTo>
                  <a:pt x="2038" y="605"/>
                </a:lnTo>
                <a:lnTo>
                  <a:pt x="2032" y="637"/>
                </a:lnTo>
                <a:lnTo>
                  <a:pt x="2026" y="637"/>
                </a:lnTo>
                <a:lnTo>
                  <a:pt x="2006" y="644"/>
                </a:lnTo>
                <a:lnTo>
                  <a:pt x="2000" y="644"/>
                </a:lnTo>
                <a:lnTo>
                  <a:pt x="1992" y="650"/>
                </a:lnTo>
                <a:lnTo>
                  <a:pt x="1986" y="657"/>
                </a:lnTo>
                <a:lnTo>
                  <a:pt x="1980" y="657"/>
                </a:lnTo>
                <a:lnTo>
                  <a:pt x="1992" y="670"/>
                </a:lnTo>
                <a:lnTo>
                  <a:pt x="1992" y="684"/>
                </a:lnTo>
                <a:lnTo>
                  <a:pt x="2012" y="696"/>
                </a:lnTo>
                <a:lnTo>
                  <a:pt x="2038" y="743"/>
                </a:lnTo>
                <a:lnTo>
                  <a:pt x="2071" y="789"/>
                </a:lnTo>
                <a:lnTo>
                  <a:pt x="2150" y="828"/>
                </a:lnTo>
                <a:lnTo>
                  <a:pt x="2164" y="834"/>
                </a:lnTo>
                <a:lnTo>
                  <a:pt x="2170" y="834"/>
                </a:lnTo>
                <a:lnTo>
                  <a:pt x="2184" y="834"/>
                </a:lnTo>
                <a:lnTo>
                  <a:pt x="2190" y="901"/>
                </a:lnTo>
                <a:lnTo>
                  <a:pt x="2243" y="907"/>
                </a:lnTo>
                <a:lnTo>
                  <a:pt x="2282" y="901"/>
                </a:lnTo>
                <a:lnTo>
                  <a:pt x="2322" y="894"/>
                </a:lnTo>
                <a:lnTo>
                  <a:pt x="2374" y="901"/>
                </a:lnTo>
                <a:lnTo>
                  <a:pt x="2407" y="894"/>
                </a:lnTo>
                <a:lnTo>
                  <a:pt x="2506" y="901"/>
                </a:lnTo>
                <a:lnTo>
                  <a:pt x="2670" y="913"/>
                </a:lnTo>
                <a:lnTo>
                  <a:pt x="2762" y="907"/>
                </a:lnTo>
                <a:lnTo>
                  <a:pt x="2802" y="913"/>
                </a:lnTo>
                <a:lnTo>
                  <a:pt x="2696" y="1196"/>
                </a:lnTo>
                <a:lnTo>
                  <a:pt x="2637" y="1354"/>
                </a:lnTo>
                <a:lnTo>
                  <a:pt x="2676" y="1452"/>
                </a:lnTo>
                <a:lnTo>
                  <a:pt x="2676" y="1551"/>
                </a:lnTo>
                <a:lnTo>
                  <a:pt x="2670" y="1557"/>
                </a:lnTo>
                <a:lnTo>
                  <a:pt x="2644" y="1551"/>
                </a:lnTo>
                <a:lnTo>
                  <a:pt x="2637" y="1551"/>
                </a:lnTo>
                <a:lnTo>
                  <a:pt x="2591" y="1531"/>
                </a:lnTo>
                <a:lnTo>
                  <a:pt x="2577" y="1531"/>
                </a:lnTo>
                <a:lnTo>
                  <a:pt x="2519" y="1505"/>
                </a:lnTo>
                <a:lnTo>
                  <a:pt x="2480" y="1492"/>
                </a:lnTo>
                <a:lnTo>
                  <a:pt x="2427" y="1492"/>
                </a:lnTo>
                <a:lnTo>
                  <a:pt x="2374" y="1486"/>
                </a:lnTo>
                <a:lnTo>
                  <a:pt x="2322" y="1486"/>
                </a:lnTo>
                <a:lnTo>
                  <a:pt x="2314" y="1486"/>
                </a:lnTo>
                <a:lnTo>
                  <a:pt x="2308" y="1472"/>
                </a:lnTo>
                <a:lnTo>
                  <a:pt x="2328" y="1460"/>
                </a:lnTo>
                <a:lnTo>
                  <a:pt x="2348" y="1460"/>
                </a:lnTo>
                <a:lnTo>
                  <a:pt x="2381" y="1446"/>
                </a:lnTo>
                <a:lnTo>
                  <a:pt x="2381" y="1440"/>
                </a:lnTo>
                <a:lnTo>
                  <a:pt x="2387" y="1433"/>
                </a:lnTo>
                <a:lnTo>
                  <a:pt x="2401" y="1413"/>
                </a:lnTo>
                <a:lnTo>
                  <a:pt x="2393" y="1407"/>
                </a:lnTo>
                <a:lnTo>
                  <a:pt x="2381" y="1393"/>
                </a:lnTo>
                <a:lnTo>
                  <a:pt x="2361" y="1387"/>
                </a:lnTo>
                <a:lnTo>
                  <a:pt x="2341" y="1381"/>
                </a:lnTo>
                <a:lnTo>
                  <a:pt x="2328" y="1393"/>
                </a:lnTo>
                <a:lnTo>
                  <a:pt x="2322" y="1393"/>
                </a:lnTo>
                <a:lnTo>
                  <a:pt x="2308" y="1407"/>
                </a:lnTo>
                <a:lnTo>
                  <a:pt x="2308" y="1420"/>
                </a:lnTo>
                <a:lnTo>
                  <a:pt x="2282" y="1420"/>
                </a:lnTo>
                <a:lnTo>
                  <a:pt x="2269" y="1440"/>
                </a:lnTo>
                <a:lnTo>
                  <a:pt x="2263" y="1433"/>
                </a:lnTo>
                <a:lnTo>
                  <a:pt x="2263" y="1426"/>
                </a:lnTo>
                <a:lnTo>
                  <a:pt x="2282" y="1413"/>
                </a:lnTo>
                <a:lnTo>
                  <a:pt x="2282" y="1407"/>
                </a:lnTo>
                <a:lnTo>
                  <a:pt x="2282" y="1400"/>
                </a:lnTo>
                <a:lnTo>
                  <a:pt x="2269" y="1393"/>
                </a:lnTo>
                <a:lnTo>
                  <a:pt x="2263" y="1381"/>
                </a:lnTo>
                <a:lnTo>
                  <a:pt x="2255" y="1373"/>
                </a:lnTo>
                <a:lnTo>
                  <a:pt x="2263" y="1367"/>
                </a:lnTo>
                <a:lnTo>
                  <a:pt x="2243" y="1354"/>
                </a:lnTo>
                <a:lnTo>
                  <a:pt x="2243" y="1347"/>
                </a:lnTo>
                <a:lnTo>
                  <a:pt x="2229" y="1341"/>
                </a:lnTo>
                <a:lnTo>
                  <a:pt x="2223" y="1341"/>
                </a:lnTo>
                <a:lnTo>
                  <a:pt x="2223" y="1347"/>
                </a:lnTo>
                <a:lnTo>
                  <a:pt x="2196" y="1347"/>
                </a:lnTo>
                <a:lnTo>
                  <a:pt x="2190" y="1347"/>
                </a:lnTo>
                <a:lnTo>
                  <a:pt x="2176" y="1373"/>
                </a:lnTo>
                <a:lnTo>
                  <a:pt x="2164" y="1407"/>
                </a:lnTo>
                <a:lnTo>
                  <a:pt x="2157" y="1413"/>
                </a:lnTo>
                <a:lnTo>
                  <a:pt x="2137" y="1407"/>
                </a:lnTo>
                <a:lnTo>
                  <a:pt x="2124" y="1413"/>
                </a:lnTo>
                <a:lnTo>
                  <a:pt x="2117" y="1426"/>
                </a:lnTo>
                <a:lnTo>
                  <a:pt x="2111" y="1426"/>
                </a:lnTo>
                <a:lnTo>
                  <a:pt x="2111" y="1433"/>
                </a:lnTo>
                <a:lnTo>
                  <a:pt x="2111" y="1446"/>
                </a:lnTo>
                <a:lnTo>
                  <a:pt x="2117" y="1452"/>
                </a:lnTo>
                <a:lnTo>
                  <a:pt x="2131" y="1452"/>
                </a:lnTo>
                <a:lnTo>
                  <a:pt x="2150" y="1452"/>
                </a:lnTo>
                <a:lnTo>
                  <a:pt x="2150" y="1460"/>
                </a:lnTo>
                <a:lnTo>
                  <a:pt x="2150" y="1466"/>
                </a:lnTo>
                <a:lnTo>
                  <a:pt x="2150" y="1486"/>
                </a:lnTo>
                <a:lnTo>
                  <a:pt x="2124" y="1492"/>
                </a:lnTo>
                <a:lnTo>
                  <a:pt x="2091" y="1499"/>
                </a:lnTo>
                <a:lnTo>
                  <a:pt x="2071" y="1492"/>
                </a:lnTo>
                <a:lnTo>
                  <a:pt x="2065" y="1492"/>
                </a:lnTo>
                <a:lnTo>
                  <a:pt x="2065" y="1499"/>
                </a:lnTo>
                <a:lnTo>
                  <a:pt x="2065" y="1505"/>
                </a:lnTo>
                <a:lnTo>
                  <a:pt x="2065" y="1512"/>
                </a:lnTo>
                <a:lnTo>
                  <a:pt x="2052" y="1512"/>
                </a:lnTo>
                <a:lnTo>
                  <a:pt x="2038" y="1512"/>
                </a:lnTo>
                <a:lnTo>
                  <a:pt x="2032" y="1512"/>
                </a:lnTo>
                <a:lnTo>
                  <a:pt x="2026" y="1519"/>
                </a:lnTo>
                <a:lnTo>
                  <a:pt x="2012" y="1525"/>
                </a:lnTo>
                <a:lnTo>
                  <a:pt x="2006" y="1538"/>
                </a:lnTo>
                <a:lnTo>
                  <a:pt x="1992" y="1545"/>
                </a:lnTo>
                <a:lnTo>
                  <a:pt x="1992" y="1551"/>
                </a:lnTo>
                <a:lnTo>
                  <a:pt x="1973" y="1565"/>
                </a:lnTo>
                <a:lnTo>
                  <a:pt x="1947" y="1571"/>
                </a:lnTo>
                <a:lnTo>
                  <a:pt x="1940" y="1577"/>
                </a:lnTo>
                <a:lnTo>
                  <a:pt x="1927" y="1590"/>
                </a:lnTo>
                <a:lnTo>
                  <a:pt x="1927" y="1604"/>
                </a:lnTo>
                <a:lnTo>
                  <a:pt x="1933" y="1610"/>
                </a:lnTo>
                <a:lnTo>
                  <a:pt x="1927" y="1616"/>
                </a:lnTo>
                <a:lnTo>
                  <a:pt x="1913" y="1616"/>
                </a:lnTo>
                <a:lnTo>
                  <a:pt x="1894" y="1624"/>
                </a:lnTo>
                <a:lnTo>
                  <a:pt x="1887" y="1643"/>
                </a:lnTo>
                <a:lnTo>
                  <a:pt x="1874" y="1643"/>
                </a:lnTo>
                <a:lnTo>
                  <a:pt x="1861" y="1643"/>
                </a:lnTo>
                <a:lnTo>
                  <a:pt x="1854" y="1650"/>
                </a:lnTo>
                <a:lnTo>
                  <a:pt x="1815" y="1650"/>
                </a:lnTo>
                <a:lnTo>
                  <a:pt x="1808" y="1656"/>
                </a:lnTo>
                <a:lnTo>
                  <a:pt x="1795" y="1663"/>
                </a:lnTo>
                <a:lnTo>
                  <a:pt x="1789" y="1663"/>
                </a:lnTo>
                <a:lnTo>
                  <a:pt x="1789" y="1669"/>
                </a:lnTo>
                <a:lnTo>
                  <a:pt x="1775" y="1669"/>
                </a:lnTo>
                <a:lnTo>
                  <a:pt x="1763" y="1676"/>
                </a:lnTo>
                <a:lnTo>
                  <a:pt x="1730" y="1683"/>
                </a:lnTo>
                <a:lnTo>
                  <a:pt x="1710" y="1689"/>
                </a:lnTo>
                <a:lnTo>
                  <a:pt x="1696" y="1689"/>
                </a:lnTo>
                <a:lnTo>
                  <a:pt x="1696" y="1703"/>
                </a:lnTo>
                <a:lnTo>
                  <a:pt x="1644" y="1722"/>
                </a:lnTo>
                <a:lnTo>
                  <a:pt x="1637" y="1729"/>
                </a:lnTo>
                <a:lnTo>
                  <a:pt x="1598" y="1742"/>
                </a:lnTo>
                <a:lnTo>
                  <a:pt x="1591" y="1748"/>
                </a:lnTo>
                <a:lnTo>
                  <a:pt x="1572" y="1755"/>
                </a:lnTo>
                <a:lnTo>
                  <a:pt x="1538" y="1774"/>
                </a:lnTo>
                <a:lnTo>
                  <a:pt x="1538" y="1768"/>
                </a:lnTo>
                <a:lnTo>
                  <a:pt x="1532" y="1774"/>
                </a:lnTo>
                <a:lnTo>
                  <a:pt x="1526" y="1782"/>
                </a:lnTo>
                <a:lnTo>
                  <a:pt x="1526" y="1788"/>
                </a:lnTo>
                <a:lnTo>
                  <a:pt x="1512" y="1782"/>
                </a:lnTo>
                <a:lnTo>
                  <a:pt x="1512" y="1788"/>
                </a:lnTo>
                <a:lnTo>
                  <a:pt x="1506" y="1788"/>
                </a:lnTo>
                <a:lnTo>
                  <a:pt x="1499" y="1788"/>
                </a:lnTo>
                <a:lnTo>
                  <a:pt x="1493" y="1794"/>
                </a:lnTo>
                <a:lnTo>
                  <a:pt x="1493" y="1801"/>
                </a:lnTo>
                <a:lnTo>
                  <a:pt x="1486" y="1801"/>
                </a:lnTo>
                <a:lnTo>
                  <a:pt x="1479" y="1801"/>
                </a:lnTo>
                <a:lnTo>
                  <a:pt x="1479" y="1808"/>
                </a:lnTo>
                <a:lnTo>
                  <a:pt x="1473" y="1808"/>
                </a:lnTo>
                <a:lnTo>
                  <a:pt x="1453" y="1821"/>
                </a:lnTo>
                <a:lnTo>
                  <a:pt x="1441" y="1821"/>
                </a:lnTo>
                <a:lnTo>
                  <a:pt x="1441" y="1827"/>
                </a:lnTo>
                <a:lnTo>
                  <a:pt x="1433" y="1827"/>
                </a:lnTo>
                <a:lnTo>
                  <a:pt x="1427" y="1834"/>
                </a:lnTo>
                <a:lnTo>
                  <a:pt x="1421" y="1834"/>
                </a:lnTo>
                <a:lnTo>
                  <a:pt x="1401" y="1827"/>
                </a:lnTo>
                <a:lnTo>
                  <a:pt x="1394" y="1834"/>
                </a:lnTo>
                <a:lnTo>
                  <a:pt x="1368" y="1834"/>
                </a:lnTo>
                <a:lnTo>
                  <a:pt x="1362" y="1834"/>
                </a:lnTo>
                <a:lnTo>
                  <a:pt x="1354" y="1827"/>
                </a:lnTo>
                <a:lnTo>
                  <a:pt x="1348" y="1834"/>
                </a:lnTo>
                <a:lnTo>
                  <a:pt x="1309" y="1827"/>
                </a:lnTo>
                <a:lnTo>
                  <a:pt x="1303" y="1841"/>
                </a:lnTo>
                <a:lnTo>
                  <a:pt x="1289" y="1841"/>
                </a:lnTo>
                <a:lnTo>
                  <a:pt x="1283" y="1847"/>
                </a:lnTo>
                <a:lnTo>
                  <a:pt x="1276" y="1853"/>
                </a:lnTo>
                <a:lnTo>
                  <a:pt x="1236" y="1847"/>
                </a:lnTo>
                <a:lnTo>
                  <a:pt x="1224" y="1853"/>
                </a:lnTo>
                <a:lnTo>
                  <a:pt x="1216" y="1847"/>
                </a:lnTo>
                <a:lnTo>
                  <a:pt x="1190" y="1841"/>
                </a:lnTo>
                <a:lnTo>
                  <a:pt x="1171" y="1827"/>
                </a:lnTo>
                <a:lnTo>
                  <a:pt x="1151" y="1821"/>
                </a:lnTo>
                <a:lnTo>
                  <a:pt x="1137" y="1821"/>
                </a:lnTo>
                <a:lnTo>
                  <a:pt x="1078" y="1808"/>
                </a:lnTo>
                <a:lnTo>
                  <a:pt x="1058" y="1808"/>
                </a:lnTo>
                <a:lnTo>
                  <a:pt x="1006" y="1782"/>
                </a:lnTo>
                <a:lnTo>
                  <a:pt x="979" y="1768"/>
                </a:lnTo>
                <a:lnTo>
                  <a:pt x="967" y="1768"/>
                </a:lnTo>
                <a:lnTo>
                  <a:pt x="940" y="1762"/>
                </a:lnTo>
                <a:lnTo>
                  <a:pt x="940" y="1755"/>
                </a:lnTo>
                <a:lnTo>
                  <a:pt x="940" y="1748"/>
                </a:lnTo>
                <a:lnTo>
                  <a:pt x="934" y="1748"/>
                </a:lnTo>
                <a:lnTo>
                  <a:pt x="934" y="1742"/>
                </a:lnTo>
                <a:lnTo>
                  <a:pt x="927" y="1735"/>
                </a:lnTo>
                <a:lnTo>
                  <a:pt x="921" y="1735"/>
                </a:lnTo>
                <a:lnTo>
                  <a:pt x="894" y="1715"/>
                </a:lnTo>
                <a:lnTo>
                  <a:pt x="862" y="1703"/>
                </a:lnTo>
                <a:lnTo>
                  <a:pt x="809" y="1689"/>
                </a:lnTo>
                <a:lnTo>
                  <a:pt x="789" y="1695"/>
                </a:lnTo>
                <a:lnTo>
                  <a:pt x="783" y="1689"/>
                </a:lnTo>
                <a:lnTo>
                  <a:pt x="763" y="1689"/>
                </a:lnTo>
                <a:lnTo>
                  <a:pt x="750" y="1695"/>
                </a:lnTo>
                <a:lnTo>
                  <a:pt x="717" y="1695"/>
                </a:lnTo>
                <a:lnTo>
                  <a:pt x="684" y="1689"/>
                </a:lnTo>
                <a:lnTo>
                  <a:pt x="671" y="1683"/>
                </a:lnTo>
                <a:lnTo>
                  <a:pt x="651" y="1683"/>
                </a:lnTo>
                <a:lnTo>
                  <a:pt x="631" y="1683"/>
                </a:lnTo>
                <a:lnTo>
                  <a:pt x="625" y="1683"/>
                </a:lnTo>
                <a:lnTo>
                  <a:pt x="586" y="1669"/>
                </a:lnTo>
                <a:lnTo>
                  <a:pt x="572" y="1669"/>
                </a:lnTo>
                <a:lnTo>
                  <a:pt x="552" y="1683"/>
                </a:lnTo>
                <a:lnTo>
                  <a:pt x="513" y="1669"/>
                </a:lnTo>
                <a:lnTo>
                  <a:pt x="493" y="1669"/>
                </a:lnTo>
                <a:lnTo>
                  <a:pt x="473" y="1656"/>
                </a:lnTo>
                <a:lnTo>
                  <a:pt x="434" y="1630"/>
                </a:lnTo>
                <a:lnTo>
                  <a:pt x="428" y="1616"/>
                </a:lnTo>
                <a:lnTo>
                  <a:pt x="408" y="1604"/>
                </a:lnTo>
                <a:lnTo>
                  <a:pt x="388" y="1590"/>
                </a:lnTo>
                <a:lnTo>
                  <a:pt x="382" y="1584"/>
                </a:lnTo>
                <a:lnTo>
                  <a:pt x="375" y="1584"/>
                </a:lnTo>
                <a:lnTo>
                  <a:pt x="369" y="1577"/>
                </a:lnTo>
                <a:lnTo>
                  <a:pt x="362" y="1577"/>
                </a:lnTo>
                <a:lnTo>
                  <a:pt x="349" y="1571"/>
                </a:lnTo>
                <a:lnTo>
                  <a:pt x="316" y="1551"/>
                </a:lnTo>
                <a:lnTo>
                  <a:pt x="316" y="1545"/>
                </a:lnTo>
                <a:lnTo>
                  <a:pt x="256" y="1525"/>
                </a:lnTo>
                <a:lnTo>
                  <a:pt x="237" y="1512"/>
                </a:lnTo>
                <a:lnTo>
                  <a:pt x="217" y="1505"/>
                </a:lnTo>
                <a:lnTo>
                  <a:pt x="191" y="1499"/>
                </a:lnTo>
                <a:lnTo>
                  <a:pt x="165" y="1492"/>
                </a:lnTo>
                <a:lnTo>
                  <a:pt x="138" y="1486"/>
                </a:lnTo>
                <a:lnTo>
                  <a:pt x="112" y="1486"/>
                </a:lnTo>
                <a:lnTo>
                  <a:pt x="92" y="1472"/>
                </a:lnTo>
                <a:lnTo>
                  <a:pt x="39" y="1460"/>
                </a:lnTo>
                <a:lnTo>
                  <a:pt x="27" y="1452"/>
                </a:lnTo>
                <a:lnTo>
                  <a:pt x="33" y="1446"/>
                </a:lnTo>
                <a:lnTo>
                  <a:pt x="0" y="1413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5255642" y="5526566"/>
            <a:ext cx="1482725" cy="981075"/>
          </a:xfrm>
          <a:custGeom>
            <a:avLst/>
            <a:gdLst/>
            <a:ahLst/>
            <a:cxnLst>
              <a:cxn ang="0">
                <a:pos x="59" y="1314"/>
              </a:cxn>
              <a:cxn ang="0">
                <a:pos x="118" y="1216"/>
              </a:cxn>
              <a:cxn ang="0">
                <a:pos x="211" y="1117"/>
              </a:cxn>
              <a:cxn ang="0">
                <a:pos x="158" y="980"/>
              </a:cxn>
              <a:cxn ang="0">
                <a:pos x="39" y="676"/>
              </a:cxn>
              <a:cxn ang="0">
                <a:pos x="98" y="467"/>
              </a:cxn>
              <a:cxn ang="0">
                <a:pos x="158" y="480"/>
              </a:cxn>
              <a:cxn ang="0">
                <a:pos x="270" y="427"/>
              </a:cxn>
              <a:cxn ang="0">
                <a:pos x="414" y="427"/>
              </a:cxn>
              <a:cxn ang="0">
                <a:pos x="408" y="269"/>
              </a:cxn>
              <a:cxn ang="0">
                <a:pos x="513" y="302"/>
              </a:cxn>
              <a:cxn ang="0">
                <a:pos x="612" y="401"/>
              </a:cxn>
              <a:cxn ang="0">
                <a:pos x="665" y="354"/>
              </a:cxn>
              <a:cxn ang="0">
                <a:pos x="789" y="302"/>
              </a:cxn>
              <a:cxn ang="0">
                <a:pos x="927" y="269"/>
              </a:cxn>
              <a:cxn ang="0">
                <a:pos x="1039" y="197"/>
              </a:cxn>
              <a:cxn ang="0">
                <a:pos x="1125" y="72"/>
              </a:cxn>
              <a:cxn ang="0">
                <a:pos x="1184" y="26"/>
              </a:cxn>
              <a:cxn ang="0">
                <a:pos x="1342" y="131"/>
              </a:cxn>
              <a:cxn ang="0">
                <a:pos x="1407" y="243"/>
              </a:cxn>
              <a:cxn ang="0">
                <a:pos x="1473" y="302"/>
              </a:cxn>
              <a:cxn ang="0">
                <a:pos x="1637" y="460"/>
              </a:cxn>
              <a:cxn ang="0">
                <a:pos x="1690" y="696"/>
              </a:cxn>
              <a:cxn ang="0">
                <a:pos x="1966" y="565"/>
              </a:cxn>
              <a:cxn ang="0">
                <a:pos x="2006" y="644"/>
              </a:cxn>
              <a:cxn ang="0">
                <a:pos x="2012" y="696"/>
              </a:cxn>
              <a:cxn ang="0">
                <a:pos x="2190" y="901"/>
              </a:cxn>
              <a:cxn ang="0">
                <a:pos x="2670" y="913"/>
              </a:cxn>
              <a:cxn ang="0">
                <a:pos x="2670" y="1557"/>
              </a:cxn>
              <a:cxn ang="0">
                <a:pos x="2427" y="1492"/>
              </a:cxn>
              <a:cxn ang="0">
                <a:pos x="2381" y="1446"/>
              </a:cxn>
              <a:cxn ang="0">
                <a:pos x="2341" y="1381"/>
              </a:cxn>
              <a:cxn ang="0">
                <a:pos x="2263" y="1433"/>
              </a:cxn>
              <a:cxn ang="0">
                <a:pos x="2255" y="1373"/>
              </a:cxn>
              <a:cxn ang="0">
                <a:pos x="2196" y="1347"/>
              </a:cxn>
              <a:cxn ang="0">
                <a:pos x="2117" y="1426"/>
              </a:cxn>
              <a:cxn ang="0">
                <a:pos x="2150" y="1460"/>
              </a:cxn>
              <a:cxn ang="0">
                <a:pos x="2065" y="1499"/>
              </a:cxn>
              <a:cxn ang="0">
                <a:pos x="2012" y="1525"/>
              </a:cxn>
              <a:cxn ang="0">
                <a:pos x="1927" y="1590"/>
              </a:cxn>
              <a:cxn ang="0">
                <a:pos x="1874" y="1643"/>
              </a:cxn>
              <a:cxn ang="0">
                <a:pos x="1789" y="1669"/>
              </a:cxn>
              <a:cxn ang="0">
                <a:pos x="1644" y="1722"/>
              </a:cxn>
              <a:cxn ang="0">
                <a:pos x="1532" y="1774"/>
              </a:cxn>
              <a:cxn ang="0">
                <a:pos x="1493" y="1794"/>
              </a:cxn>
              <a:cxn ang="0">
                <a:pos x="1441" y="1821"/>
              </a:cxn>
              <a:cxn ang="0">
                <a:pos x="1368" y="1834"/>
              </a:cxn>
              <a:cxn ang="0">
                <a:pos x="1283" y="1847"/>
              </a:cxn>
              <a:cxn ang="0">
                <a:pos x="1151" y="1821"/>
              </a:cxn>
              <a:cxn ang="0">
                <a:pos x="940" y="1762"/>
              </a:cxn>
              <a:cxn ang="0">
                <a:pos x="894" y="1715"/>
              </a:cxn>
              <a:cxn ang="0">
                <a:pos x="717" y="1695"/>
              </a:cxn>
              <a:cxn ang="0">
                <a:pos x="572" y="1669"/>
              </a:cxn>
              <a:cxn ang="0">
                <a:pos x="408" y="1604"/>
              </a:cxn>
              <a:cxn ang="0">
                <a:pos x="316" y="1551"/>
              </a:cxn>
              <a:cxn ang="0">
                <a:pos x="138" y="1486"/>
              </a:cxn>
            </a:cxnLst>
            <a:rect l="0" t="0" r="r" b="b"/>
            <a:pathLst>
              <a:path w="2802" h="1853">
                <a:moveTo>
                  <a:pt x="0" y="1413"/>
                </a:moveTo>
                <a:lnTo>
                  <a:pt x="19" y="1407"/>
                </a:lnTo>
                <a:lnTo>
                  <a:pt x="19" y="1393"/>
                </a:lnTo>
                <a:lnTo>
                  <a:pt x="13" y="1381"/>
                </a:lnTo>
                <a:lnTo>
                  <a:pt x="13" y="1347"/>
                </a:lnTo>
                <a:lnTo>
                  <a:pt x="33" y="1328"/>
                </a:lnTo>
                <a:lnTo>
                  <a:pt x="59" y="1314"/>
                </a:lnTo>
                <a:lnTo>
                  <a:pt x="72" y="1314"/>
                </a:lnTo>
                <a:lnTo>
                  <a:pt x="79" y="1314"/>
                </a:lnTo>
                <a:lnTo>
                  <a:pt x="98" y="1294"/>
                </a:lnTo>
                <a:lnTo>
                  <a:pt x="118" y="1275"/>
                </a:lnTo>
                <a:lnTo>
                  <a:pt x="125" y="1268"/>
                </a:lnTo>
                <a:lnTo>
                  <a:pt x="98" y="1223"/>
                </a:lnTo>
                <a:lnTo>
                  <a:pt x="118" y="1216"/>
                </a:lnTo>
                <a:lnTo>
                  <a:pt x="132" y="1223"/>
                </a:lnTo>
                <a:lnTo>
                  <a:pt x="138" y="1216"/>
                </a:lnTo>
                <a:lnTo>
                  <a:pt x="165" y="1209"/>
                </a:lnTo>
                <a:lnTo>
                  <a:pt x="171" y="1190"/>
                </a:lnTo>
                <a:lnTo>
                  <a:pt x="177" y="1190"/>
                </a:lnTo>
                <a:lnTo>
                  <a:pt x="191" y="1170"/>
                </a:lnTo>
                <a:lnTo>
                  <a:pt x="211" y="1117"/>
                </a:lnTo>
                <a:lnTo>
                  <a:pt x="211" y="1085"/>
                </a:lnTo>
                <a:lnTo>
                  <a:pt x="230" y="1071"/>
                </a:lnTo>
                <a:lnTo>
                  <a:pt x="237" y="1051"/>
                </a:lnTo>
                <a:lnTo>
                  <a:pt x="237" y="1019"/>
                </a:lnTo>
                <a:lnTo>
                  <a:pt x="191" y="999"/>
                </a:lnTo>
                <a:lnTo>
                  <a:pt x="177" y="999"/>
                </a:lnTo>
                <a:lnTo>
                  <a:pt x="158" y="980"/>
                </a:lnTo>
                <a:lnTo>
                  <a:pt x="151" y="966"/>
                </a:lnTo>
                <a:lnTo>
                  <a:pt x="138" y="901"/>
                </a:lnTo>
                <a:lnTo>
                  <a:pt x="125" y="894"/>
                </a:lnTo>
                <a:lnTo>
                  <a:pt x="92" y="881"/>
                </a:lnTo>
                <a:lnTo>
                  <a:pt x="72" y="716"/>
                </a:lnTo>
                <a:lnTo>
                  <a:pt x="59" y="690"/>
                </a:lnTo>
                <a:lnTo>
                  <a:pt x="39" y="676"/>
                </a:lnTo>
                <a:lnTo>
                  <a:pt x="39" y="657"/>
                </a:lnTo>
                <a:lnTo>
                  <a:pt x="59" y="538"/>
                </a:lnTo>
                <a:lnTo>
                  <a:pt x="59" y="500"/>
                </a:lnTo>
                <a:lnTo>
                  <a:pt x="59" y="467"/>
                </a:lnTo>
                <a:lnTo>
                  <a:pt x="72" y="467"/>
                </a:lnTo>
                <a:lnTo>
                  <a:pt x="79" y="460"/>
                </a:lnTo>
                <a:lnTo>
                  <a:pt x="98" y="467"/>
                </a:lnTo>
                <a:lnTo>
                  <a:pt x="112" y="460"/>
                </a:lnTo>
                <a:lnTo>
                  <a:pt x="118" y="441"/>
                </a:lnTo>
                <a:lnTo>
                  <a:pt x="132" y="447"/>
                </a:lnTo>
                <a:lnTo>
                  <a:pt x="132" y="467"/>
                </a:lnTo>
                <a:lnTo>
                  <a:pt x="138" y="467"/>
                </a:lnTo>
                <a:lnTo>
                  <a:pt x="145" y="486"/>
                </a:lnTo>
                <a:lnTo>
                  <a:pt x="158" y="480"/>
                </a:lnTo>
                <a:lnTo>
                  <a:pt x="158" y="427"/>
                </a:lnTo>
                <a:lnTo>
                  <a:pt x="177" y="407"/>
                </a:lnTo>
                <a:lnTo>
                  <a:pt x="191" y="407"/>
                </a:lnTo>
                <a:lnTo>
                  <a:pt x="211" y="414"/>
                </a:lnTo>
                <a:lnTo>
                  <a:pt x="230" y="414"/>
                </a:lnTo>
                <a:lnTo>
                  <a:pt x="250" y="407"/>
                </a:lnTo>
                <a:lnTo>
                  <a:pt x="270" y="427"/>
                </a:lnTo>
                <a:lnTo>
                  <a:pt x="290" y="427"/>
                </a:lnTo>
                <a:lnTo>
                  <a:pt x="329" y="427"/>
                </a:lnTo>
                <a:lnTo>
                  <a:pt x="335" y="433"/>
                </a:lnTo>
                <a:lnTo>
                  <a:pt x="355" y="460"/>
                </a:lnTo>
                <a:lnTo>
                  <a:pt x="369" y="453"/>
                </a:lnTo>
                <a:lnTo>
                  <a:pt x="388" y="453"/>
                </a:lnTo>
                <a:lnTo>
                  <a:pt x="414" y="427"/>
                </a:lnTo>
                <a:lnTo>
                  <a:pt x="420" y="414"/>
                </a:lnTo>
                <a:lnTo>
                  <a:pt x="414" y="407"/>
                </a:lnTo>
                <a:lnTo>
                  <a:pt x="408" y="394"/>
                </a:lnTo>
                <a:lnTo>
                  <a:pt x="388" y="388"/>
                </a:lnTo>
                <a:lnTo>
                  <a:pt x="388" y="354"/>
                </a:lnTo>
                <a:lnTo>
                  <a:pt x="375" y="348"/>
                </a:lnTo>
                <a:lnTo>
                  <a:pt x="408" y="269"/>
                </a:lnTo>
                <a:lnTo>
                  <a:pt x="434" y="263"/>
                </a:lnTo>
                <a:lnTo>
                  <a:pt x="447" y="236"/>
                </a:lnTo>
                <a:lnTo>
                  <a:pt x="460" y="230"/>
                </a:lnTo>
                <a:lnTo>
                  <a:pt x="507" y="224"/>
                </a:lnTo>
                <a:lnTo>
                  <a:pt x="519" y="230"/>
                </a:lnTo>
                <a:lnTo>
                  <a:pt x="519" y="243"/>
                </a:lnTo>
                <a:lnTo>
                  <a:pt x="513" y="302"/>
                </a:lnTo>
                <a:lnTo>
                  <a:pt x="552" y="342"/>
                </a:lnTo>
                <a:lnTo>
                  <a:pt x="566" y="394"/>
                </a:lnTo>
                <a:lnTo>
                  <a:pt x="586" y="407"/>
                </a:lnTo>
                <a:lnTo>
                  <a:pt x="592" y="407"/>
                </a:lnTo>
                <a:lnTo>
                  <a:pt x="592" y="388"/>
                </a:lnTo>
                <a:lnTo>
                  <a:pt x="598" y="381"/>
                </a:lnTo>
                <a:lnTo>
                  <a:pt x="612" y="401"/>
                </a:lnTo>
                <a:lnTo>
                  <a:pt x="605" y="407"/>
                </a:lnTo>
                <a:lnTo>
                  <a:pt x="612" y="427"/>
                </a:lnTo>
                <a:lnTo>
                  <a:pt x="625" y="427"/>
                </a:lnTo>
                <a:lnTo>
                  <a:pt x="625" y="401"/>
                </a:lnTo>
                <a:lnTo>
                  <a:pt x="631" y="388"/>
                </a:lnTo>
                <a:lnTo>
                  <a:pt x="645" y="368"/>
                </a:lnTo>
                <a:lnTo>
                  <a:pt x="665" y="354"/>
                </a:lnTo>
                <a:lnTo>
                  <a:pt x="671" y="348"/>
                </a:lnTo>
                <a:lnTo>
                  <a:pt x="697" y="328"/>
                </a:lnTo>
                <a:lnTo>
                  <a:pt x="710" y="322"/>
                </a:lnTo>
                <a:lnTo>
                  <a:pt x="730" y="315"/>
                </a:lnTo>
                <a:lnTo>
                  <a:pt x="763" y="309"/>
                </a:lnTo>
                <a:lnTo>
                  <a:pt x="770" y="302"/>
                </a:lnTo>
                <a:lnTo>
                  <a:pt x="789" y="302"/>
                </a:lnTo>
                <a:lnTo>
                  <a:pt x="803" y="302"/>
                </a:lnTo>
                <a:lnTo>
                  <a:pt x="829" y="322"/>
                </a:lnTo>
                <a:lnTo>
                  <a:pt x="842" y="322"/>
                </a:lnTo>
                <a:lnTo>
                  <a:pt x="862" y="322"/>
                </a:lnTo>
                <a:lnTo>
                  <a:pt x="882" y="309"/>
                </a:lnTo>
                <a:lnTo>
                  <a:pt x="901" y="289"/>
                </a:lnTo>
                <a:lnTo>
                  <a:pt x="927" y="269"/>
                </a:lnTo>
                <a:lnTo>
                  <a:pt x="960" y="269"/>
                </a:lnTo>
                <a:lnTo>
                  <a:pt x="967" y="269"/>
                </a:lnTo>
                <a:lnTo>
                  <a:pt x="987" y="263"/>
                </a:lnTo>
                <a:lnTo>
                  <a:pt x="993" y="250"/>
                </a:lnTo>
                <a:lnTo>
                  <a:pt x="999" y="250"/>
                </a:lnTo>
                <a:lnTo>
                  <a:pt x="1026" y="197"/>
                </a:lnTo>
                <a:lnTo>
                  <a:pt x="1039" y="197"/>
                </a:lnTo>
                <a:lnTo>
                  <a:pt x="1039" y="184"/>
                </a:lnTo>
                <a:lnTo>
                  <a:pt x="1052" y="164"/>
                </a:lnTo>
                <a:lnTo>
                  <a:pt x="1066" y="151"/>
                </a:lnTo>
                <a:lnTo>
                  <a:pt x="1078" y="157"/>
                </a:lnTo>
                <a:lnTo>
                  <a:pt x="1085" y="145"/>
                </a:lnTo>
                <a:lnTo>
                  <a:pt x="1092" y="125"/>
                </a:lnTo>
                <a:lnTo>
                  <a:pt x="1125" y="72"/>
                </a:lnTo>
                <a:lnTo>
                  <a:pt x="1125" y="52"/>
                </a:lnTo>
                <a:lnTo>
                  <a:pt x="1118" y="32"/>
                </a:lnTo>
                <a:lnTo>
                  <a:pt x="1118" y="0"/>
                </a:lnTo>
                <a:lnTo>
                  <a:pt x="1137" y="0"/>
                </a:lnTo>
                <a:lnTo>
                  <a:pt x="1151" y="6"/>
                </a:lnTo>
                <a:lnTo>
                  <a:pt x="1177" y="26"/>
                </a:lnTo>
                <a:lnTo>
                  <a:pt x="1184" y="26"/>
                </a:lnTo>
                <a:lnTo>
                  <a:pt x="1224" y="46"/>
                </a:lnTo>
                <a:lnTo>
                  <a:pt x="1243" y="52"/>
                </a:lnTo>
                <a:lnTo>
                  <a:pt x="1269" y="66"/>
                </a:lnTo>
                <a:lnTo>
                  <a:pt x="1276" y="72"/>
                </a:lnTo>
                <a:lnTo>
                  <a:pt x="1315" y="85"/>
                </a:lnTo>
                <a:lnTo>
                  <a:pt x="1322" y="98"/>
                </a:lnTo>
                <a:lnTo>
                  <a:pt x="1342" y="131"/>
                </a:lnTo>
                <a:lnTo>
                  <a:pt x="1342" y="145"/>
                </a:lnTo>
                <a:lnTo>
                  <a:pt x="1354" y="164"/>
                </a:lnTo>
                <a:lnTo>
                  <a:pt x="1348" y="197"/>
                </a:lnTo>
                <a:lnTo>
                  <a:pt x="1354" y="210"/>
                </a:lnTo>
                <a:lnTo>
                  <a:pt x="1368" y="216"/>
                </a:lnTo>
                <a:lnTo>
                  <a:pt x="1401" y="230"/>
                </a:lnTo>
                <a:lnTo>
                  <a:pt x="1407" y="243"/>
                </a:lnTo>
                <a:lnTo>
                  <a:pt x="1407" y="263"/>
                </a:lnTo>
                <a:lnTo>
                  <a:pt x="1401" y="269"/>
                </a:lnTo>
                <a:lnTo>
                  <a:pt x="1407" y="275"/>
                </a:lnTo>
                <a:lnTo>
                  <a:pt x="1414" y="283"/>
                </a:lnTo>
                <a:lnTo>
                  <a:pt x="1427" y="302"/>
                </a:lnTo>
                <a:lnTo>
                  <a:pt x="1447" y="309"/>
                </a:lnTo>
                <a:lnTo>
                  <a:pt x="1473" y="302"/>
                </a:lnTo>
                <a:lnTo>
                  <a:pt x="1512" y="309"/>
                </a:lnTo>
                <a:lnTo>
                  <a:pt x="1552" y="302"/>
                </a:lnTo>
                <a:lnTo>
                  <a:pt x="1578" y="302"/>
                </a:lnTo>
                <a:lnTo>
                  <a:pt x="1611" y="335"/>
                </a:lnTo>
                <a:lnTo>
                  <a:pt x="1631" y="374"/>
                </a:lnTo>
                <a:lnTo>
                  <a:pt x="1637" y="414"/>
                </a:lnTo>
                <a:lnTo>
                  <a:pt x="1637" y="460"/>
                </a:lnTo>
                <a:lnTo>
                  <a:pt x="1617" y="500"/>
                </a:lnTo>
                <a:lnTo>
                  <a:pt x="1578" y="538"/>
                </a:lnTo>
                <a:lnTo>
                  <a:pt x="1578" y="546"/>
                </a:lnTo>
                <a:lnTo>
                  <a:pt x="1611" y="644"/>
                </a:lnTo>
                <a:lnTo>
                  <a:pt x="1631" y="684"/>
                </a:lnTo>
                <a:lnTo>
                  <a:pt x="1657" y="696"/>
                </a:lnTo>
                <a:lnTo>
                  <a:pt x="1690" y="696"/>
                </a:lnTo>
                <a:lnTo>
                  <a:pt x="1716" y="703"/>
                </a:lnTo>
                <a:lnTo>
                  <a:pt x="1763" y="703"/>
                </a:lnTo>
                <a:lnTo>
                  <a:pt x="1815" y="664"/>
                </a:lnTo>
                <a:lnTo>
                  <a:pt x="1828" y="637"/>
                </a:lnTo>
                <a:lnTo>
                  <a:pt x="1881" y="624"/>
                </a:lnTo>
                <a:lnTo>
                  <a:pt x="1953" y="585"/>
                </a:lnTo>
                <a:lnTo>
                  <a:pt x="1966" y="565"/>
                </a:lnTo>
                <a:lnTo>
                  <a:pt x="1966" y="578"/>
                </a:lnTo>
                <a:lnTo>
                  <a:pt x="1986" y="578"/>
                </a:lnTo>
                <a:lnTo>
                  <a:pt x="2012" y="597"/>
                </a:lnTo>
                <a:lnTo>
                  <a:pt x="2038" y="605"/>
                </a:lnTo>
                <a:lnTo>
                  <a:pt x="2032" y="637"/>
                </a:lnTo>
                <a:lnTo>
                  <a:pt x="2026" y="637"/>
                </a:lnTo>
                <a:lnTo>
                  <a:pt x="2006" y="644"/>
                </a:lnTo>
                <a:lnTo>
                  <a:pt x="2000" y="644"/>
                </a:lnTo>
                <a:lnTo>
                  <a:pt x="1992" y="650"/>
                </a:lnTo>
                <a:lnTo>
                  <a:pt x="1986" y="657"/>
                </a:lnTo>
                <a:lnTo>
                  <a:pt x="1980" y="657"/>
                </a:lnTo>
                <a:lnTo>
                  <a:pt x="1992" y="670"/>
                </a:lnTo>
                <a:lnTo>
                  <a:pt x="1992" y="684"/>
                </a:lnTo>
                <a:lnTo>
                  <a:pt x="2012" y="696"/>
                </a:lnTo>
                <a:lnTo>
                  <a:pt x="2038" y="743"/>
                </a:lnTo>
                <a:lnTo>
                  <a:pt x="2071" y="789"/>
                </a:lnTo>
                <a:lnTo>
                  <a:pt x="2150" y="828"/>
                </a:lnTo>
                <a:lnTo>
                  <a:pt x="2164" y="834"/>
                </a:lnTo>
                <a:lnTo>
                  <a:pt x="2170" y="834"/>
                </a:lnTo>
                <a:lnTo>
                  <a:pt x="2184" y="834"/>
                </a:lnTo>
                <a:lnTo>
                  <a:pt x="2190" y="901"/>
                </a:lnTo>
                <a:lnTo>
                  <a:pt x="2243" y="907"/>
                </a:lnTo>
                <a:lnTo>
                  <a:pt x="2282" y="901"/>
                </a:lnTo>
                <a:lnTo>
                  <a:pt x="2322" y="894"/>
                </a:lnTo>
                <a:lnTo>
                  <a:pt x="2374" y="901"/>
                </a:lnTo>
                <a:lnTo>
                  <a:pt x="2407" y="894"/>
                </a:lnTo>
                <a:lnTo>
                  <a:pt x="2506" y="901"/>
                </a:lnTo>
                <a:lnTo>
                  <a:pt x="2670" y="913"/>
                </a:lnTo>
                <a:lnTo>
                  <a:pt x="2762" y="907"/>
                </a:lnTo>
                <a:lnTo>
                  <a:pt x="2802" y="913"/>
                </a:lnTo>
                <a:lnTo>
                  <a:pt x="2696" y="1196"/>
                </a:lnTo>
                <a:lnTo>
                  <a:pt x="2637" y="1354"/>
                </a:lnTo>
                <a:lnTo>
                  <a:pt x="2676" y="1452"/>
                </a:lnTo>
                <a:lnTo>
                  <a:pt x="2676" y="1551"/>
                </a:lnTo>
                <a:lnTo>
                  <a:pt x="2670" y="1557"/>
                </a:lnTo>
                <a:lnTo>
                  <a:pt x="2644" y="1551"/>
                </a:lnTo>
                <a:lnTo>
                  <a:pt x="2637" y="1551"/>
                </a:lnTo>
                <a:lnTo>
                  <a:pt x="2591" y="1531"/>
                </a:lnTo>
                <a:lnTo>
                  <a:pt x="2577" y="1531"/>
                </a:lnTo>
                <a:lnTo>
                  <a:pt x="2519" y="1505"/>
                </a:lnTo>
                <a:lnTo>
                  <a:pt x="2480" y="1492"/>
                </a:lnTo>
                <a:lnTo>
                  <a:pt x="2427" y="1492"/>
                </a:lnTo>
                <a:lnTo>
                  <a:pt x="2374" y="1486"/>
                </a:lnTo>
                <a:lnTo>
                  <a:pt x="2322" y="1486"/>
                </a:lnTo>
                <a:lnTo>
                  <a:pt x="2314" y="1486"/>
                </a:lnTo>
                <a:lnTo>
                  <a:pt x="2308" y="1472"/>
                </a:lnTo>
                <a:lnTo>
                  <a:pt x="2328" y="1460"/>
                </a:lnTo>
                <a:lnTo>
                  <a:pt x="2348" y="1460"/>
                </a:lnTo>
                <a:lnTo>
                  <a:pt x="2381" y="1446"/>
                </a:lnTo>
                <a:lnTo>
                  <a:pt x="2381" y="1440"/>
                </a:lnTo>
                <a:lnTo>
                  <a:pt x="2387" y="1433"/>
                </a:lnTo>
                <a:lnTo>
                  <a:pt x="2401" y="1413"/>
                </a:lnTo>
                <a:lnTo>
                  <a:pt x="2393" y="1407"/>
                </a:lnTo>
                <a:lnTo>
                  <a:pt x="2381" y="1393"/>
                </a:lnTo>
                <a:lnTo>
                  <a:pt x="2361" y="1387"/>
                </a:lnTo>
                <a:lnTo>
                  <a:pt x="2341" y="1381"/>
                </a:lnTo>
                <a:lnTo>
                  <a:pt x="2328" y="1393"/>
                </a:lnTo>
                <a:lnTo>
                  <a:pt x="2322" y="1393"/>
                </a:lnTo>
                <a:lnTo>
                  <a:pt x="2308" y="1407"/>
                </a:lnTo>
                <a:lnTo>
                  <a:pt x="2308" y="1420"/>
                </a:lnTo>
                <a:lnTo>
                  <a:pt x="2282" y="1420"/>
                </a:lnTo>
                <a:lnTo>
                  <a:pt x="2269" y="1440"/>
                </a:lnTo>
                <a:lnTo>
                  <a:pt x="2263" y="1433"/>
                </a:lnTo>
                <a:lnTo>
                  <a:pt x="2263" y="1426"/>
                </a:lnTo>
                <a:lnTo>
                  <a:pt x="2282" y="1413"/>
                </a:lnTo>
                <a:lnTo>
                  <a:pt x="2282" y="1407"/>
                </a:lnTo>
                <a:lnTo>
                  <a:pt x="2282" y="1400"/>
                </a:lnTo>
                <a:lnTo>
                  <a:pt x="2269" y="1393"/>
                </a:lnTo>
                <a:lnTo>
                  <a:pt x="2263" y="1381"/>
                </a:lnTo>
                <a:lnTo>
                  <a:pt x="2255" y="1373"/>
                </a:lnTo>
                <a:lnTo>
                  <a:pt x="2263" y="1367"/>
                </a:lnTo>
                <a:lnTo>
                  <a:pt x="2243" y="1354"/>
                </a:lnTo>
                <a:lnTo>
                  <a:pt x="2243" y="1347"/>
                </a:lnTo>
                <a:lnTo>
                  <a:pt x="2229" y="1341"/>
                </a:lnTo>
                <a:lnTo>
                  <a:pt x="2223" y="1341"/>
                </a:lnTo>
                <a:lnTo>
                  <a:pt x="2223" y="1347"/>
                </a:lnTo>
                <a:lnTo>
                  <a:pt x="2196" y="1347"/>
                </a:lnTo>
                <a:lnTo>
                  <a:pt x="2190" y="1347"/>
                </a:lnTo>
                <a:lnTo>
                  <a:pt x="2176" y="1373"/>
                </a:lnTo>
                <a:lnTo>
                  <a:pt x="2164" y="1407"/>
                </a:lnTo>
                <a:lnTo>
                  <a:pt x="2157" y="1413"/>
                </a:lnTo>
                <a:lnTo>
                  <a:pt x="2137" y="1407"/>
                </a:lnTo>
                <a:lnTo>
                  <a:pt x="2124" y="1413"/>
                </a:lnTo>
                <a:lnTo>
                  <a:pt x="2117" y="1426"/>
                </a:lnTo>
                <a:lnTo>
                  <a:pt x="2111" y="1426"/>
                </a:lnTo>
                <a:lnTo>
                  <a:pt x="2111" y="1433"/>
                </a:lnTo>
                <a:lnTo>
                  <a:pt x="2111" y="1446"/>
                </a:lnTo>
                <a:lnTo>
                  <a:pt x="2117" y="1452"/>
                </a:lnTo>
                <a:lnTo>
                  <a:pt x="2131" y="1452"/>
                </a:lnTo>
                <a:lnTo>
                  <a:pt x="2150" y="1452"/>
                </a:lnTo>
                <a:lnTo>
                  <a:pt x="2150" y="1460"/>
                </a:lnTo>
                <a:lnTo>
                  <a:pt x="2150" y="1466"/>
                </a:lnTo>
                <a:lnTo>
                  <a:pt x="2150" y="1486"/>
                </a:lnTo>
                <a:lnTo>
                  <a:pt x="2124" y="1492"/>
                </a:lnTo>
                <a:lnTo>
                  <a:pt x="2091" y="1499"/>
                </a:lnTo>
                <a:lnTo>
                  <a:pt x="2071" y="1492"/>
                </a:lnTo>
                <a:lnTo>
                  <a:pt x="2065" y="1492"/>
                </a:lnTo>
                <a:lnTo>
                  <a:pt x="2065" y="1499"/>
                </a:lnTo>
                <a:lnTo>
                  <a:pt x="2065" y="1505"/>
                </a:lnTo>
                <a:lnTo>
                  <a:pt x="2065" y="1512"/>
                </a:lnTo>
                <a:lnTo>
                  <a:pt x="2052" y="1512"/>
                </a:lnTo>
                <a:lnTo>
                  <a:pt x="2038" y="1512"/>
                </a:lnTo>
                <a:lnTo>
                  <a:pt x="2032" y="1512"/>
                </a:lnTo>
                <a:lnTo>
                  <a:pt x="2026" y="1519"/>
                </a:lnTo>
                <a:lnTo>
                  <a:pt x="2012" y="1525"/>
                </a:lnTo>
                <a:lnTo>
                  <a:pt x="2006" y="1538"/>
                </a:lnTo>
                <a:lnTo>
                  <a:pt x="1992" y="1545"/>
                </a:lnTo>
                <a:lnTo>
                  <a:pt x="1992" y="1551"/>
                </a:lnTo>
                <a:lnTo>
                  <a:pt x="1973" y="1565"/>
                </a:lnTo>
                <a:lnTo>
                  <a:pt x="1947" y="1571"/>
                </a:lnTo>
                <a:lnTo>
                  <a:pt x="1940" y="1577"/>
                </a:lnTo>
                <a:lnTo>
                  <a:pt x="1927" y="1590"/>
                </a:lnTo>
                <a:lnTo>
                  <a:pt x="1927" y="1604"/>
                </a:lnTo>
                <a:lnTo>
                  <a:pt x="1933" y="1610"/>
                </a:lnTo>
                <a:lnTo>
                  <a:pt x="1927" y="1616"/>
                </a:lnTo>
                <a:lnTo>
                  <a:pt x="1913" y="1616"/>
                </a:lnTo>
                <a:lnTo>
                  <a:pt x="1894" y="1624"/>
                </a:lnTo>
                <a:lnTo>
                  <a:pt x="1887" y="1643"/>
                </a:lnTo>
                <a:lnTo>
                  <a:pt x="1874" y="1643"/>
                </a:lnTo>
                <a:lnTo>
                  <a:pt x="1861" y="1643"/>
                </a:lnTo>
                <a:lnTo>
                  <a:pt x="1854" y="1650"/>
                </a:lnTo>
                <a:lnTo>
                  <a:pt x="1815" y="1650"/>
                </a:lnTo>
                <a:lnTo>
                  <a:pt x="1808" y="1656"/>
                </a:lnTo>
                <a:lnTo>
                  <a:pt x="1795" y="1663"/>
                </a:lnTo>
                <a:lnTo>
                  <a:pt x="1789" y="1663"/>
                </a:lnTo>
                <a:lnTo>
                  <a:pt x="1789" y="1669"/>
                </a:lnTo>
                <a:lnTo>
                  <a:pt x="1775" y="1669"/>
                </a:lnTo>
                <a:lnTo>
                  <a:pt x="1763" y="1676"/>
                </a:lnTo>
                <a:lnTo>
                  <a:pt x="1730" y="1683"/>
                </a:lnTo>
                <a:lnTo>
                  <a:pt x="1710" y="1689"/>
                </a:lnTo>
                <a:lnTo>
                  <a:pt x="1696" y="1689"/>
                </a:lnTo>
                <a:lnTo>
                  <a:pt x="1696" y="1703"/>
                </a:lnTo>
                <a:lnTo>
                  <a:pt x="1644" y="1722"/>
                </a:lnTo>
                <a:lnTo>
                  <a:pt x="1637" y="1729"/>
                </a:lnTo>
                <a:lnTo>
                  <a:pt x="1598" y="1742"/>
                </a:lnTo>
                <a:lnTo>
                  <a:pt x="1591" y="1748"/>
                </a:lnTo>
                <a:lnTo>
                  <a:pt x="1572" y="1755"/>
                </a:lnTo>
                <a:lnTo>
                  <a:pt x="1538" y="1774"/>
                </a:lnTo>
                <a:lnTo>
                  <a:pt x="1538" y="1768"/>
                </a:lnTo>
                <a:lnTo>
                  <a:pt x="1532" y="1774"/>
                </a:lnTo>
                <a:lnTo>
                  <a:pt x="1526" y="1782"/>
                </a:lnTo>
                <a:lnTo>
                  <a:pt x="1526" y="1788"/>
                </a:lnTo>
                <a:lnTo>
                  <a:pt x="1512" y="1782"/>
                </a:lnTo>
                <a:lnTo>
                  <a:pt x="1512" y="1788"/>
                </a:lnTo>
                <a:lnTo>
                  <a:pt x="1506" y="1788"/>
                </a:lnTo>
                <a:lnTo>
                  <a:pt x="1499" y="1788"/>
                </a:lnTo>
                <a:lnTo>
                  <a:pt x="1493" y="1794"/>
                </a:lnTo>
                <a:lnTo>
                  <a:pt x="1493" y="1801"/>
                </a:lnTo>
                <a:lnTo>
                  <a:pt x="1486" y="1801"/>
                </a:lnTo>
                <a:lnTo>
                  <a:pt x="1479" y="1801"/>
                </a:lnTo>
                <a:lnTo>
                  <a:pt x="1479" y="1808"/>
                </a:lnTo>
                <a:lnTo>
                  <a:pt x="1473" y="1808"/>
                </a:lnTo>
                <a:lnTo>
                  <a:pt x="1453" y="1821"/>
                </a:lnTo>
                <a:lnTo>
                  <a:pt x="1441" y="1821"/>
                </a:lnTo>
                <a:lnTo>
                  <a:pt x="1441" y="1827"/>
                </a:lnTo>
                <a:lnTo>
                  <a:pt x="1433" y="1827"/>
                </a:lnTo>
                <a:lnTo>
                  <a:pt x="1427" y="1834"/>
                </a:lnTo>
                <a:lnTo>
                  <a:pt x="1421" y="1834"/>
                </a:lnTo>
                <a:lnTo>
                  <a:pt x="1401" y="1827"/>
                </a:lnTo>
                <a:lnTo>
                  <a:pt x="1394" y="1834"/>
                </a:lnTo>
                <a:lnTo>
                  <a:pt x="1368" y="1834"/>
                </a:lnTo>
                <a:lnTo>
                  <a:pt x="1362" y="1834"/>
                </a:lnTo>
                <a:lnTo>
                  <a:pt x="1354" y="1827"/>
                </a:lnTo>
                <a:lnTo>
                  <a:pt x="1348" y="1834"/>
                </a:lnTo>
                <a:lnTo>
                  <a:pt x="1309" y="1827"/>
                </a:lnTo>
                <a:lnTo>
                  <a:pt x="1303" y="1841"/>
                </a:lnTo>
                <a:lnTo>
                  <a:pt x="1289" y="1841"/>
                </a:lnTo>
                <a:lnTo>
                  <a:pt x="1283" y="1847"/>
                </a:lnTo>
                <a:lnTo>
                  <a:pt x="1276" y="1853"/>
                </a:lnTo>
                <a:lnTo>
                  <a:pt x="1236" y="1847"/>
                </a:lnTo>
                <a:lnTo>
                  <a:pt x="1224" y="1853"/>
                </a:lnTo>
                <a:lnTo>
                  <a:pt x="1216" y="1847"/>
                </a:lnTo>
                <a:lnTo>
                  <a:pt x="1190" y="1841"/>
                </a:lnTo>
                <a:lnTo>
                  <a:pt x="1171" y="1827"/>
                </a:lnTo>
                <a:lnTo>
                  <a:pt x="1151" y="1821"/>
                </a:lnTo>
                <a:lnTo>
                  <a:pt x="1137" y="1821"/>
                </a:lnTo>
                <a:lnTo>
                  <a:pt x="1078" y="1808"/>
                </a:lnTo>
                <a:lnTo>
                  <a:pt x="1058" y="1808"/>
                </a:lnTo>
                <a:lnTo>
                  <a:pt x="1006" y="1782"/>
                </a:lnTo>
                <a:lnTo>
                  <a:pt x="979" y="1768"/>
                </a:lnTo>
                <a:lnTo>
                  <a:pt x="967" y="1768"/>
                </a:lnTo>
                <a:lnTo>
                  <a:pt x="940" y="1762"/>
                </a:lnTo>
                <a:lnTo>
                  <a:pt x="940" y="1755"/>
                </a:lnTo>
                <a:lnTo>
                  <a:pt x="940" y="1748"/>
                </a:lnTo>
                <a:lnTo>
                  <a:pt x="934" y="1748"/>
                </a:lnTo>
                <a:lnTo>
                  <a:pt x="934" y="1742"/>
                </a:lnTo>
                <a:lnTo>
                  <a:pt x="927" y="1735"/>
                </a:lnTo>
                <a:lnTo>
                  <a:pt x="921" y="1735"/>
                </a:lnTo>
                <a:lnTo>
                  <a:pt x="894" y="1715"/>
                </a:lnTo>
                <a:lnTo>
                  <a:pt x="862" y="1703"/>
                </a:lnTo>
                <a:lnTo>
                  <a:pt x="809" y="1689"/>
                </a:lnTo>
                <a:lnTo>
                  <a:pt x="789" y="1695"/>
                </a:lnTo>
                <a:lnTo>
                  <a:pt x="783" y="1689"/>
                </a:lnTo>
                <a:lnTo>
                  <a:pt x="763" y="1689"/>
                </a:lnTo>
                <a:lnTo>
                  <a:pt x="750" y="1695"/>
                </a:lnTo>
                <a:lnTo>
                  <a:pt x="717" y="1695"/>
                </a:lnTo>
                <a:lnTo>
                  <a:pt x="684" y="1689"/>
                </a:lnTo>
                <a:lnTo>
                  <a:pt x="671" y="1683"/>
                </a:lnTo>
                <a:lnTo>
                  <a:pt x="651" y="1683"/>
                </a:lnTo>
                <a:lnTo>
                  <a:pt x="631" y="1683"/>
                </a:lnTo>
                <a:lnTo>
                  <a:pt x="625" y="1683"/>
                </a:lnTo>
                <a:lnTo>
                  <a:pt x="586" y="1669"/>
                </a:lnTo>
                <a:lnTo>
                  <a:pt x="572" y="1669"/>
                </a:lnTo>
                <a:lnTo>
                  <a:pt x="552" y="1683"/>
                </a:lnTo>
                <a:lnTo>
                  <a:pt x="513" y="1669"/>
                </a:lnTo>
                <a:lnTo>
                  <a:pt x="493" y="1669"/>
                </a:lnTo>
                <a:lnTo>
                  <a:pt x="473" y="1656"/>
                </a:lnTo>
                <a:lnTo>
                  <a:pt x="434" y="1630"/>
                </a:lnTo>
                <a:lnTo>
                  <a:pt x="428" y="1616"/>
                </a:lnTo>
                <a:lnTo>
                  <a:pt x="408" y="1604"/>
                </a:lnTo>
                <a:lnTo>
                  <a:pt x="388" y="1590"/>
                </a:lnTo>
                <a:lnTo>
                  <a:pt x="382" y="1584"/>
                </a:lnTo>
                <a:lnTo>
                  <a:pt x="375" y="1584"/>
                </a:lnTo>
                <a:lnTo>
                  <a:pt x="369" y="1577"/>
                </a:lnTo>
                <a:lnTo>
                  <a:pt x="362" y="1577"/>
                </a:lnTo>
                <a:lnTo>
                  <a:pt x="349" y="1571"/>
                </a:lnTo>
                <a:lnTo>
                  <a:pt x="316" y="1551"/>
                </a:lnTo>
                <a:lnTo>
                  <a:pt x="316" y="1545"/>
                </a:lnTo>
                <a:lnTo>
                  <a:pt x="256" y="1525"/>
                </a:lnTo>
                <a:lnTo>
                  <a:pt x="237" y="1512"/>
                </a:lnTo>
                <a:lnTo>
                  <a:pt x="217" y="1505"/>
                </a:lnTo>
                <a:lnTo>
                  <a:pt x="191" y="1499"/>
                </a:lnTo>
                <a:lnTo>
                  <a:pt x="165" y="1492"/>
                </a:lnTo>
                <a:lnTo>
                  <a:pt x="138" y="1486"/>
                </a:lnTo>
                <a:lnTo>
                  <a:pt x="112" y="1486"/>
                </a:lnTo>
                <a:lnTo>
                  <a:pt x="92" y="1472"/>
                </a:lnTo>
                <a:lnTo>
                  <a:pt x="39" y="1460"/>
                </a:lnTo>
                <a:lnTo>
                  <a:pt x="27" y="1452"/>
                </a:lnTo>
                <a:lnTo>
                  <a:pt x="33" y="1446"/>
                </a:lnTo>
                <a:lnTo>
                  <a:pt x="0" y="1413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38" name="Freeform 38"/>
          <p:cNvSpPr>
            <a:spLocks/>
          </p:cNvSpPr>
          <p:nvPr/>
        </p:nvSpPr>
        <p:spPr bwMode="auto">
          <a:xfrm>
            <a:off x="7149530" y="4712179"/>
            <a:ext cx="1042987" cy="1016000"/>
          </a:xfrm>
          <a:custGeom>
            <a:avLst/>
            <a:gdLst/>
            <a:ahLst/>
            <a:cxnLst>
              <a:cxn ang="0">
                <a:pos x="170" y="1754"/>
              </a:cxn>
              <a:cxn ang="0">
                <a:pos x="203" y="1788"/>
              </a:cxn>
              <a:cxn ang="0">
                <a:pos x="236" y="1794"/>
              </a:cxn>
              <a:cxn ang="0">
                <a:pos x="249" y="1813"/>
              </a:cxn>
              <a:cxn ang="0">
                <a:pos x="282" y="1813"/>
              </a:cxn>
              <a:cxn ang="0">
                <a:pos x="302" y="1833"/>
              </a:cxn>
              <a:cxn ang="0">
                <a:pos x="348" y="1873"/>
              </a:cxn>
              <a:cxn ang="0">
                <a:pos x="480" y="1880"/>
              </a:cxn>
              <a:cxn ang="0">
                <a:pos x="492" y="1866"/>
              </a:cxn>
              <a:cxn ang="0">
                <a:pos x="526" y="1794"/>
              </a:cxn>
              <a:cxn ang="0">
                <a:pos x="571" y="1754"/>
              </a:cxn>
              <a:cxn ang="0">
                <a:pos x="644" y="1774"/>
              </a:cxn>
              <a:cxn ang="0">
                <a:pos x="782" y="1833"/>
              </a:cxn>
              <a:cxn ang="0">
                <a:pos x="893" y="1919"/>
              </a:cxn>
              <a:cxn ang="0">
                <a:pos x="1861" y="1853"/>
              </a:cxn>
              <a:cxn ang="0">
                <a:pos x="1965" y="1768"/>
              </a:cxn>
              <a:cxn ang="0">
                <a:pos x="1906" y="960"/>
              </a:cxn>
              <a:cxn ang="0">
                <a:pos x="1354" y="229"/>
              </a:cxn>
              <a:cxn ang="0">
                <a:pos x="1282" y="236"/>
              </a:cxn>
              <a:cxn ang="0">
                <a:pos x="1223" y="216"/>
              </a:cxn>
              <a:cxn ang="0">
                <a:pos x="1163" y="0"/>
              </a:cxn>
              <a:cxn ang="0">
                <a:pos x="1117" y="72"/>
              </a:cxn>
              <a:cxn ang="0">
                <a:pos x="1117" y="525"/>
              </a:cxn>
              <a:cxn ang="0">
                <a:pos x="1130" y="604"/>
              </a:cxn>
              <a:cxn ang="0">
                <a:pos x="1071" y="650"/>
              </a:cxn>
              <a:cxn ang="0">
                <a:pos x="1012" y="696"/>
              </a:cxn>
              <a:cxn ang="0">
                <a:pos x="999" y="822"/>
              </a:cxn>
              <a:cxn ang="0">
                <a:pos x="992" y="926"/>
              </a:cxn>
              <a:cxn ang="0">
                <a:pos x="940" y="1025"/>
              </a:cxn>
              <a:cxn ang="0">
                <a:pos x="565" y="1321"/>
              </a:cxn>
              <a:cxn ang="0">
                <a:pos x="492" y="1353"/>
              </a:cxn>
              <a:cxn ang="0">
                <a:pos x="466" y="1367"/>
              </a:cxn>
              <a:cxn ang="0">
                <a:pos x="427" y="1393"/>
              </a:cxn>
              <a:cxn ang="0">
                <a:pos x="401" y="1406"/>
              </a:cxn>
              <a:cxn ang="0">
                <a:pos x="0" y="1446"/>
              </a:cxn>
              <a:cxn ang="0">
                <a:pos x="157" y="1558"/>
              </a:cxn>
              <a:cxn ang="0">
                <a:pos x="170" y="1715"/>
              </a:cxn>
            </a:cxnLst>
            <a:rect l="0" t="0" r="r" b="b"/>
            <a:pathLst>
              <a:path w="1972" h="1919">
                <a:moveTo>
                  <a:pt x="170" y="1715"/>
                </a:moveTo>
                <a:lnTo>
                  <a:pt x="170" y="1754"/>
                </a:lnTo>
                <a:lnTo>
                  <a:pt x="196" y="1754"/>
                </a:lnTo>
                <a:lnTo>
                  <a:pt x="203" y="1788"/>
                </a:lnTo>
                <a:lnTo>
                  <a:pt x="216" y="1794"/>
                </a:lnTo>
                <a:lnTo>
                  <a:pt x="236" y="1794"/>
                </a:lnTo>
                <a:lnTo>
                  <a:pt x="249" y="1794"/>
                </a:lnTo>
                <a:lnTo>
                  <a:pt x="249" y="1813"/>
                </a:lnTo>
                <a:lnTo>
                  <a:pt x="269" y="1813"/>
                </a:lnTo>
                <a:lnTo>
                  <a:pt x="282" y="1813"/>
                </a:lnTo>
                <a:lnTo>
                  <a:pt x="289" y="1813"/>
                </a:lnTo>
                <a:lnTo>
                  <a:pt x="302" y="1833"/>
                </a:lnTo>
                <a:lnTo>
                  <a:pt x="342" y="1866"/>
                </a:lnTo>
                <a:lnTo>
                  <a:pt x="348" y="1873"/>
                </a:lnTo>
                <a:lnTo>
                  <a:pt x="354" y="1880"/>
                </a:lnTo>
                <a:lnTo>
                  <a:pt x="480" y="1880"/>
                </a:lnTo>
                <a:lnTo>
                  <a:pt x="500" y="1886"/>
                </a:lnTo>
                <a:lnTo>
                  <a:pt x="492" y="1866"/>
                </a:lnTo>
                <a:lnTo>
                  <a:pt x="526" y="1860"/>
                </a:lnTo>
                <a:lnTo>
                  <a:pt x="526" y="1794"/>
                </a:lnTo>
                <a:lnTo>
                  <a:pt x="545" y="1762"/>
                </a:lnTo>
                <a:lnTo>
                  <a:pt x="571" y="1754"/>
                </a:lnTo>
                <a:lnTo>
                  <a:pt x="617" y="1762"/>
                </a:lnTo>
                <a:lnTo>
                  <a:pt x="644" y="1774"/>
                </a:lnTo>
                <a:lnTo>
                  <a:pt x="676" y="1781"/>
                </a:lnTo>
                <a:lnTo>
                  <a:pt x="782" y="1833"/>
                </a:lnTo>
                <a:lnTo>
                  <a:pt x="881" y="1833"/>
                </a:lnTo>
                <a:lnTo>
                  <a:pt x="893" y="1919"/>
                </a:lnTo>
                <a:lnTo>
                  <a:pt x="1163" y="1900"/>
                </a:lnTo>
                <a:lnTo>
                  <a:pt x="1861" y="1853"/>
                </a:lnTo>
                <a:lnTo>
                  <a:pt x="1972" y="1853"/>
                </a:lnTo>
                <a:lnTo>
                  <a:pt x="1965" y="1768"/>
                </a:lnTo>
                <a:lnTo>
                  <a:pt x="1920" y="1124"/>
                </a:lnTo>
                <a:lnTo>
                  <a:pt x="1906" y="960"/>
                </a:lnTo>
                <a:lnTo>
                  <a:pt x="1446" y="342"/>
                </a:lnTo>
                <a:lnTo>
                  <a:pt x="1354" y="229"/>
                </a:lnTo>
                <a:lnTo>
                  <a:pt x="1334" y="255"/>
                </a:lnTo>
                <a:lnTo>
                  <a:pt x="1282" y="236"/>
                </a:lnTo>
                <a:lnTo>
                  <a:pt x="1262" y="229"/>
                </a:lnTo>
                <a:lnTo>
                  <a:pt x="1223" y="216"/>
                </a:lnTo>
                <a:lnTo>
                  <a:pt x="1176" y="223"/>
                </a:lnTo>
                <a:lnTo>
                  <a:pt x="1163" y="0"/>
                </a:lnTo>
                <a:lnTo>
                  <a:pt x="1144" y="0"/>
                </a:lnTo>
                <a:lnTo>
                  <a:pt x="1117" y="72"/>
                </a:lnTo>
                <a:lnTo>
                  <a:pt x="1084" y="229"/>
                </a:lnTo>
                <a:lnTo>
                  <a:pt x="1117" y="525"/>
                </a:lnTo>
                <a:lnTo>
                  <a:pt x="1130" y="585"/>
                </a:lnTo>
                <a:lnTo>
                  <a:pt x="1130" y="604"/>
                </a:lnTo>
                <a:lnTo>
                  <a:pt x="1098" y="630"/>
                </a:lnTo>
                <a:lnTo>
                  <a:pt x="1071" y="650"/>
                </a:lnTo>
                <a:lnTo>
                  <a:pt x="1031" y="690"/>
                </a:lnTo>
                <a:lnTo>
                  <a:pt x="1012" y="696"/>
                </a:lnTo>
                <a:lnTo>
                  <a:pt x="1005" y="709"/>
                </a:lnTo>
                <a:lnTo>
                  <a:pt x="999" y="822"/>
                </a:lnTo>
                <a:lnTo>
                  <a:pt x="999" y="887"/>
                </a:lnTo>
                <a:lnTo>
                  <a:pt x="992" y="926"/>
                </a:lnTo>
                <a:lnTo>
                  <a:pt x="972" y="986"/>
                </a:lnTo>
                <a:lnTo>
                  <a:pt x="940" y="1025"/>
                </a:lnTo>
                <a:lnTo>
                  <a:pt x="901" y="1071"/>
                </a:lnTo>
                <a:lnTo>
                  <a:pt x="565" y="1321"/>
                </a:lnTo>
                <a:lnTo>
                  <a:pt x="551" y="1334"/>
                </a:lnTo>
                <a:lnTo>
                  <a:pt x="492" y="1353"/>
                </a:lnTo>
                <a:lnTo>
                  <a:pt x="486" y="1361"/>
                </a:lnTo>
                <a:lnTo>
                  <a:pt x="466" y="1367"/>
                </a:lnTo>
                <a:lnTo>
                  <a:pt x="466" y="1373"/>
                </a:lnTo>
                <a:lnTo>
                  <a:pt x="427" y="1393"/>
                </a:lnTo>
                <a:lnTo>
                  <a:pt x="413" y="1393"/>
                </a:lnTo>
                <a:lnTo>
                  <a:pt x="401" y="1406"/>
                </a:lnTo>
                <a:lnTo>
                  <a:pt x="374" y="1406"/>
                </a:lnTo>
                <a:lnTo>
                  <a:pt x="0" y="1446"/>
                </a:lnTo>
                <a:lnTo>
                  <a:pt x="71" y="1538"/>
                </a:lnTo>
                <a:lnTo>
                  <a:pt x="157" y="1558"/>
                </a:lnTo>
                <a:lnTo>
                  <a:pt x="170" y="1656"/>
                </a:lnTo>
                <a:lnTo>
                  <a:pt x="170" y="1715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39" name="Freeform 39"/>
          <p:cNvSpPr>
            <a:spLocks/>
          </p:cNvSpPr>
          <p:nvPr/>
        </p:nvSpPr>
        <p:spPr bwMode="auto">
          <a:xfrm>
            <a:off x="7149530" y="4712179"/>
            <a:ext cx="1042987" cy="1016000"/>
          </a:xfrm>
          <a:custGeom>
            <a:avLst/>
            <a:gdLst/>
            <a:ahLst/>
            <a:cxnLst>
              <a:cxn ang="0">
                <a:pos x="170" y="1754"/>
              </a:cxn>
              <a:cxn ang="0">
                <a:pos x="203" y="1788"/>
              </a:cxn>
              <a:cxn ang="0">
                <a:pos x="236" y="1794"/>
              </a:cxn>
              <a:cxn ang="0">
                <a:pos x="249" y="1813"/>
              </a:cxn>
              <a:cxn ang="0">
                <a:pos x="282" y="1813"/>
              </a:cxn>
              <a:cxn ang="0">
                <a:pos x="302" y="1833"/>
              </a:cxn>
              <a:cxn ang="0">
                <a:pos x="348" y="1873"/>
              </a:cxn>
              <a:cxn ang="0">
                <a:pos x="480" y="1880"/>
              </a:cxn>
              <a:cxn ang="0">
                <a:pos x="492" y="1866"/>
              </a:cxn>
              <a:cxn ang="0">
                <a:pos x="526" y="1794"/>
              </a:cxn>
              <a:cxn ang="0">
                <a:pos x="571" y="1754"/>
              </a:cxn>
              <a:cxn ang="0">
                <a:pos x="644" y="1774"/>
              </a:cxn>
              <a:cxn ang="0">
                <a:pos x="782" y="1833"/>
              </a:cxn>
              <a:cxn ang="0">
                <a:pos x="893" y="1919"/>
              </a:cxn>
              <a:cxn ang="0">
                <a:pos x="1861" y="1853"/>
              </a:cxn>
              <a:cxn ang="0">
                <a:pos x="1965" y="1768"/>
              </a:cxn>
              <a:cxn ang="0">
                <a:pos x="1906" y="960"/>
              </a:cxn>
              <a:cxn ang="0">
                <a:pos x="1354" y="229"/>
              </a:cxn>
              <a:cxn ang="0">
                <a:pos x="1282" y="236"/>
              </a:cxn>
              <a:cxn ang="0">
                <a:pos x="1223" y="216"/>
              </a:cxn>
              <a:cxn ang="0">
                <a:pos x="1163" y="0"/>
              </a:cxn>
              <a:cxn ang="0">
                <a:pos x="1117" y="72"/>
              </a:cxn>
              <a:cxn ang="0">
                <a:pos x="1117" y="525"/>
              </a:cxn>
              <a:cxn ang="0">
                <a:pos x="1130" y="604"/>
              </a:cxn>
              <a:cxn ang="0">
                <a:pos x="1071" y="650"/>
              </a:cxn>
              <a:cxn ang="0">
                <a:pos x="1012" y="696"/>
              </a:cxn>
              <a:cxn ang="0">
                <a:pos x="999" y="822"/>
              </a:cxn>
              <a:cxn ang="0">
                <a:pos x="992" y="926"/>
              </a:cxn>
              <a:cxn ang="0">
                <a:pos x="940" y="1025"/>
              </a:cxn>
              <a:cxn ang="0">
                <a:pos x="565" y="1321"/>
              </a:cxn>
              <a:cxn ang="0">
                <a:pos x="492" y="1353"/>
              </a:cxn>
              <a:cxn ang="0">
                <a:pos x="466" y="1367"/>
              </a:cxn>
              <a:cxn ang="0">
                <a:pos x="427" y="1393"/>
              </a:cxn>
              <a:cxn ang="0">
                <a:pos x="401" y="1406"/>
              </a:cxn>
              <a:cxn ang="0">
                <a:pos x="0" y="1446"/>
              </a:cxn>
              <a:cxn ang="0">
                <a:pos x="157" y="1558"/>
              </a:cxn>
              <a:cxn ang="0">
                <a:pos x="170" y="1715"/>
              </a:cxn>
            </a:cxnLst>
            <a:rect l="0" t="0" r="r" b="b"/>
            <a:pathLst>
              <a:path w="1972" h="1919">
                <a:moveTo>
                  <a:pt x="170" y="1715"/>
                </a:moveTo>
                <a:lnTo>
                  <a:pt x="170" y="1754"/>
                </a:lnTo>
                <a:lnTo>
                  <a:pt x="196" y="1754"/>
                </a:lnTo>
                <a:lnTo>
                  <a:pt x="203" y="1788"/>
                </a:lnTo>
                <a:lnTo>
                  <a:pt x="216" y="1794"/>
                </a:lnTo>
                <a:lnTo>
                  <a:pt x="236" y="1794"/>
                </a:lnTo>
                <a:lnTo>
                  <a:pt x="249" y="1794"/>
                </a:lnTo>
                <a:lnTo>
                  <a:pt x="249" y="1813"/>
                </a:lnTo>
                <a:lnTo>
                  <a:pt x="269" y="1813"/>
                </a:lnTo>
                <a:lnTo>
                  <a:pt x="282" y="1813"/>
                </a:lnTo>
                <a:lnTo>
                  <a:pt x="289" y="1813"/>
                </a:lnTo>
                <a:lnTo>
                  <a:pt x="302" y="1833"/>
                </a:lnTo>
                <a:lnTo>
                  <a:pt x="342" y="1866"/>
                </a:lnTo>
                <a:lnTo>
                  <a:pt x="348" y="1873"/>
                </a:lnTo>
                <a:lnTo>
                  <a:pt x="354" y="1880"/>
                </a:lnTo>
                <a:lnTo>
                  <a:pt x="480" y="1880"/>
                </a:lnTo>
                <a:lnTo>
                  <a:pt x="500" y="1886"/>
                </a:lnTo>
                <a:lnTo>
                  <a:pt x="492" y="1866"/>
                </a:lnTo>
                <a:lnTo>
                  <a:pt x="526" y="1860"/>
                </a:lnTo>
                <a:lnTo>
                  <a:pt x="526" y="1794"/>
                </a:lnTo>
                <a:lnTo>
                  <a:pt x="545" y="1762"/>
                </a:lnTo>
                <a:lnTo>
                  <a:pt x="571" y="1754"/>
                </a:lnTo>
                <a:lnTo>
                  <a:pt x="617" y="1762"/>
                </a:lnTo>
                <a:lnTo>
                  <a:pt x="644" y="1774"/>
                </a:lnTo>
                <a:lnTo>
                  <a:pt x="676" y="1781"/>
                </a:lnTo>
                <a:lnTo>
                  <a:pt x="782" y="1833"/>
                </a:lnTo>
                <a:lnTo>
                  <a:pt x="881" y="1833"/>
                </a:lnTo>
                <a:lnTo>
                  <a:pt x="893" y="1919"/>
                </a:lnTo>
                <a:lnTo>
                  <a:pt x="1163" y="1900"/>
                </a:lnTo>
                <a:lnTo>
                  <a:pt x="1861" y="1853"/>
                </a:lnTo>
                <a:lnTo>
                  <a:pt x="1972" y="1853"/>
                </a:lnTo>
                <a:lnTo>
                  <a:pt x="1965" y="1768"/>
                </a:lnTo>
                <a:lnTo>
                  <a:pt x="1920" y="1124"/>
                </a:lnTo>
                <a:lnTo>
                  <a:pt x="1906" y="960"/>
                </a:lnTo>
                <a:lnTo>
                  <a:pt x="1446" y="342"/>
                </a:lnTo>
                <a:lnTo>
                  <a:pt x="1354" y="229"/>
                </a:lnTo>
                <a:lnTo>
                  <a:pt x="1334" y="255"/>
                </a:lnTo>
                <a:lnTo>
                  <a:pt x="1282" y="236"/>
                </a:lnTo>
                <a:lnTo>
                  <a:pt x="1262" y="229"/>
                </a:lnTo>
                <a:lnTo>
                  <a:pt x="1223" y="216"/>
                </a:lnTo>
                <a:lnTo>
                  <a:pt x="1176" y="223"/>
                </a:lnTo>
                <a:lnTo>
                  <a:pt x="1163" y="0"/>
                </a:lnTo>
                <a:lnTo>
                  <a:pt x="1144" y="0"/>
                </a:lnTo>
                <a:lnTo>
                  <a:pt x="1117" y="72"/>
                </a:lnTo>
                <a:lnTo>
                  <a:pt x="1084" y="229"/>
                </a:lnTo>
                <a:lnTo>
                  <a:pt x="1117" y="525"/>
                </a:lnTo>
                <a:lnTo>
                  <a:pt x="1130" y="585"/>
                </a:lnTo>
                <a:lnTo>
                  <a:pt x="1130" y="604"/>
                </a:lnTo>
                <a:lnTo>
                  <a:pt x="1098" y="630"/>
                </a:lnTo>
                <a:lnTo>
                  <a:pt x="1071" y="650"/>
                </a:lnTo>
                <a:lnTo>
                  <a:pt x="1031" y="690"/>
                </a:lnTo>
                <a:lnTo>
                  <a:pt x="1012" y="696"/>
                </a:lnTo>
                <a:lnTo>
                  <a:pt x="1005" y="709"/>
                </a:lnTo>
                <a:lnTo>
                  <a:pt x="999" y="822"/>
                </a:lnTo>
                <a:lnTo>
                  <a:pt x="999" y="887"/>
                </a:lnTo>
                <a:lnTo>
                  <a:pt x="992" y="926"/>
                </a:lnTo>
                <a:lnTo>
                  <a:pt x="972" y="986"/>
                </a:lnTo>
                <a:lnTo>
                  <a:pt x="940" y="1025"/>
                </a:lnTo>
                <a:lnTo>
                  <a:pt x="901" y="1071"/>
                </a:lnTo>
                <a:lnTo>
                  <a:pt x="565" y="1321"/>
                </a:lnTo>
                <a:lnTo>
                  <a:pt x="551" y="1334"/>
                </a:lnTo>
                <a:lnTo>
                  <a:pt x="492" y="1353"/>
                </a:lnTo>
                <a:lnTo>
                  <a:pt x="486" y="1361"/>
                </a:lnTo>
                <a:lnTo>
                  <a:pt x="466" y="1367"/>
                </a:lnTo>
                <a:lnTo>
                  <a:pt x="466" y="1373"/>
                </a:lnTo>
                <a:lnTo>
                  <a:pt x="427" y="1393"/>
                </a:lnTo>
                <a:lnTo>
                  <a:pt x="413" y="1393"/>
                </a:lnTo>
                <a:lnTo>
                  <a:pt x="401" y="1406"/>
                </a:lnTo>
                <a:lnTo>
                  <a:pt x="374" y="1406"/>
                </a:lnTo>
                <a:lnTo>
                  <a:pt x="0" y="1446"/>
                </a:lnTo>
                <a:lnTo>
                  <a:pt x="71" y="1538"/>
                </a:lnTo>
                <a:lnTo>
                  <a:pt x="157" y="1558"/>
                </a:lnTo>
                <a:lnTo>
                  <a:pt x="170" y="1656"/>
                </a:lnTo>
                <a:lnTo>
                  <a:pt x="170" y="1715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40" name="Freeform 40"/>
          <p:cNvSpPr>
            <a:spLocks/>
          </p:cNvSpPr>
          <p:nvPr/>
        </p:nvSpPr>
        <p:spPr bwMode="auto">
          <a:xfrm>
            <a:off x="6651055" y="5725004"/>
            <a:ext cx="1208087" cy="1103313"/>
          </a:xfrm>
          <a:custGeom>
            <a:avLst/>
            <a:gdLst/>
            <a:ahLst/>
            <a:cxnLst>
              <a:cxn ang="0">
                <a:pos x="165" y="547"/>
              </a:cxn>
              <a:cxn ang="0">
                <a:pos x="256" y="487"/>
              </a:cxn>
              <a:cxn ang="0">
                <a:pos x="289" y="454"/>
              </a:cxn>
              <a:cxn ang="0">
                <a:pos x="362" y="276"/>
              </a:cxn>
              <a:cxn ang="0">
                <a:pos x="382" y="243"/>
              </a:cxn>
              <a:cxn ang="0">
                <a:pos x="421" y="73"/>
              </a:cxn>
              <a:cxn ang="0">
                <a:pos x="480" y="14"/>
              </a:cxn>
              <a:cxn ang="0">
                <a:pos x="585" y="67"/>
              </a:cxn>
              <a:cxn ang="0">
                <a:pos x="611" y="152"/>
              </a:cxn>
              <a:cxn ang="0">
                <a:pos x="645" y="290"/>
              </a:cxn>
              <a:cxn ang="0">
                <a:pos x="743" y="316"/>
              </a:cxn>
              <a:cxn ang="0">
                <a:pos x="829" y="369"/>
              </a:cxn>
              <a:cxn ang="0">
                <a:pos x="1006" y="152"/>
              </a:cxn>
              <a:cxn ang="0">
                <a:pos x="1032" y="119"/>
              </a:cxn>
              <a:cxn ang="0">
                <a:pos x="1098" y="79"/>
              </a:cxn>
              <a:cxn ang="0">
                <a:pos x="1151" y="73"/>
              </a:cxn>
              <a:cxn ang="0">
                <a:pos x="1184" y="14"/>
              </a:cxn>
              <a:cxn ang="0">
                <a:pos x="1236" y="27"/>
              </a:cxn>
              <a:cxn ang="0">
                <a:pos x="1256" y="20"/>
              </a:cxn>
              <a:cxn ang="0">
                <a:pos x="1309" y="53"/>
              </a:cxn>
              <a:cxn ang="0">
                <a:pos x="1342" y="53"/>
              </a:cxn>
              <a:cxn ang="0">
                <a:pos x="1374" y="132"/>
              </a:cxn>
              <a:cxn ang="0">
                <a:pos x="1453" y="191"/>
              </a:cxn>
              <a:cxn ang="0">
                <a:pos x="1433" y="263"/>
              </a:cxn>
              <a:cxn ang="0">
                <a:pos x="1539" y="290"/>
              </a:cxn>
              <a:cxn ang="0">
                <a:pos x="1591" y="310"/>
              </a:cxn>
              <a:cxn ang="0">
                <a:pos x="1611" y="349"/>
              </a:cxn>
              <a:cxn ang="0">
                <a:pos x="1591" y="375"/>
              </a:cxn>
              <a:cxn ang="0">
                <a:pos x="1676" y="421"/>
              </a:cxn>
              <a:cxn ang="0">
                <a:pos x="2019" y="664"/>
              </a:cxn>
              <a:cxn ang="0">
                <a:pos x="2229" y="835"/>
              </a:cxn>
              <a:cxn ang="0">
                <a:pos x="2196" y="1078"/>
              </a:cxn>
              <a:cxn ang="0">
                <a:pos x="1401" y="1295"/>
              </a:cxn>
              <a:cxn ang="0">
                <a:pos x="1230" y="1552"/>
              </a:cxn>
              <a:cxn ang="0">
                <a:pos x="1249" y="1578"/>
              </a:cxn>
              <a:cxn ang="0">
                <a:pos x="1249" y="1703"/>
              </a:cxn>
              <a:cxn ang="0">
                <a:pos x="1283" y="1828"/>
              </a:cxn>
              <a:cxn ang="0">
                <a:pos x="1256" y="1959"/>
              </a:cxn>
              <a:cxn ang="0">
                <a:pos x="1210" y="2071"/>
              </a:cxn>
              <a:cxn ang="0">
                <a:pos x="1196" y="2058"/>
              </a:cxn>
              <a:cxn ang="0">
                <a:pos x="961" y="1848"/>
              </a:cxn>
              <a:cxn ang="0">
                <a:pos x="934" y="1828"/>
              </a:cxn>
              <a:cxn ang="0">
                <a:pos x="882" y="1756"/>
              </a:cxn>
              <a:cxn ang="0">
                <a:pos x="809" y="1696"/>
              </a:cxn>
              <a:cxn ang="0">
                <a:pos x="783" y="1664"/>
              </a:cxn>
              <a:cxn ang="0">
                <a:pos x="756" y="1651"/>
              </a:cxn>
              <a:cxn ang="0">
                <a:pos x="743" y="1651"/>
              </a:cxn>
              <a:cxn ang="0">
                <a:pos x="704" y="1617"/>
              </a:cxn>
              <a:cxn ang="0">
                <a:pos x="598" y="1526"/>
              </a:cxn>
              <a:cxn ang="0">
                <a:pos x="513" y="1453"/>
              </a:cxn>
              <a:cxn ang="0">
                <a:pos x="368" y="1348"/>
              </a:cxn>
              <a:cxn ang="0">
                <a:pos x="303" y="1302"/>
              </a:cxn>
              <a:cxn ang="0">
                <a:pos x="236" y="1262"/>
              </a:cxn>
              <a:cxn ang="0">
                <a:pos x="157" y="1223"/>
              </a:cxn>
              <a:cxn ang="0">
                <a:pos x="138" y="1203"/>
              </a:cxn>
              <a:cxn ang="0">
                <a:pos x="78" y="1203"/>
              </a:cxn>
              <a:cxn ang="0">
                <a:pos x="0" y="987"/>
              </a:cxn>
            </a:cxnLst>
            <a:rect l="0" t="0" r="r" b="b"/>
            <a:pathLst>
              <a:path w="2282" h="2085">
                <a:moveTo>
                  <a:pt x="0" y="987"/>
                </a:moveTo>
                <a:lnTo>
                  <a:pt x="59" y="829"/>
                </a:lnTo>
                <a:lnTo>
                  <a:pt x="165" y="547"/>
                </a:lnTo>
                <a:lnTo>
                  <a:pt x="184" y="520"/>
                </a:lnTo>
                <a:lnTo>
                  <a:pt x="236" y="487"/>
                </a:lnTo>
                <a:lnTo>
                  <a:pt x="256" y="487"/>
                </a:lnTo>
                <a:lnTo>
                  <a:pt x="250" y="474"/>
                </a:lnTo>
                <a:lnTo>
                  <a:pt x="276" y="454"/>
                </a:lnTo>
                <a:lnTo>
                  <a:pt x="289" y="454"/>
                </a:lnTo>
                <a:lnTo>
                  <a:pt x="289" y="428"/>
                </a:lnTo>
                <a:lnTo>
                  <a:pt x="349" y="276"/>
                </a:lnTo>
                <a:lnTo>
                  <a:pt x="362" y="276"/>
                </a:lnTo>
                <a:lnTo>
                  <a:pt x="375" y="270"/>
                </a:lnTo>
                <a:lnTo>
                  <a:pt x="375" y="257"/>
                </a:lnTo>
                <a:lnTo>
                  <a:pt x="382" y="243"/>
                </a:lnTo>
                <a:lnTo>
                  <a:pt x="382" y="237"/>
                </a:lnTo>
                <a:lnTo>
                  <a:pt x="408" y="211"/>
                </a:lnTo>
                <a:lnTo>
                  <a:pt x="421" y="73"/>
                </a:lnTo>
                <a:lnTo>
                  <a:pt x="454" y="14"/>
                </a:lnTo>
                <a:lnTo>
                  <a:pt x="467" y="14"/>
                </a:lnTo>
                <a:lnTo>
                  <a:pt x="480" y="14"/>
                </a:lnTo>
                <a:lnTo>
                  <a:pt x="532" y="14"/>
                </a:lnTo>
                <a:lnTo>
                  <a:pt x="552" y="27"/>
                </a:lnTo>
                <a:lnTo>
                  <a:pt x="585" y="67"/>
                </a:lnTo>
                <a:lnTo>
                  <a:pt x="618" y="86"/>
                </a:lnTo>
                <a:lnTo>
                  <a:pt x="618" y="112"/>
                </a:lnTo>
                <a:lnTo>
                  <a:pt x="611" y="152"/>
                </a:lnTo>
                <a:lnTo>
                  <a:pt x="611" y="204"/>
                </a:lnTo>
                <a:lnTo>
                  <a:pt x="625" y="217"/>
                </a:lnTo>
                <a:lnTo>
                  <a:pt x="645" y="290"/>
                </a:lnTo>
                <a:lnTo>
                  <a:pt x="657" y="296"/>
                </a:lnTo>
                <a:lnTo>
                  <a:pt x="710" y="296"/>
                </a:lnTo>
                <a:lnTo>
                  <a:pt x="743" y="316"/>
                </a:lnTo>
                <a:lnTo>
                  <a:pt x="776" y="362"/>
                </a:lnTo>
                <a:lnTo>
                  <a:pt x="795" y="369"/>
                </a:lnTo>
                <a:lnTo>
                  <a:pt x="829" y="369"/>
                </a:lnTo>
                <a:lnTo>
                  <a:pt x="835" y="362"/>
                </a:lnTo>
                <a:lnTo>
                  <a:pt x="914" y="257"/>
                </a:lnTo>
                <a:lnTo>
                  <a:pt x="1006" y="152"/>
                </a:lnTo>
                <a:lnTo>
                  <a:pt x="1012" y="132"/>
                </a:lnTo>
                <a:lnTo>
                  <a:pt x="1012" y="126"/>
                </a:lnTo>
                <a:lnTo>
                  <a:pt x="1032" y="119"/>
                </a:lnTo>
                <a:lnTo>
                  <a:pt x="1046" y="106"/>
                </a:lnTo>
                <a:lnTo>
                  <a:pt x="1078" y="79"/>
                </a:lnTo>
                <a:lnTo>
                  <a:pt x="1098" y="79"/>
                </a:lnTo>
                <a:lnTo>
                  <a:pt x="1105" y="67"/>
                </a:lnTo>
                <a:lnTo>
                  <a:pt x="1144" y="67"/>
                </a:lnTo>
                <a:lnTo>
                  <a:pt x="1151" y="73"/>
                </a:lnTo>
                <a:lnTo>
                  <a:pt x="1164" y="59"/>
                </a:lnTo>
                <a:lnTo>
                  <a:pt x="1170" y="14"/>
                </a:lnTo>
                <a:lnTo>
                  <a:pt x="1184" y="14"/>
                </a:lnTo>
                <a:lnTo>
                  <a:pt x="1223" y="0"/>
                </a:lnTo>
                <a:lnTo>
                  <a:pt x="1230" y="7"/>
                </a:lnTo>
                <a:lnTo>
                  <a:pt x="1236" y="27"/>
                </a:lnTo>
                <a:lnTo>
                  <a:pt x="1236" y="33"/>
                </a:lnTo>
                <a:lnTo>
                  <a:pt x="1249" y="27"/>
                </a:lnTo>
                <a:lnTo>
                  <a:pt x="1256" y="20"/>
                </a:lnTo>
                <a:lnTo>
                  <a:pt x="1283" y="40"/>
                </a:lnTo>
                <a:lnTo>
                  <a:pt x="1289" y="47"/>
                </a:lnTo>
                <a:lnTo>
                  <a:pt x="1309" y="53"/>
                </a:lnTo>
                <a:lnTo>
                  <a:pt x="1328" y="33"/>
                </a:lnTo>
                <a:lnTo>
                  <a:pt x="1335" y="40"/>
                </a:lnTo>
                <a:lnTo>
                  <a:pt x="1342" y="53"/>
                </a:lnTo>
                <a:lnTo>
                  <a:pt x="1348" y="79"/>
                </a:lnTo>
                <a:lnTo>
                  <a:pt x="1368" y="132"/>
                </a:lnTo>
                <a:lnTo>
                  <a:pt x="1374" y="132"/>
                </a:lnTo>
                <a:lnTo>
                  <a:pt x="1414" y="132"/>
                </a:lnTo>
                <a:lnTo>
                  <a:pt x="1427" y="152"/>
                </a:lnTo>
                <a:lnTo>
                  <a:pt x="1453" y="191"/>
                </a:lnTo>
                <a:lnTo>
                  <a:pt x="1447" y="204"/>
                </a:lnTo>
                <a:lnTo>
                  <a:pt x="1433" y="237"/>
                </a:lnTo>
                <a:lnTo>
                  <a:pt x="1433" y="263"/>
                </a:lnTo>
                <a:lnTo>
                  <a:pt x="1447" y="276"/>
                </a:lnTo>
                <a:lnTo>
                  <a:pt x="1512" y="276"/>
                </a:lnTo>
                <a:lnTo>
                  <a:pt x="1539" y="290"/>
                </a:lnTo>
                <a:lnTo>
                  <a:pt x="1539" y="310"/>
                </a:lnTo>
                <a:lnTo>
                  <a:pt x="1552" y="310"/>
                </a:lnTo>
                <a:lnTo>
                  <a:pt x="1591" y="310"/>
                </a:lnTo>
                <a:lnTo>
                  <a:pt x="1597" y="329"/>
                </a:lnTo>
                <a:lnTo>
                  <a:pt x="1611" y="329"/>
                </a:lnTo>
                <a:lnTo>
                  <a:pt x="1611" y="349"/>
                </a:lnTo>
                <a:lnTo>
                  <a:pt x="1605" y="349"/>
                </a:lnTo>
                <a:lnTo>
                  <a:pt x="1597" y="375"/>
                </a:lnTo>
                <a:lnTo>
                  <a:pt x="1591" y="375"/>
                </a:lnTo>
                <a:lnTo>
                  <a:pt x="1585" y="389"/>
                </a:lnTo>
                <a:lnTo>
                  <a:pt x="1597" y="389"/>
                </a:lnTo>
                <a:lnTo>
                  <a:pt x="1676" y="421"/>
                </a:lnTo>
                <a:lnTo>
                  <a:pt x="1828" y="553"/>
                </a:lnTo>
                <a:lnTo>
                  <a:pt x="1921" y="612"/>
                </a:lnTo>
                <a:lnTo>
                  <a:pt x="2019" y="664"/>
                </a:lnTo>
                <a:lnTo>
                  <a:pt x="2104" y="730"/>
                </a:lnTo>
                <a:lnTo>
                  <a:pt x="2176" y="816"/>
                </a:lnTo>
                <a:lnTo>
                  <a:pt x="2229" y="835"/>
                </a:lnTo>
                <a:lnTo>
                  <a:pt x="2282" y="861"/>
                </a:lnTo>
                <a:lnTo>
                  <a:pt x="2255" y="967"/>
                </a:lnTo>
                <a:lnTo>
                  <a:pt x="2196" y="1078"/>
                </a:lnTo>
                <a:lnTo>
                  <a:pt x="1506" y="1138"/>
                </a:lnTo>
                <a:lnTo>
                  <a:pt x="1433" y="1223"/>
                </a:lnTo>
                <a:lnTo>
                  <a:pt x="1401" y="1295"/>
                </a:lnTo>
                <a:lnTo>
                  <a:pt x="1269" y="1526"/>
                </a:lnTo>
                <a:lnTo>
                  <a:pt x="1236" y="1538"/>
                </a:lnTo>
                <a:lnTo>
                  <a:pt x="1230" y="1552"/>
                </a:lnTo>
                <a:lnTo>
                  <a:pt x="1223" y="1565"/>
                </a:lnTo>
                <a:lnTo>
                  <a:pt x="1230" y="1572"/>
                </a:lnTo>
                <a:lnTo>
                  <a:pt x="1249" y="1578"/>
                </a:lnTo>
                <a:lnTo>
                  <a:pt x="1249" y="1644"/>
                </a:lnTo>
                <a:lnTo>
                  <a:pt x="1230" y="1690"/>
                </a:lnTo>
                <a:lnTo>
                  <a:pt x="1249" y="1703"/>
                </a:lnTo>
                <a:lnTo>
                  <a:pt x="1302" y="1716"/>
                </a:lnTo>
                <a:lnTo>
                  <a:pt x="1302" y="1809"/>
                </a:lnTo>
                <a:lnTo>
                  <a:pt x="1283" y="1828"/>
                </a:lnTo>
                <a:lnTo>
                  <a:pt x="1256" y="1848"/>
                </a:lnTo>
                <a:lnTo>
                  <a:pt x="1263" y="1933"/>
                </a:lnTo>
                <a:lnTo>
                  <a:pt x="1256" y="1959"/>
                </a:lnTo>
                <a:lnTo>
                  <a:pt x="1269" y="2018"/>
                </a:lnTo>
                <a:lnTo>
                  <a:pt x="1230" y="2085"/>
                </a:lnTo>
                <a:lnTo>
                  <a:pt x="1210" y="2071"/>
                </a:lnTo>
                <a:lnTo>
                  <a:pt x="1210" y="2065"/>
                </a:lnTo>
                <a:lnTo>
                  <a:pt x="1210" y="2071"/>
                </a:lnTo>
                <a:lnTo>
                  <a:pt x="1196" y="2058"/>
                </a:lnTo>
                <a:lnTo>
                  <a:pt x="1032" y="1913"/>
                </a:lnTo>
                <a:lnTo>
                  <a:pt x="953" y="1848"/>
                </a:lnTo>
                <a:lnTo>
                  <a:pt x="961" y="1848"/>
                </a:lnTo>
                <a:lnTo>
                  <a:pt x="947" y="1835"/>
                </a:lnTo>
                <a:lnTo>
                  <a:pt x="953" y="1841"/>
                </a:lnTo>
                <a:lnTo>
                  <a:pt x="934" y="1828"/>
                </a:lnTo>
                <a:lnTo>
                  <a:pt x="888" y="1782"/>
                </a:lnTo>
                <a:lnTo>
                  <a:pt x="888" y="1762"/>
                </a:lnTo>
                <a:lnTo>
                  <a:pt x="882" y="1756"/>
                </a:lnTo>
                <a:lnTo>
                  <a:pt x="868" y="1762"/>
                </a:lnTo>
                <a:lnTo>
                  <a:pt x="803" y="1690"/>
                </a:lnTo>
                <a:lnTo>
                  <a:pt x="809" y="1696"/>
                </a:lnTo>
                <a:lnTo>
                  <a:pt x="809" y="1690"/>
                </a:lnTo>
                <a:lnTo>
                  <a:pt x="789" y="1677"/>
                </a:lnTo>
                <a:lnTo>
                  <a:pt x="783" y="1664"/>
                </a:lnTo>
                <a:lnTo>
                  <a:pt x="776" y="1664"/>
                </a:lnTo>
                <a:lnTo>
                  <a:pt x="776" y="1657"/>
                </a:lnTo>
                <a:lnTo>
                  <a:pt x="756" y="1651"/>
                </a:lnTo>
                <a:lnTo>
                  <a:pt x="736" y="1637"/>
                </a:lnTo>
                <a:lnTo>
                  <a:pt x="730" y="1637"/>
                </a:lnTo>
                <a:lnTo>
                  <a:pt x="743" y="1651"/>
                </a:lnTo>
                <a:lnTo>
                  <a:pt x="730" y="1637"/>
                </a:lnTo>
                <a:lnTo>
                  <a:pt x="716" y="1631"/>
                </a:lnTo>
                <a:lnTo>
                  <a:pt x="704" y="1617"/>
                </a:lnTo>
                <a:lnTo>
                  <a:pt x="690" y="1611"/>
                </a:lnTo>
                <a:lnTo>
                  <a:pt x="618" y="1538"/>
                </a:lnTo>
                <a:lnTo>
                  <a:pt x="598" y="1526"/>
                </a:lnTo>
                <a:lnTo>
                  <a:pt x="598" y="1519"/>
                </a:lnTo>
                <a:lnTo>
                  <a:pt x="519" y="1460"/>
                </a:lnTo>
                <a:lnTo>
                  <a:pt x="513" y="1453"/>
                </a:lnTo>
                <a:lnTo>
                  <a:pt x="480" y="1427"/>
                </a:lnTo>
                <a:lnTo>
                  <a:pt x="421" y="1381"/>
                </a:lnTo>
                <a:lnTo>
                  <a:pt x="368" y="1348"/>
                </a:lnTo>
                <a:lnTo>
                  <a:pt x="362" y="1341"/>
                </a:lnTo>
                <a:lnTo>
                  <a:pt x="349" y="1335"/>
                </a:lnTo>
                <a:lnTo>
                  <a:pt x="303" y="1302"/>
                </a:lnTo>
                <a:lnTo>
                  <a:pt x="283" y="1295"/>
                </a:lnTo>
                <a:lnTo>
                  <a:pt x="250" y="1269"/>
                </a:lnTo>
                <a:lnTo>
                  <a:pt x="236" y="1262"/>
                </a:lnTo>
                <a:lnTo>
                  <a:pt x="224" y="1256"/>
                </a:lnTo>
                <a:lnTo>
                  <a:pt x="184" y="1236"/>
                </a:lnTo>
                <a:lnTo>
                  <a:pt x="157" y="1223"/>
                </a:lnTo>
                <a:lnTo>
                  <a:pt x="145" y="1223"/>
                </a:lnTo>
                <a:lnTo>
                  <a:pt x="138" y="1216"/>
                </a:lnTo>
                <a:lnTo>
                  <a:pt x="138" y="1203"/>
                </a:lnTo>
                <a:lnTo>
                  <a:pt x="125" y="1203"/>
                </a:lnTo>
                <a:lnTo>
                  <a:pt x="98" y="1197"/>
                </a:lnTo>
                <a:lnTo>
                  <a:pt x="78" y="1203"/>
                </a:lnTo>
                <a:lnTo>
                  <a:pt x="39" y="1183"/>
                </a:lnTo>
                <a:lnTo>
                  <a:pt x="39" y="1078"/>
                </a:lnTo>
                <a:lnTo>
                  <a:pt x="0" y="98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6651055" y="5725004"/>
            <a:ext cx="1208087" cy="1103313"/>
          </a:xfrm>
          <a:custGeom>
            <a:avLst/>
            <a:gdLst/>
            <a:ahLst/>
            <a:cxnLst>
              <a:cxn ang="0">
                <a:pos x="165" y="547"/>
              </a:cxn>
              <a:cxn ang="0">
                <a:pos x="256" y="487"/>
              </a:cxn>
              <a:cxn ang="0">
                <a:pos x="289" y="454"/>
              </a:cxn>
              <a:cxn ang="0">
                <a:pos x="362" y="276"/>
              </a:cxn>
              <a:cxn ang="0">
                <a:pos x="382" y="243"/>
              </a:cxn>
              <a:cxn ang="0">
                <a:pos x="421" y="73"/>
              </a:cxn>
              <a:cxn ang="0">
                <a:pos x="480" y="14"/>
              </a:cxn>
              <a:cxn ang="0">
                <a:pos x="585" y="67"/>
              </a:cxn>
              <a:cxn ang="0">
                <a:pos x="611" y="152"/>
              </a:cxn>
              <a:cxn ang="0">
                <a:pos x="645" y="290"/>
              </a:cxn>
              <a:cxn ang="0">
                <a:pos x="743" y="316"/>
              </a:cxn>
              <a:cxn ang="0">
                <a:pos x="829" y="369"/>
              </a:cxn>
              <a:cxn ang="0">
                <a:pos x="1006" y="152"/>
              </a:cxn>
              <a:cxn ang="0">
                <a:pos x="1032" y="119"/>
              </a:cxn>
              <a:cxn ang="0">
                <a:pos x="1098" y="79"/>
              </a:cxn>
              <a:cxn ang="0">
                <a:pos x="1151" y="73"/>
              </a:cxn>
              <a:cxn ang="0">
                <a:pos x="1184" y="14"/>
              </a:cxn>
              <a:cxn ang="0">
                <a:pos x="1236" y="27"/>
              </a:cxn>
              <a:cxn ang="0">
                <a:pos x="1256" y="20"/>
              </a:cxn>
              <a:cxn ang="0">
                <a:pos x="1309" y="53"/>
              </a:cxn>
              <a:cxn ang="0">
                <a:pos x="1342" y="53"/>
              </a:cxn>
              <a:cxn ang="0">
                <a:pos x="1374" y="132"/>
              </a:cxn>
              <a:cxn ang="0">
                <a:pos x="1453" y="191"/>
              </a:cxn>
              <a:cxn ang="0">
                <a:pos x="1433" y="263"/>
              </a:cxn>
              <a:cxn ang="0">
                <a:pos x="1539" y="290"/>
              </a:cxn>
              <a:cxn ang="0">
                <a:pos x="1591" y="310"/>
              </a:cxn>
              <a:cxn ang="0">
                <a:pos x="1611" y="349"/>
              </a:cxn>
              <a:cxn ang="0">
                <a:pos x="1591" y="375"/>
              </a:cxn>
              <a:cxn ang="0">
                <a:pos x="1676" y="421"/>
              </a:cxn>
              <a:cxn ang="0">
                <a:pos x="2019" y="664"/>
              </a:cxn>
              <a:cxn ang="0">
                <a:pos x="2229" y="835"/>
              </a:cxn>
              <a:cxn ang="0">
                <a:pos x="2196" y="1078"/>
              </a:cxn>
              <a:cxn ang="0">
                <a:pos x="1401" y="1295"/>
              </a:cxn>
              <a:cxn ang="0">
                <a:pos x="1230" y="1552"/>
              </a:cxn>
              <a:cxn ang="0">
                <a:pos x="1249" y="1578"/>
              </a:cxn>
              <a:cxn ang="0">
                <a:pos x="1249" y="1703"/>
              </a:cxn>
              <a:cxn ang="0">
                <a:pos x="1283" y="1828"/>
              </a:cxn>
              <a:cxn ang="0">
                <a:pos x="1256" y="1959"/>
              </a:cxn>
              <a:cxn ang="0">
                <a:pos x="1210" y="2071"/>
              </a:cxn>
              <a:cxn ang="0">
                <a:pos x="1196" y="2058"/>
              </a:cxn>
              <a:cxn ang="0">
                <a:pos x="961" y="1848"/>
              </a:cxn>
              <a:cxn ang="0">
                <a:pos x="934" y="1828"/>
              </a:cxn>
              <a:cxn ang="0">
                <a:pos x="882" y="1756"/>
              </a:cxn>
              <a:cxn ang="0">
                <a:pos x="809" y="1696"/>
              </a:cxn>
              <a:cxn ang="0">
                <a:pos x="783" y="1664"/>
              </a:cxn>
              <a:cxn ang="0">
                <a:pos x="756" y="1651"/>
              </a:cxn>
              <a:cxn ang="0">
                <a:pos x="743" y="1651"/>
              </a:cxn>
              <a:cxn ang="0">
                <a:pos x="704" y="1617"/>
              </a:cxn>
              <a:cxn ang="0">
                <a:pos x="598" y="1526"/>
              </a:cxn>
              <a:cxn ang="0">
                <a:pos x="513" y="1453"/>
              </a:cxn>
              <a:cxn ang="0">
                <a:pos x="368" y="1348"/>
              </a:cxn>
              <a:cxn ang="0">
                <a:pos x="303" y="1302"/>
              </a:cxn>
              <a:cxn ang="0">
                <a:pos x="236" y="1262"/>
              </a:cxn>
              <a:cxn ang="0">
                <a:pos x="157" y="1223"/>
              </a:cxn>
              <a:cxn ang="0">
                <a:pos x="138" y="1203"/>
              </a:cxn>
              <a:cxn ang="0">
                <a:pos x="78" y="1203"/>
              </a:cxn>
              <a:cxn ang="0">
                <a:pos x="0" y="987"/>
              </a:cxn>
            </a:cxnLst>
            <a:rect l="0" t="0" r="r" b="b"/>
            <a:pathLst>
              <a:path w="2282" h="2085">
                <a:moveTo>
                  <a:pt x="0" y="987"/>
                </a:moveTo>
                <a:lnTo>
                  <a:pt x="59" y="829"/>
                </a:lnTo>
                <a:lnTo>
                  <a:pt x="165" y="547"/>
                </a:lnTo>
                <a:lnTo>
                  <a:pt x="184" y="520"/>
                </a:lnTo>
                <a:lnTo>
                  <a:pt x="236" y="487"/>
                </a:lnTo>
                <a:lnTo>
                  <a:pt x="256" y="487"/>
                </a:lnTo>
                <a:lnTo>
                  <a:pt x="250" y="474"/>
                </a:lnTo>
                <a:lnTo>
                  <a:pt x="276" y="454"/>
                </a:lnTo>
                <a:lnTo>
                  <a:pt x="289" y="454"/>
                </a:lnTo>
                <a:lnTo>
                  <a:pt x="289" y="428"/>
                </a:lnTo>
                <a:lnTo>
                  <a:pt x="349" y="276"/>
                </a:lnTo>
                <a:lnTo>
                  <a:pt x="362" y="276"/>
                </a:lnTo>
                <a:lnTo>
                  <a:pt x="375" y="270"/>
                </a:lnTo>
                <a:lnTo>
                  <a:pt x="375" y="257"/>
                </a:lnTo>
                <a:lnTo>
                  <a:pt x="382" y="243"/>
                </a:lnTo>
                <a:lnTo>
                  <a:pt x="382" y="237"/>
                </a:lnTo>
                <a:lnTo>
                  <a:pt x="408" y="211"/>
                </a:lnTo>
                <a:lnTo>
                  <a:pt x="421" y="73"/>
                </a:lnTo>
                <a:lnTo>
                  <a:pt x="454" y="14"/>
                </a:lnTo>
                <a:lnTo>
                  <a:pt x="467" y="14"/>
                </a:lnTo>
                <a:lnTo>
                  <a:pt x="480" y="14"/>
                </a:lnTo>
                <a:lnTo>
                  <a:pt x="532" y="14"/>
                </a:lnTo>
                <a:lnTo>
                  <a:pt x="552" y="27"/>
                </a:lnTo>
                <a:lnTo>
                  <a:pt x="585" y="67"/>
                </a:lnTo>
                <a:lnTo>
                  <a:pt x="618" y="86"/>
                </a:lnTo>
                <a:lnTo>
                  <a:pt x="618" y="112"/>
                </a:lnTo>
                <a:lnTo>
                  <a:pt x="611" y="152"/>
                </a:lnTo>
                <a:lnTo>
                  <a:pt x="611" y="204"/>
                </a:lnTo>
                <a:lnTo>
                  <a:pt x="625" y="217"/>
                </a:lnTo>
                <a:lnTo>
                  <a:pt x="645" y="290"/>
                </a:lnTo>
                <a:lnTo>
                  <a:pt x="657" y="296"/>
                </a:lnTo>
                <a:lnTo>
                  <a:pt x="710" y="296"/>
                </a:lnTo>
                <a:lnTo>
                  <a:pt x="743" y="316"/>
                </a:lnTo>
                <a:lnTo>
                  <a:pt x="776" y="362"/>
                </a:lnTo>
                <a:lnTo>
                  <a:pt x="795" y="369"/>
                </a:lnTo>
                <a:lnTo>
                  <a:pt x="829" y="369"/>
                </a:lnTo>
                <a:lnTo>
                  <a:pt x="835" y="362"/>
                </a:lnTo>
                <a:lnTo>
                  <a:pt x="914" y="257"/>
                </a:lnTo>
                <a:lnTo>
                  <a:pt x="1006" y="152"/>
                </a:lnTo>
                <a:lnTo>
                  <a:pt x="1012" y="132"/>
                </a:lnTo>
                <a:lnTo>
                  <a:pt x="1012" y="126"/>
                </a:lnTo>
                <a:lnTo>
                  <a:pt x="1032" y="119"/>
                </a:lnTo>
                <a:lnTo>
                  <a:pt x="1046" y="106"/>
                </a:lnTo>
                <a:lnTo>
                  <a:pt x="1078" y="79"/>
                </a:lnTo>
                <a:lnTo>
                  <a:pt x="1098" y="79"/>
                </a:lnTo>
                <a:lnTo>
                  <a:pt x="1105" y="67"/>
                </a:lnTo>
                <a:lnTo>
                  <a:pt x="1144" y="67"/>
                </a:lnTo>
                <a:lnTo>
                  <a:pt x="1151" y="73"/>
                </a:lnTo>
                <a:lnTo>
                  <a:pt x="1164" y="59"/>
                </a:lnTo>
                <a:lnTo>
                  <a:pt x="1170" y="14"/>
                </a:lnTo>
                <a:lnTo>
                  <a:pt x="1184" y="14"/>
                </a:lnTo>
                <a:lnTo>
                  <a:pt x="1223" y="0"/>
                </a:lnTo>
                <a:lnTo>
                  <a:pt x="1230" y="7"/>
                </a:lnTo>
                <a:lnTo>
                  <a:pt x="1236" y="27"/>
                </a:lnTo>
                <a:lnTo>
                  <a:pt x="1236" y="33"/>
                </a:lnTo>
                <a:lnTo>
                  <a:pt x="1249" y="27"/>
                </a:lnTo>
                <a:lnTo>
                  <a:pt x="1256" y="20"/>
                </a:lnTo>
                <a:lnTo>
                  <a:pt x="1283" y="40"/>
                </a:lnTo>
                <a:lnTo>
                  <a:pt x="1289" y="47"/>
                </a:lnTo>
                <a:lnTo>
                  <a:pt x="1309" y="53"/>
                </a:lnTo>
                <a:lnTo>
                  <a:pt x="1328" y="33"/>
                </a:lnTo>
                <a:lnTo>
                  <a:pt x="1335" y="40"/>
                </a:lnTo>
                <a:lnTo>
                  <a:pt x="1342" y="53"/>
                </a:lnTo>
                <a:lnTo>
                  <a:pt x="1348" y="79"/>
                </a:lnTo>
                <a:lnTo>
                  <a:pt x="1368" y="132"/>
                </a:lnTo>
                <a:lnTo>
                  <a:pt x="1374" y="132"/>
                </a:lnTo>
                <a:lnTo>
                  <a:pt x="1414" y="132"/>
                </a:lnTo>
                <a:lnTo>
                  <a:pt x="1427" y="152"/>
                </a:lnTo>
                <a:lnTo>
                  <a:pt x="1453" y="191"/>
                </a:lnTo>
                <a:lnTo>
                  <a:pt x="1447" y="204"/>
                </a:lnTo>
                <a:lnTo>
                  <a:pt x="1433" y="237"/>
                </a:lnTo>
                <a:lnTo>
                  <a:pt x="1433" y="263"/>
                </a:lnTo>
                <a:lnTo>
                  <a:pt x="1447" y="276"/>
                </a:lnTo>
                <a:lnTo>
                  <a:pt x="1512" y="276"/>
                </a:lnTo>
                <a:lnTo>
                  <a:pt x="1539" y="290"/>
                </a:lnTo>
                <a:lnTo>
                  <a:pt x="1539" y="310"/>
                </a:lnTo>
                <a:lnTo>
                  <a:pt x="1552" y="310"/>
                </a:lnTo>
                <a:lnTo>
                  <a:pt x="1591" y="310"/>
                </a:lnTo>
                <a:lnTo>
                  <a:pt x="1597" y="329"/>
                </a:lnTo>
                <a:lnTo>
                  <a:pt x="1611" y="329"/>
                </a:lnTo>
                <a:lnTo>
                  <a:pt x="1611" y="349"/>
                </a:lnTo>
                <a:lnTo>
                  <a:pt x="1605" y="349"/>
                </a:lnTo>
                <a:lnTo>
                  <a:pt x="1597" y="375"/>
                </a:lnTo>
                <a:lnTo>
                  <a:pt x="1591" y="375"/>
                </a:lnTo>
                <a:lnTo>
                  <a:pt x="1585" y="389"/>
                </a:lnTo>
                <a:lnTo>
                  <a:pt x="1597" y="389"/>
                </a:lnTo>
                <a:lnTo>
                  <a:pt x="1676" y="421"/>
                </a:lnTo>
                <a:lnTo>
                  <a:pt x="1828" y="553"/>
                </a:lnTo>
                <a:lnTo>
                  <a:pt x="1921" y="612"/>
                </a:lnTo>
                <a:lnTo>
                  <a:pt x="2019" y="664"/>
                </a:lnTo>
                <a:lnTo>
                  <a:pt x="2104" y="730"/>
                </a:lnTo>
                <a:lnTo>
                  <a:pt x="2176" y="816"/>
                </a:lnTo>
                <a:lnTo>
                  <a:pt x="2229" y="835"/>
                </a:lnTo>
                <a:lnTo>
                  <a:pt x="2282" y="861"/>
                </a:lnTo>
                <a:lnTo>
                  <a:pt x="2255" y="967"/>
                </a:lnTo>
                <a:lnTo>
                  <a:pt x="2196" y="1078"/>
                </a:lnTo>
                <a:lnTo>
                  <a:pt x="1506" y="1138"/>
                </a:lnTo>
                <a:lnTo>
                  <a:pt x="1433" y="1223"/>
                </a:lnTo>
                <a:lnTo>
                  <a:pt x="1401" y="1295"/>
                </a:lnTo>
                <a:lnTo>
                  <a:pt x="1269" y="1526"/>
                </a:lnTo>
                <a:lnTo>
                  <a:pt x="1236" y="1538"/>
                </a:lnTo>
                <a:lnTo>
                  <a:pt x="1230" y="1552"/>
                </a:lnTo>
                <a:lnTo>
                  <a:pt x="1223" y="1565"/>
                </a:lnTo>
                <a:lnTo>
                  <a:pt x="1230" y="1572"/>
                </a:lnTo>
                <a:lnTo>
                  <a:pt x="1249" y="1578"/>
                </a:lnTo>
                <a:lnTo>
                  <a:pt x="1249" y="1644"/>
                </a:lnTo>
                <a:lnTo>
                  <a:pt x="1230" y="1690"/>
                </a:lnTo>
                <a:lnTo>
                  <a:pt x="1249" y="1703"/>
                </a:lnTo>
                <a:lnTo>
                  <a:pt x="1302" y="1716"/>
                </a:lnTo>
                <a:lnTo>
                  <a:pt x="1302" y="1809"/>
                </a:lnTo>
                <a:lnTo>
                  <a:pt x="1283" y="1828"/>
                </a:lnTo>
                <a:lnTo>
                  <a:pt x="1256" y="1848"/>
                </a:lnTo>
                <a:lnTo>
                  <a:pt x="1263" y="1933"/>
                </a:lnTo>
                <a:lnTo>
                  <a:pt x="1256" y="1959"/>
                </a:lnTo>
                <a:lnTo>
                  <a:pt x="1269" y="2018"/>
                </a:lnTo>
                <a:lnTo>
                  <a:pt x="1230" y="2085"/>
                </a:lnTo>
                <a:lnTo>
                  <a:pt x="1210" y="2071"/>
                </a:lnTo>
                <a:lnTo>
                  <a:pt x="1210" y="2065"/>
                </a:lnTo>
                <a:lnTo>
                  <a:pt x="1210" y="2071"/>
                </a:lnTo>
                <a:lnTo>
                  <a:pt x="1196" y="2058"/>
                </a:lnTo>
                <a:lnTo>
                  <a:pt x="1032" y="1913"/>
                </a:lnTo>
                <a:lnTo>
                  <a:pt x="953" y="1848"/>
                </a:lnTo>
                <a:lnTo>
                  <a:pt x="961" y="1848"/>
                </a:lnTo>
                <a:lnTo>
                  <a:pt x="947" y="1835"/>
                </a:lnTo>
                <a:lnTo>
                  <a:pt x="953" y="1841"/>
                </a:lnTo>
                <a:lnTo>
                  <a:pt x="934" y="1828"/>
                </a:lnTo>
                <a:lnTo>
                  <a:pt x="888" y="1782"/>
                </a:lnTo>
                <a:lnTo>
                  <a:pt x="888" y="1762"/>
                </a:lnTo>
                <a:lnTo>
                  <a:pt x="882" y="1756"/>
                </a:lnTo>
                <a:lnTo>
                  <a:pt x="868" y="1762"/>
                </a:lnTo>
                <a:lnTo>
                  <a:pt x="803" y="1690"/>
                </a:lnTo>
                <a:lnTo>
                  <a:pt x="809" y="1696"/>
                </a:lnTo>
                <a:lnTo>
                  <a:pt x="809" y="1690"/>
                </a:lnTo>
                <a:lnTo>
                  <a:pt x="789" y="1677"/>
                </a:lnTo>
                <a:lnTo>
                  <a:pt x="783" y="1664"/>
                </a:lnTo>
                <a:lnTo>
                  <a:pt x="776" y="1664"/>
                </a:lnTo>
                <a:lnTo>
                  <a:pt x="776" y="1657"/>
                </a:lnTo>
                <a:lnTo>
                  <a:pt x="756" y="1651"/>
                </a:lnTo>
                <a:lnTo>
                  <a:pt x="736" y="1637"/>
                </a:lnTo>
                <a:lnTo>
                  <a:pt x="730" y="1637"/>
                </a:lnTo>
                <a:lnTo>
                  <a:pt x="743" y="1651"/>
                </a:lnTo>
                <a:lnTo>
                  <a:pt x="730" y="1637"/>
                </a:lnTo>
                <a:lnTo>
                  <a:pt x="716" y="1631"/>
                </a:lnTo>
                <a:lnTo>
                  <a:pt x="704" y="1617"/>
                </a:lnTo>
                <a:lnTo>
                  <a:pt x="690" y="1611"/>
                </a:lnTo>
                <a:lnTo>
                  <a:pt x="618" y="1538"/>
                </a:lnTo>
                <a:lnTo>
                  <a:pt x="598" y="1526"/>
                </a:lnTo>
                <a:lnTo>
                  <a:pt x="598" y="1519"/>
                </a:lnTo>
                <a:lnTo>
                  <a:pt x="519" y="1460"/>
                </a:lnTo>
                <a:lnTo>
                  <a:pt x="513" y="1453"/>
                </a:lnTo>
                <a:lnTo>
                  <a:pt x="480" y="1427"/>
                </a:lnTo>
                <a:lnTo>
                  <a:pt x="421" y="1381"/>
                </a:lnTo>
                <a:lnTo>
                  <a:pt x="368" y="1348"/>
                </a:lnTo>
                <a:lnTo>
                  <a:pt x="362" y="1341"/>
                </a:lnTo>
                <a:lnTo>
                  <a:pt x="349" y="1335"/>
                </a:lnTo>
                <a:lnTo>
                  <a:pt x="303" y="1302"/>
                </a:lnTo>
                <a:lnTo>
                  <a:pt x="283" y="1295"/>
                </a:lnTo>
                <a:lnTo>
                  <a:pt x="250" y="1269"/>
                </a:lnTo>
                <a:lnTo>
                  <a:pt x="236" y="1262"/>
                </a:lnTo>
                <a:lnTo>
                  <a:pt x="224" y="1256"/>
                </a:lnTo>
                <a:lnTo>
                  <a:pt x="184" y="1236"/>
                </a:lnTo>
                <a:lnTo>
                  <a:pt x="157" y="1223"/>
                </a:lnTo>
                <a:lnTo>
                  <a:pt x="145" y="1223"/>
                </a:lnTo>
                <a:lnTo>
                  <a:pt x="138" y="1216"/>
                </a:lnTo>
                <a:lnTo>
                  <a:pt x="138" y="1203"/>
                </a:lnTo>
                <a:lnTo>
                  <a:pt x="125" y="1203"/>
                </a:lnTo>
                <a:lnTo>
                  <a:pt x="98" y="1197"/>
                </a:lnTo>
                <a:lnTo>
                  <a:pt x="78" y="1203"/>
                </a:lnTo>
                <a:lnTo>
                  <a:pt x="39" y="1183"/>
                </a:lnTo>
                <a:lnTo>
                  <a:pt x="39" y="1078"/>
                </a:lnTo>
                <a:lnTo>
                  <a:pt x="0" y="987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8157592" y="4399441"/>
            <a:ext cx="685800" cy="1266825"/>
          </a:xfrm>
          <a:custGeom>
            <a:avLst/>
            <a:gdLst/>
            <a:ahLst/>
            <a:cxnLst>
              <a:cxn ang="0">
                <a:pos x="73" y="2340"/>
              </a:cxn>
              <a:cxn ang="0">
                <a:pos x="145" y="2334"/>
              </a:cxn>
              <a:cxn ang="0">
                <a:pos x="217" y="2373"/>
              </a:cxn>
              <a:cxn ang="0">
                <a:pos x="263" y="2327"/>
              </a:cxn>
              <a:cxn ang="0">
                <a:pos x="296" y="2275"/>
              </a:cxn>
              <a:cxn ang="0">
                <a:pos x="336" y="2196"/>
              </a:cxn>
              <a:cxn ang="0">
                <a:pos x="395" y="2077"/>
              </a:cxn>
              <a:cxn ang="0">
                <a:pos x="441" y="1985"/>
              </a:cxn>
              <a:cxn ang="0">
                <a:pos x="526" y="1985"/>
              </a:cxn>
              <a:cxn ang="0">
                <a:pos x="573" y="1913"/>
              </a:cxn>
              <a:cxn ang="0">
                <a:pos x="612" y="1854"/>
              </a:cxn>
              <a:cxn ang="0">
                <a:pos x="625" y="1807"/>
              </a:cxn>
              <a:cxn ang="0">
                <a:pos x="652" y="1761"/>
              </a:cxn>
              <a:cxn ang="0">
                <a:pos x="678" y="1768"/>
              </a:cxn>
              <a:cxn ang="0">
                <a:pos x="691" y="1840"/>
              </a:cxn>
              <a:cxn ang="0">
                <a:pos x="678" y="1913"/>
              </a:cxn>
              <a:cxn ang="0">
                <a:pos x="658" y="1953"/>
              </a:cxn>
              <a:cxn ang="0">
                <a:pos x="743" y="1998"/>
              </a:cxn>
              <a:cxn ang="0">
                <a:pos x="757" y="2024"/>
              </a:cxn>
              <a:cxn ang="0">
                <a:pos x="783" y="2064"/>
              </a:cxn>
              <a:cxn ang="0">
                <a:pos x="783" y="2097"/>
              </a:cxn>
              <a:cxn ang="0">
                <a:pos x="796" y="2136"/>
              </a:cxn>
              <a:cxn ang="0">
                <a:pos x="810" y="2143"/>
              </a:cxn>
              <a:cxn ang="0">
                <a:pos x="822" y="2058"/>
              </a:cxn>
              <a:cxn ang="0">
                <a:pos x="848" y="1979"/>
              </a:cxn>
              <a:cxn ang="0">
                <a:pos x="868" y="1821"/>
              </a:cxn>
              <a:cxn ang="0">
                <a:pos x="907" y="1722"/>
              </a:cxn>
              <a:cxn ang="0">
                <a:pos x="927" y="1604"/>
              </a:cxn>
              <a:cxn ang="0">
                <a:pos x="980" y="1433"/>
              </a:cxn>
              <a:cxn ang="0">
                <a:pos x="947" y="1426"/>
              </a:cxn>
              <a:cxn ang="0">
                <a:pos x="862" y="1492"/>
              </a:cxn>
              <a:cxn ang="0">
                <a:pos x="862" y="1453"/>
              </a:cxn>
              <a:cxn ang="0">
                <a:pos x="881" y="1394"/>
              </a:cxn>
              <a:cxn ang="0">
                <a:pos x="921" y="1394"/>
              </a:cxn>
              <a:cxn ang="0">
                <a:pos x="993" y="1275"/>
              </a:cxn>
              <a:cxn ang="0">
                <a:pos x="974" y="1248"/>
              </a:cxn>
              <a:cxn ang="0">
                <a:pos x="947" y="1268"/>
              </a:cxn>
              <a:cxn ang="0">
                <a:pos x="875" y="1301"/>
              </a:cxn>
              <a:cxn ang="0">
                <a:pos x="829" y="1295"/>
              </a:cxn>
              <a:cxn ang="0">
                <a:pos x="868" y="1196"/>
              </a:cxn>
              <a:cxn ang="0">
                <a:pos x="940" y="1131"/>
              </a:cxn>
              <a:cxn ang="0">
                <a:pos x="960" y="1052"/>
              </a:cxn>
              <a:cxn ang="0">
                <a:pos x="954" y="867"/>
              </a:cxn>
              <a:cxn ang="0">
                <a:pos x="1026" y="729"/>
              </a:cxn>
              <a:cxn ang="0">
                <a:pos x="1151" y="592"/>
              </a:cxn>
              <a:cxn ang="0">
                <a:pos x="1223" y="486"/>
              </a:cxn>
              <a:cxn ang="0">
                <a:pos x="1263" y="348"/>
              </a:cxn>
              <a:cxn ang="0">
                <a:pos x="1282" y="296"/>
              </a:cxn>
              <a:cxn ang="0">
                <a:pos x="1243" y="190"/>
              </a:cxn>
              <a:cxn ang="0">
                <a:pos x="1237" y="105"/>
              </a:cxn>
              <a:cxn ang="0">
                <a:pos x="1191" y="99"/>
              </a:cxn>
              <a:cxn ang="0">
                <a:pos x="1164" y="65"/>
              </a:cxn>
              <a:cxn ang="0">
                <a:pos x="1059" y="0"/>
              </a:cxn>
              <a:cxn ang="0">
                <a:pos x="940" y="46"/>
              </a:cxn>
              <a:cxn ang="0">
                <a:pos x="888" y="73"/>
              </a:cxn>
              <a:cxn ang="0">
                <a:pos x="836" y="92"/>
              </a:cxn>
            </a:cxnLst>
            <a:rect l="0" t="0" r="r" b="b"/>
            <a:pathLst>
              <a:path w="1296" h="2393">
                <a:moveTo>
                  <a:pt x="0" y="1544"/>
                </a:moveTo>
                <a:lnTo>
                  <a:pt x="14" y="1709"/>
                </a:lnTo>
                <a:lnTo>
                  <a:pt x="59" y="2354"/>
                </a:lnTo>
                <a:lnTo>
                  <a:pt x="66" y="2354"/>
                </a:lnTo>
                <a:lnTo>
                  <a:pt x="73" y="2340"/>
                </a:lnTo>
                <a:lnTo>
                  <a:pt x="85" y="2340"/>
                </a:lnTo>
                <a:lnTo>
                  <a:pt x="93" y="2334"/>
                </a:lnTo>
                <a:lnTo>
                  <a:pt x="119" y="2314"/>
                </a:lnTo>
                <a:lnTo>
                  <a:pt x="132" y="2314"/>
                </a:lnTo>
                <a:lnTo>
                  <a:pt x="145" y="2334"/>
                </a:lnTo>
                <a:lnTo>
                  <a:pt x="158" y="2340"/>
                </a:lnTo>
                <a:lnTo>
                  <a:pt x="164" y="2340"/>
                </a:lnTo>
                <a:lnTo>
                  <a:pt x="178" y="2340"/>
                </a:lnTo>
                <a:lnTo>
                  <a:pt x="198" y="2360"/>
                </a:lnTo>
                <a:lnTo>
                  <a:pt x="217" y="2373"/>
                </a:lnTo>
                <a:lnTo>
                  <a:pt x="243" y="2393"/>
                </a:lnTo>
                <a:lnTo>
                  <a:pt x="237" y="2360"/>
                </a:lnTo>
                <a:lnTo>
                  <a:pt x="243" y="2346"/>
                </a:lnTo>
                <a:lnTo>
                  <a:pt x="257" y="2340"/>
                </a:lnTo>
                <a:lnTo>
                  <a:pt x="263" y="2327"/>
                </a:lnTo>
                <a:lnTo>
                  <a:pt x="277" y="2320"/>
                </a:lnTo>
                <a:lnTo>
                  <a:pt x="277" y="2314"/>
                </a:lnTo>
                <a:lnTo>
                  <a:pt x="283" y="2301"/>
                </a:lnTo>
                <a:lnTo>
                  <a:pt x="290" y="2281"/>
                </a:lnTo>
                <a:lnTo>
                  <a:pt x="296" y="2275"/>
                </a:lnTo>
                <a:lnTo>
                  <a:pt x="316" y="2261"/>
                </a:lnTo>
                <a:lnTo>
                  <a:pt x="322" y="2255"/>
                </a:lnTo>
                <a:lnTo>
                  <a:pt x="322" y="2241"/>
                </a:lnTo>
                <a:lnTo>
                  <a:pt x="336" y="2215"/>
                </a:lnTo>
                <a:lnTo>
                  <a:pt x="336" y="2196"/>
                </a:lnTo>
                <a:lnTo>
                  <a:pt x="348" y="2169"/>
                </a:lnTo>
                <a:lnTo>
                  <a:pt x="356" y="2162"/>
                </a:lnTo>
                <a:lnTo>
                  <a:pt x="368" y="2156"/>
                </a:lnTo>
                <a:lnTo>
                  <a:pt x="368" y="2117"/>
                </a:lnTo>
                <a:lnTo>
                  <a:pt x="395" y="2077"/>
                </a:lnTo>
                <a:lnTo>
                  <a:pt x="395" y="2064"/>
                </a:lnTo>
                <a:lnTo>
                  <a:pt x="395" y="2044"/>
                </a:lnTo>
                <a:lnTo>
                  <a:pt x="408" y="2012"/>
                </a:lnTo>
                <a:lnTo>
                  <a:pt x="427" y="1985"/>
                </a:lnTo>
                <a:lnTo>
                  <a:pt x="441" y="1985"/>
                </a:lnTo>
                <a:lnTo>
                  <a:pt x="447" y="1998"/>
                </a:lnTo>
                <a:lnTo>
                  <a:pt x="474" y="1985"/>
                </a:lnTo>
                <a:lnTo>
                  <a:pt x="486" y="1985"/>
                </a:lnTo>
                <a:lnTo>
                  <a:pt x="513" y="1985"/>
                </a:lnTo>
                <a:lnTo>
                  <a:pt x="526" y="1985"/>
                </a:lnTo>
                <a:lnTo>
                  <a:pt x="539" y="1985"/>
                </a:lnTo>
                <a:lnTo>
                  <a:pt x="553" y="1965"/>
                </a:lnTo>
                <a:lnTo>
                  <a:pt x="553" y="1959"/>
                </a:lnTo>
                <a:lnTo>
                  <a:pt x="573" y="1919"/>
                </a:lnTo>
                <a:lnTo>
                  <a:pt x="573" y="1913"/>
                </a:lnTo>
                <a:lnTo>
                  <a:pt x="579" y="1906"/>
                </a:lnTo>
                <a:lnTo>
                  <a:pt x="585" y="1886"/>
                </a:lnTo>
                <a:lnTo>
                  <a:pt x="592" y="1880"/>
                </a:lnTo>
                <a:lnTo>
                  <a:pt x="592" y="1860"/>
                </a:lnTo>
                <a:lnTo>
                  <a:pt x="612" y="1854"/>
                </a:lnTo>
                <a:lnTo>
                  <a:pt x="612" y="1840"/>
                </a:lnTo>
                <a:lnTo>
                  <a:pt x="618" y="1840"/>
                </a:lnTo>
                <a:lnTo>
                  <a:pt x="625" y="1834"/>
                </a:lnTo>
                <a:lnTo>
                  <a:pt x="618" y="1827"/>
                </a:lnTo>
                <a:lnTo>
                  <a:pt x="625" y="1807"/>
                </a:lnTo>
                <a:lnTo>
                  <a:pt x="625" y="1801"/>
                </a:lnTo>
                <a:lnTo>
                  <a:pt x="632" y="1781"/>
                </a:lnTo>
                <a:lnTo>
                  <a:pt x="632" y="1775"/>
                </a:lnTo>
                <a:lnTo>
                  <a:pt x="632" y="1768"/>
                </a:lnTo>
                <a:lnTo>
                  <a:pt x="652" y="1761"/>
                </a:lnTo>
                <a:lnTo>
                  <a:pt x="652" y="1742"/>
                </a:lnTo>
                <a:lnTo>
                  <a:pt x="664" y="1742"/>
                </a:lnTo>
                <a:lnTo>
                  <a:pt x="671" y="1742"/>
                </a:lnTo>
                <a:lnTo>
                  <a:pt x="671" y="1768"/>
                </a:lnTo>
                <a:lnTo>
                  <a:pt x="678" y="1768"/>
                </a:lnTo>
                <a:lnTo>
                  <a:pt x="691" y="1787"/>
                </a:lnTo>
                <a:lnTo>
                  <a:pt x="691" y="1801"/>
                </a:lnTo>
                <a:lnTo>
                  <a:pt x="691" y="1814"/>
                </a:lnTo>
                <a:lnTo>
                  <a:pt x="691" y="1827"/>
                </a:lnTo>
                <a:lnTo>
                  <a:pt x="691" y="1840"/>
                </a:lnTo>
                <a:lnTo>
                  <a:pt x="691" y="1847"/>
                </a:lnTo>
                <a:lnTo>
                  <a:pt x="691" y="1880"/>
                </a:lnTo>
                <a:lnTo>
                  <a:pt x="678" y="1886"/>
                </a:lnTo>
                <a:lnTo>
                  <a:pt x="671" y="1906"/>
                </a:lnTo>
                <a:lnTo>
                  <a:pt x="678" y="1913"/>
                </a:lnTo>
                <a:lnTo>
                  <a:pt x="671" y="1919"/>
                </a:lnTo>
                <a:lnTo>
                  <a:pt x="671" y="1933"/>
                </a:lnTo>
                <a:lnTo>
                  <a:pt x="671" y="1939"/>
                </a:lnTo>
                <a:lnTo>
                  <a:pt x="658" y="1945"/>
                </a:lnTo>
                <a:lnTo>
                  <a:pt x="658" y="1953"/>
                </a:lnTo>
                <a:lnTo>
                  <a:pt x="664" y="1959"/>
                </a:lnTo>
                <a:lnTo>
                  <a:pt x="664" y="1972"/>
                </a:lnTo>
                <a:lnTo>
                  <a:pt x="671" y="1979"/>
                </a:lnTo>
                <a:lnTo>
                  <a:pt x="723" y="1992"/>
                </a:lnTo>
                <a:lnTo>
                  <a:pt x="743" y="1998"/>
                </a:lnTo>
                <a:lnTo>
                  <a:pt x="750" y="1998"/>
                </a:lnTo>
                <a:lnTo>
                  <a:pt x="743" y="2018"/>
                </a:lnTo>
                <a:lnTo>
                  <a:pt x="743" y="2024"/>
                </a:lnTo>
                <a:lnTo>
                  <a:pt x="750" y="2032"/>
                </a:lnTo>
                <a:lnTo>
                  <a:pt x="757" y="2024"/>
                </a:lnTo>
                <a:lnTo>
                  <a:pt x="763" y="2024"/>
                </a:lnTo>
                <a:lnTo>
                  <a:pt x="770" y="2038"/>
                </a:lnTo>
                <a:lnTo>
                  <a:pt x="770" y="2044"/>
                </a:lnTo>
                <a:lnTo>
                  <a:pt x="783" y="2051"/>
                </a:lnTo>
                <a:lnTo>
                  <a:pt x="783" y="2064"/>
                </a:lnTo>
                <a:lnTo>
                  <a:pt x="776" y="2083"/>
                </a:lnTo>
                <a:lnTo>
                  <a:pt x="776" y="2077"/>
                </a:lnTo>
                <a:lnTo>
                  <a:pt x="770" y="2077"/>
                </a:lnTo>
                <a:lnTo>
                  <a:pt x="776" y="2097"/>
                </a:lnTo>
                <a:lnTo>
                  <a:pt x="783" y="2097"/>
                </a:lnTo>
                <a:lnTo>
                  <a:pt x="790" y="2117"/>
                </a:lnTo>
                <a:lnTo>
                  <a:pt x="783" y="2123"/>
                </a:lnTo>
                <a:lnTo>
                  <a:pt x="783" y="2136"/>
                </a:lnTo>
                <a:lnTo>
                  <a:pt x="796" y="2143"/>
                </a:lnTo>
                <a:lnTo>
                  <a:pt x="796" y="2136"/>
                </a:lnTo>
                <a:lnTo>
                  <a:pt x="802" y="2136"/>
                </a:lnTo>
                <a:lnTo>
                  <a:pt x="796" y="2130"/>
                </a:lnTo>
                <a:lnTo>
                  <a:pt x="802" y="2123"/>
                </a:lnTo>
                <a:lnTo>
                  <a:pt x="802" y="2136"/>
                </a:lnTo>
                <a:lnTo>
                  <a:pt x="810" y="2143"/>
                </a:lnTo>
                <a:lnTo>
                  <a:pt x="810" y="2156"/>
                </a:lnTo>
                <a:lnTo>
                  <a:pt x="816" y="2156"/>
                </a:lnTo>
                <a:lnTo>
                  <a:pt x="816" y="2130"/>
                </a:lnTo>
                <a:lnTo>
                  <a:pt x="822" y="2077"/>
                </a:lnTo>
                <a:lnTo>
                  <a:pt x="822" y="2058"/>
                </a:lnTo>
                <a:lnTo>
                  <a:pt x="829" y="2051"/>
                </a:lnTo>
                <a:lnTo>
                  <a:pt x="836" y="2038"/>
                </a:lnTo>
                <a:lnTo>
                  <a:pt x="848" y="2005"/>
                </a:lnTo>
                <a:lnTo>
                  <a:pt x="848" y="1985"/>
                </a:lnTo>
                <a:lnTo>
                  <a:pt x="848" y="1979"/>
                </a:lnTo>
                <a:lnTo>
                  <a:pt x="848" y="1945"/>
                </a:lnTo>
                <a:lnTo>
                  <a:pt x="862" y="1919"/>
                </a:lnTo>
                <a:lnTo>
                  <a:pt x="862" y="1880"/>
                </a:lnTo>
                <a:lnTo>
                  <a:pt x="862" y="1840"/>
                </a:lnTo>
                <a:lnTo>
                  <a:pt x="868" y="1821"/>
                </a:lnTo>
                <a:lnTo>
                  <a:pt x="881" y="1801"/>
                </a:lnTo>
                <a:lnTo>
                  <a:pt x="888" y="1787"/>
                </a:lnTo>
                <a:lnTo>
                  <a:pt x="895" y="1768"/>
                </a:lnTo>
                <a:lnTo>
                  <a:pt x="901" y="1736"/>
                </a:lnTo>
                <a:lnTo>
                  <a:pt x="907" y="1722"/>
                </a:lnTo>
                <a:lnTo>
                  <a:pt x="907" y="1669"/>
                </a:lnTo>
                <a:lnTo>
                  <a:pt x="915" y="1637"/>
                </a:lnTo>
                <a:lnTo>
                  <a:pt x="915" y="1631"/>
                </a:lnTo>
                <a:lnTo>
                  <a:pt x="921" y="1611"/>
                </a:lnTo>
                <a:lnTo>
                  <a:pt x="927" y="1604"/>
                </a:lnTo>
                <a:lnTo>
                  <a:pt x="927" y="1584"/>
                </a:lnTo>
                <a:lnTo>
                  <a:pt x="934" y="1571"/>
                </a:lnTo>
                <a:lnTo>
                  <a:pt x="934" y="1544"/>
                </a:lnTo>
                <a:lnTo>
                  <a:pt x="940" y="1485"/>
                </a:lnTo>
                <a:lnTo>
                  <a:pt x="980" y="1433"/>
                </a:lnTo>
                <a:lnTo>
                  <a:pt x="980" y="1426"/>
                </a:lnTo>
                <a:lnTo>
                  <a:pt x="974" y="1433"/>
                </a:lnTo>
                <a:lnTo>
                  <a:pt x="960" y="1439"/>
                </a:lnTo>
                <a:lnTo>
                  <a:pt x="954" y="1426"/>
                </a:lnTo>
                <a:lnTo>
                  <a:pt x="947" y="1426"/>
                </a:lnTo>
                <a:lnTo>
                  <a:pt x="940" y="1433"/>
                </a:lnTo>
                <a:lnTo>
                  <a:pt x="927" y="1433"/>
                </a:lnTo>
                <a:lnTo>
                  <a:pt x="888" y="1485"/>
                </a:lnTo>
                <a:lnTo>
                  <a:pt x="875" y="1492"/>
                </a:lnTo>
                <a:lnTo>
                  <a:pt x="862" y="1492"/>
                </a:lnTo>
                <a:lnTo>
                  <a:pt x="862" y="1485"/>
                </a:lnTo>
                <a:lnTo>
                  <a:pt x="862" y="1473"/>
                </a:lnTo>
                <a:lnTo>
                  <a:pt x="868" y="1459"/>
                </a:lnTo>
                <a:lnTo>
                  <a:pt x="868" y="1453"/>
                </a:lnTo>
                <a:lnTo>
                  <a:pt x="862" y="1453"/>
                </a:lnTo>
                <a:lnTo>
                  <a:pt x="862" y="1446"/>
                </a:lnTo>
                <a:lnTo>
                  <a:pt x="862" y="1426"/>
                </a:lnTo>
                <a:lnTo>
                  <a:pt x="862" y="1420"/>
                </a:lnTo>
                <a:lnTo>
                  <a:pt x="868" y="1406"/>
                </a:lnTo>
                <a:lnTo>
                  <a:pt x="881" y="1394"/>
                </a:lnTo>
                <a:lnTo>
                  <a:pt x="888" y="1394"/>
                </a:lnTo>
                <a:lnTo>
                  <a:pt x="901" y="1380"/>
                </a:lnTo>
                <a:lnTo>
                  <a:pt x="907" y="1387"/>
                </a:lnTo>
                <a:lnTo>
                  <a:pt x="907" y="1394"/>
                </a:lnTo>
                <a:lnTo>
                  <a:pt x="921" y="1394"/>
                </a:lnTo>
                <a:lnTo>
                  <a:pt x="940" y="1387"/>
                </a:lnTo>
                <a:lnTo>
                  <a:pt x="954" y="1361"/>
                </a:lnTo>
                <a:lnTo>
                  <a:pt x="980" y="1347"/>
                </a:lnTo>
                <a:lnTo>
                  <a:pt x="980" y="1335"/>
                </a:lnTo>
                <a:lnTo>
                  <a:pt x="993" y="1275"/>
                </a:lnTo>
                <a:lnTo>
                  <a:pt x="986" y="1256"/>
                </a:lnTo>
                <a:lnTo>
                  <a:pt x="980" y="1248"/>
                </a:lnTo>
                <a:lnTo>
                  <a:pt x="966" y="1236"/>
                </a:lnTo>
                <a:lnTo>
                  <a:pt x="966" y="1242"/>
                </a:lnTo>
                <a:lnTo>
                  <a:pt x="974" y="1248"/>
                </a:lnTo>
                <a:lnTo>
                  <a:pt x="974" y="1256"/>
                </a:lnTo>
                <a:lnTo>
                  <a:pt x="966" y="1256"/>
                </a:lnTo>
                <a:lnTo>
                  <a:pt x="966" y="1262"/>
                </a:lnTo>
                <a:lnTo>
                  <a:pt x="954" y="1262"/>
                </a:lnTo>
                <a:lnTo>
                  <a:pt x="947" y="1268"/>
                </a:lnTo>
                <a:lnTo>
                  <a:pt x="927" y="1268"/>
                </a:lnTo>
                <a:lnTo>
                  <a:pt x="915" y="1275"/>
                </a:lnTo>
                <a:lnTo>
                  <a:pt x="901" y="1295"/>
                </a:lnTo>
                <a:lnTo>
                  <a:pt x="888" y="1295"/>
                </a:lnTo>
                <a:lnTo>
                  <a:pt x="875" y="1301"/>
                </a:lnTo>
                <a:lnTo>
                  <a:pt x="855" y="1295"/>
                </a:lnTo>
                <a:lnTo>
                  <a:pt x="848" y="1288"/>
                </a:lnTo>
                <a:lnTo>
                  <a:pt x="842" y="1288"/>
                </a:lnTo>
                <a:lnTo>
                  <a:pt x="836" y="1295"/>
                </a:lnTo>
                <a:lnTo>
                  <a:pt x="829" y="1295"/>
                </a:lnTo>
                <a:lnTo>
                  <a:pt x="829" y="1288"/>
                </a:lnTo>
                <a:lnTo>
                  <a:pt x="842" y="1256"/>
                </a:lnTo>
                <a:lnTo>
                  <a:pt x="848" y="1256"/>
                </a:lnTo>
                <a:lnTo>
                  <a:pt x="855" y="1216"/>
                </a:lnTo>
                <a:lnTo>
                  <a:pt x="868" y="1196"/>
                </a:lnTo>
                <a:lnTo>
                  <a:pt x="888" y="1143"/>
                </a:lnTo>
                <a:lnTo>
                  <a:pt x="895" y="1137"/>
                </a:lnTo>
                <a:lnTo>
                  <a:pt x="901" y="1143"/>
                </a:lnTo>
                <a:lnTo>
                  <a:pt x="927" y="1137"/>
                </a:lnTo>
                <a:lnTo>
                  <a:pt x="940" y="1131"/>
                </a:lnTo>
                <a:lnTo>
                  <a:pt x="947" y="1143"/>
                </a:lnTo>
                <a:lnTo>
                  <a:pt x="947" y="1124"/>
                </a:lnTo>
                <a:lnTo>
                  <a:pt x="960" y="1111"/>
                </a:lnTo>
                <a:lnTo>
                  <a:pt x="966" y="1084"/>
                </a:lnTo>
                <a:lnTo>
                  <a:pt x="960" y="1052"/>
                </a:lnTo>
                <a:lnTo>
                  <a:pt x="954" y="1052"/>
                </a:lnTo>
                <a:lnTo>
                  <a:pt x="947" y="1039"/>
                </a:lnTo>
                <a:lnTo>
                  <a:pt x="940" y="1005"/>
                </a:lnTo>
                <a:lnTo>
                  <a:pt x="934" y="940"/>
                </a:lnTo>
                <a:lnTo>
                  <a:pt x="954" y="867"/>
                </a:lnTo>
                <a:lnTo>
                  <a:pt x="966" y="841"/>
                </a:lnTo>
                <a:lnTo>
                  <a:pt x="980" y="841"/>
                </a:lnTo>
                <a:lnTo>
                  <a:pt x="980" y="828"/>
                </a:lnTo>
                <a:lnTo>
                  <a:pt x="986" y="802"/>
                </a:lnTo>
                <a:lnTo>
                  <a:pt x="1026" y="729"/>
                </a:lnTo>
                <a:lnTo>
                  <a:pt x="1039" y="709"/>
                </a:lnTo>
                <a:lnTo>
                  <a:pt x="1045" y="709"/>
                </a:lnTo>
                <a:lnTo>
                  <a:pt x="1045" y="703"/>
                </a:lnTo>
                <a:lnTo>
                  <a:pt x="1098" y="650"/>
                </a:lnTo>
                <a:lnTo>
                  <a:pt x="1151" y="592"/>
                </a:lnTo>
                <a:lnTo>
                  <a:pt x="1158" y="565"/>
                </a:lnTo>
                <a:lnTo>
                  <a:pt x="1184" y="545"/>
                </a:lnTo>
                <a:lnTo>
                  <a:pt x="1184" y="533"/>
                </a:lnTo>
                <a:lnTo>
                  <a:pt x="1211" y="499"/>
                </a:lnTo>
                <a:lnTo>
                  <a:pt x="1223" y="486"/>
                </a:lnTo>
                <a:lnTo>
                  <a:pt x="1237" y="466"/>
                </a:lnTo>
                <a:lnTo>
                  <a:pt x="1237" y="446"/>
                </a:lnTo>
                <a:lnTo>
                  <a:pt x="1243" y="427"/>
                </a:lnTo>
                <a:lnTo>
                  <a:pt x="1256" y="368"/>
                </a:lnTo>
                <a:lnTo>
                  <a:pt x="1263" y="348"/>
                </a:lnTo>
                <a:lnTo>
                  <a:pt x="1263" y="342"/>
                </a:lnTo>
                <a:lnTo>
                  <a:pt x="1276" y="348"/>
                </a:lnTo>
                <a:lnTo>
                  <a:pt x="1282" y="342"/>
                </a:lnTo>
                <a:lnTo>
                  <a:pt x="1282" y="335"/>
                </a:lnTo>
                <a:lnTo>
                  <a:pt x="1282" y="296"/>
                </a:lnTo>
                <a:lnTo>
                  <a:pt x="1296" y="269"/>
                </a:lnTo>
                <a:lnTo>
                  <a:pt x="1263" y="269"/>
                </a:lnTo>
                <a:lnTo>
                  <a:pt x="1256" y="249"/>
                </a:lnTo>
                <a:lnTo>
                  <a:pt x="1256" y="217"/>
                </a:lnTo>
                <a:lnTo>
                  <a:pt x="1243" y="190"/>
                </a:lnTo>
                <a:lnTo>
                  <a:pt x="1243" y="170"/>
                </a:lnTo>
                <a:lnTo>
                  <a:pt x="1250" y="150"/>
                </a:lnTo>
                <a:lnTo>
                  <a:pt x="1256" y="138"/>
                </a:lnTo>
                <a:lnTo>
                  <a:pt x="1243" y="118"/>
                </a:lnTo>
                <a:lnTo>
                  <a:pt x="1237" y="105"/>
                </a:lnTo>
                <a:lnTo>
                  <a:pt x="1230" y="99"/>
                </a:lnTo>
                <a:lnTo>
                  <a:pt x="1217" y="99"/>
                </a:lnTo>
                <a:lnTo>
                  <a:pt x="1211" y="92"/>
                </a:lnTo>
                <a:lnTo>
                  <a:pt x="1197" y="99"/>
                </a:lnTo>
                <a:lnTo>
                  <a:pt x="1191" y="99"/>
                </a:lnTo>
                <a:lnTo>
                  <a:pt x="1184" y="85"/>
                </a:lnTo>
                <a:lnTo>
                  <a:pt x="1184" y="79"/>
                </a:lnTo>
                <a:lnTo>
                  <a:pt x="1177" y="73"/>
                </a:lnTo>
                <a:lnTo>
                  <a:pt x="1171" y="73"/>
                </a:lnTo>
                <a:lnTo>
                  <a:pt x="1164" y="65"/>
                </a:lnTo>
                <a:lnTo>
                  <a:pt x="1158" y="59"/>
                </a:lnTo>
                <a:lnTo>
                  <a:pt x="1124" y="20"/>
                </a:lnTo>
                <a:lnTo>
                  <a:pt x="1118" y="13"/>
                </a:lnTo>
                <a:lnTo>
                  <a:pt x="1065" y="0"/>
                </a:lnTo>
                <a:lnTo>
                  <a:pt x="1059" y="0"/>
                </a:lnTo>
                <a:lnTo>
                  <a:pt x="1039" y="20"/>
                </a:lnTo>
                <a:lnTo>
                  <a:pt x="1006" y="39"/>
                </a:lnTo>
                <a:lnTo>
                  <a:pt x="980" y="53"/>
                </a:lnTo>
                <a:lnTo>
                  <a:pt x="960" y="53"/>
                </a:lnTo>
                <a:lnTo>
                  <a:pt x="940" y="46"/>
                </a:lnTo>
                <a:lnTo>
                  <a:pt x="927" y="39"/>
                </a:lnTo>
                <a:lnTo>
                  <a:pt x="907" y="53"/>
                </a:lnTo>
                <a:lnTo>
                  <a:pt x="901" y="73"/>
                </a:lnTo>
                <a:lnTo>
                  <a:pt x="895" y="73"/>
                </a:lnTo>
                <a:lnTo>
                  <a:pt x="888" y="73"/>
                </a:lnTo>
                <a:lnTo>
                  <a:pt x="881" y="79"/>
                </a:lnTo>
                <a:lnTo>
                  <a:pt x="868" y="79"/>
                </a:lnTo>
                <a:lnTo>
                  <a:pt x="862" y="92"/>
                </a:lnTo>
                <a:lnTo>
                  <a:pt x="848" y="92"/>
                </a:lnTo>
                <a:lnTo>
                  <a:pt x="836" y="92"/>
                </a:lnTo>
                <a:lnTo>
                  <a:pt x="862" y="308"/>
                </a:lnTo>
                <a:lnTo>
                  <a:pt x="810" y="506"/>
                </a:lnTo>
                <a:lnTo>
                  <a:pt x="644" y="717"/>
                </a:lnTo>
                <a:lnTo>
                  <a:pt x="0" y="154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8157459" y="4396721"/>
            <a:ext cx="685800" cy="1266825"/>
          </a:xfrm>
          <a:custGeom>
            <a:avLst/>
            <a:gdLst/>
            <a:ahLst/>
            <a:cxnLst>
              <a:cxn ang="0">
                <a:pos x="73" y="2340"/>
              </a:cxn>
              <a:cxn ang="0">
                <a:pos x="145" y="2334"/>
              </a:cxn>
              <a:cxn ang="0">
                <a:pos x="217" y="2373"/>
              </a:cxn>
              <a:cxn ang="0">
                <a:pos x="263" y="2327"/>
              </a:cxn>
              <a:cxn ang="0">
                <a:pos x="296" y="2275"/>
              </a:cxn>
              <a:cxn ang="0">
                <a:pos x="336" y="2196"/>
              </a:cxn>
              <a:cxn ang="0">
                <a:pos x="395" y="2077"/>
              </a:cxn>
              <a:cxn ang="0">
                <a:pos x="441" y="1985"/>
              </a:cxn>
              <a:cxn ang="0">
                <a:pos x="526" y="1985"/>
              </a:cxn>
              <a:cxn ang="0">
                <a:pos x="573" y="1913"/>
              </a:cxn>
              <a:cxn ang="0">
                <a:pos x="612" y="1854"/>
              </a:cxn>
              <a:cxn ang="0">
                <a:pos x="625" y="1807"/>
              </a:cxn>
              <a:cxn ang="0">
                <a:pos x="652" y="1761"/>
              </a:cxn>
              <a:cxn ang="0">
                <a:pos x="678" y="1768"/>
              </a:cxn>
              <a:cxn ang="0">
                <a:pos x="691" y="1840"/>
              </a:cxn>
              <a:cxn ang="0">
                <a:pos x="678" y="1913"/>
              </a:cxn>
              <a:cxn ang="0">
                <a:pos x="658" y="1953"/>
              </a:cxn>
              <a:cxn ang="0">
                <a:pos x="743" y="1998"/>
              </a:cxn>
              <a:cxn ang="0">
                <a:pos x="757" y="2024"/>
              </a:cxn>
              <a:cxn ang="0">
                <a:pos x="783" y="2064"/>
              </a:cxn>
              <a:cxn ang="0">
                <a:pos x="783" y="2097"/>
              </a:cxn>
              <a:cxn ang="0">
                <a:pos x="796" y="2136"/>
              </a:cxn>
              <a:cxn ang="0">
                <a:pos x="810" y="2143"/>
              </a:cxn>
              <a:cxn ang="0">
                <a:pos x="822" y="2058"/>
              </a:cxn>
              <a:cxn ang="0">
                <a:pos x="848" y="1979"/>
              </a:cxn>
              <a:cxn ang="0">
                <a:pos x="868" y="1821"/>
              </a:cxn>
              <a:cxn ang="0">
                <a:pos x="907" y="1722"/>
              </a:cxn>
              <a:cxn ang="0">
                <a:pos x="927" y="1604"/>
              </a:cxn>
              <a:cxn ang="0">
                <a:pos x="980" y="1433"/>
              </a:cxn>
              <a:cxn ang="0">
                <a:pos x="947" y="1426"/>
              </a:cxn>
              <a:cxn ang="0">
                <a:pos x="862" y="1492"/>
              </a:cxn>
              <a:cxn ang="0">
                <a:pos x="862" y="1453"/>
              </a:cxn>
              <a:cxn ang="0">
                <a:pos x="881" y="1394"/>
              </a:cxn>
              <a:cxn ang="0">
                <a:pos x="921" y="1394"/>
              </a:cxn>
              <a:cxn ang="0">
                <a:pos x="993" y="1275"/>
              </a:cxn>
              <a:cxn ang="0">
                <a:pos x="974" y="1248"/>
              </a:cxn>
              <a:cxn ang="0">
                <a:pos x="947" y="1268"/>
              </a:cxn>
              <a:cxn ang="0">
                <a:pos x="875" y="1301"/>
              </a:cxn>
              <a:cxn ang="0">
                <a:pos x="829" y="1295"/>
              </a:cxn>
              <a:cxn ang="0">
                <a:pos x="868" y="1196"/>
              </a:cxn>
              <a:cxn ang="0">
                <a:pos x="940" y="1131"/>
              </a:cxn>
              <a:cxn ang="0">
                <a:pos x="960" y="1052"/>
              </a:cxn>
              <a:cxn ang="0">
                <a:pos x="954" y="867"/>
              </a:cxn>
              <a:cxn ang="0">
                <a:pos x="1026" y="729"/>
              </a:cxn>
              <a:cxn ang="0">
                <a:pos x="1151" y="592"/>
              </a:cxn>
              <a:cxn ang="0">
                <a:pos x="1223" y="486"/>
              </a:cxn>
              <a:cxn ang="0">
                <a:pos x="1263" y="348"/>
              </a:cxn>
              <a:cxn ang="0">
                <a:pos x="1282" y="296"/>
              </a:cxn>
              <a:cxn ang="0">
                <a:pos x="1243" y="190"/>
              </a:cxn>
              <a:cxn ang="0">
                <a:pos x="1237" y="105"/>
              </a:cxn>
              <a:cxn ang="0">
                <a:pos x="1191" y="99"/>
              </a:cxn>
              <a:cxn ang="0">
                <a:pos x="1164" y="65"/>
              </a:cxn>
              <a:cxn ang="0">
                <a:pos x="1059" y="0"/>
              </a:cxn>
              <a:cxn ang="0">
                <a:pos x="940" y="46"/>
              </a:cxn>
              <a:cxn ang="0">
                <a:pos x="888" y="73"/>
              </a:cxn>
              <a:cxn ang="0">
                <a:pos x="836" y="92"/>
              </a:cxn>
            </a:cxnLst>
            <a:rect l="0" t="0" r="r" b="b"/>
            <a:pathLst>
              <a:path w="1296" h="2393">
                <a:moveTo>
                  <a:pt x="0" y="1544"/>
                </a:moveTo>
                <a:lnTo>
                  <a:pt x="14" y="1709"/>
                </a:lnTo>
                <a:lnTo>
                  <a:pt x="59" y="2354"/>
                </a:lnTo>
                <a:lnTo>
                  <a:pt x="66" y="2354"/>
                </a:lnTo>
                <a:lnTo>
                  <a:pt x="73" y="2340"/>
                </a:lnTo>
                <a:lnTo>
                  <a:pt x="85" y="2340"/>
                </a:lnTo>
                <a:lnTo>
                  <a:pt x="93" y="2334"/>
                </a:lnTo>
                <a:lnTo>
                  <a:pt x="119" y="2314"/>
                </a:lnTo>
                <a:lnTo>
                  <a:pt x="132" y="2314"/>
                </a:lnTo>
                <a:lnTo>
                  <a:pt x="145" y="2334"/>
                </a:lnTo>
                <a:lnTo>
                  <a:pt x="158" y="2340"/>
                </a:lnTo>
                <a:lnTo>
                  <a:pt x="164" y="2340"/>
                </a:lnTo>
                <a:lnTo>
                  <a:pt x="178" y="2340"/>
                </a:lnTo>
                <a:lnTo>
                  <a:pt x="198" y="2360"/>
                </a:lnTo>
                <a:lnTo>
                  <a:pt x="217" y="2373"/>
                </a:lnTo>
                <a:lnTo>
                  <a:pt x="243" y="2393"/>
                </a:lnTo>
                <a:lnTo>
                  <a:pt x="237" y="2360"/>
                </a:lnTo>
                <a:lnTo>
                  <a:pt x="243" y="2346"/>
                </a:lnTo>
                <a:lnTo>
                  <a:pt x="257" y="2340"/>
                </a:lnTo>
                <a:lnTo>
                  <a:pt x="263" y="2327"/>
                </a:lnTo>
                <a:lnTo>
                  <a:pt x="277" y="2320"/>
                </a:lnTo>
                <a:lnTo>
                  <a:pt x="277" y="2314"/>
                </a:lnTo>
                <a:lnTo>
                  <a:pt x="283" y="2301"/>
                </a:lnTo>
                <a:lnTo>
                  <a:pt x="290" y="2281"/>
                </a:lnTo>
                <a:lnTo>
                  <a:pt x="296" y="2275"/>
                </a:lnTo>
                <a:lnTo>
                  <a:pt x="316" y="2261"/>
                </a:lnTo>
                <a:lnTo>
                  <a:pt x="322" y="2255"/>
                </a:lnTo>
                <a:lnTo>
                  <a:pt x="322" y="2241"/>
                </a:lnTo>
                <a:lnTo>
                  <a:pt x="336" y="2215"/>
                </a:lnTo>
                <a:lnTo>
                  <a:pt x="336" y="2196"/>
                </a:lnTo>
                <a:lnTo>
                  <a:pt x="348" y="2169"/>
                </a:lnTo>
                <a:lnTo>
                  <a:pt x="356" y="2162"/>
                </a:lnTo>
                <a:lnTo>
                  <a:pt x="368" y="2156"/>
                </a:lnTo>
                <a:lnTo>
                  <a:pt x="368" y="2117"/>
                </a:lnTo>
                <a:lnTo>
                  <a:pt x="395" y="2077"/>
                </a:lnTo>
                <a:lnTo>
                  <a:pt x="395" y="2064"/>
                </a:lnTo>
                <a:lnTo>
                  <a:pt x="395" y="2044"/>
                </a:lnTo>
                <a:lnTo>
                  <a:pt x="408" y="2012"/>
                </a:lnTo>
                <a:lnTo>
                  <a:pt x="427" y="1985"/>
                </a:lnTo>
                <a:lnTo>
                  <a:pt x="441" y="1985"/>
                </a:lnTo>
                <a:lnTo>
                  <a:pt x="447" y="1998"/>
                </a:lnTo>
                <a:lnTo>
                  <a:pt x="474" y="1985"/>
                </a:lnTo>
                <a:lnTo>
                  <a:pt x="486" y="1985"/>
                </a:lnTo>
                <a:lnTo>
                  <a:pt x="513" y="1985"/>
                </a:lnTo>
                <a:lnTo>
                  <a:pt x="526" y="1985"/>
                </a:lnTo>
                <a:lnTo>
                  <a:pt x="539" y="1985"/>
                </a:lnTo>
                <a:lnTo>
                  <a:pt x="553" y="1965"/>
                </a:lnTo>
                <a:lnTo>
                  <a:pt x="553" y="1959"/>
                </a:lnTo>
                <a:lnTo>
                  <a:pt x="573" y="1919"/>
                </a:lnTo>
                <a:lnTo>
                  <a:pt x="573" y="1913"/>
                </a:lnTo>
                <a:lnTo>
                  <a:pt x="579" y="1906"/>
                </a:lnTo>
                <a:lnTo>
                  <a:pt x="585" y="1886"/>
                </a:lnTo>
                <a:lnTo>
                  <a:pt x="592" y="1880"/>
                </a:lnTo>
                <a:lnTo>
                  <a:pt x="592" y="1860"/>
                </a:lnTo>
                <a:lnTo>
                  <a:pt x="612" y="1854"/>
                </a:lnTo>
                <a:lnTo>
                  <a:pt x="612" y="1840"/>
                </a:lnTo>
                <a:lnTo>
                  <a:pt x="618" y="1840"/>
                </a:lnTo>
                <a:lnTo>
                  <a:pt x="625" y="1834"/>
                </a:lnTo>
                <a:lnTo>
                  <a:pt x="618" y="1827"/>
                </a:lnTo>
                <a:lnTo>
                  <a:pt x="625" y="1807"/>
                </a:lnTo>
                <a:lnTo>
                  <a:pt x="625" y="1801"/>
                </a:lnTo>
                <a:lnTo>
                  <a:pt x="632" y="1781"/>
                </a:lnTo>
                <a:lnTo>
                  <a:pt x="632" y="1775"/>
                </a:lnTo>
                <a:lnTo>
                  <a:pt x="632" y="1768"/>
                </a:lnTo>
                <a:lnTo>
                  <a:pt x="652" y="1761"/>
                </a:lnTo>
                <a:lnTo>
                  <a:pt x="652" y="1742"/>
                </a:lnTo>
                <a:lnTo>
                  <a:pt x="664" y="1742"/>
                </a:lnTo>
                <a:lnTo>
                  <a:pt x="671" y="1742"/>
                </a:lnTo>
                <a:lnTo>
                  <a:pt x="671" y="1768"/>
                </a:lnTo>
                <a:lnTo>
                  <a:pt x="678" y="1768"/>
                </a:lnTo>
                <a:lnTo>
                  <a:pt x="691" y="1787"/>
                </a:lnTo>
                <a:lnTo>
                  <a:pt x="691" y="1801"/>
                </a:lnTo>
                <a:lnTo>
                  <a:pt x="691" y="1814"/>
                </a:lnTo>
                <a:lnTo>
                  <a:pt x="691" y="1827"/>
                </a:lnTo>
                <a:lnTo>
                  <a:pt x="691" y="1840"/>
                </a:lnTo>
                <a:lnTo>
                  <a:pt x="691" y="1847"/>
                </a:lnTo>
                <a:lnTo>
                  <a:pt x="691" y="1880"/>
                </a:lnTo>
                <a:lnTo>
                  <a:pt x="678" y="1886"/>
                </a:lnTo>
                <a:lnTo>
                  <a:pt x="671" y="1906"/>
                </a:lnTo>
                <a:lnTo>
                  <a:pt x="678" y="1913"/>
                </a:lnTo>
                <a:lnTo>
                  <a:pt x="671" y="1919"/>
                </a:lnTo>
                <a:lnTo>
                  <a:pt x="671" y="1933"/>
                </a:lnTo>
                <a:lnTo>
                  <a:pt x="671" y="1939"/>
                </a:lnTo>
                <a:lnTo>
                  <a:pt x="658" y="1945"/>
                </a:lnTo>
                <a:lnTo>
                  <a:pt x="658" y="1953"/>
                </a:lnTo>
                <a:lnTo>
                  <a:pt x="664" y="1959"/>
                </a:lnTo>
                <a:lnTo>
                  <a:pt x="664" y="1972"/>
                </a:lnTo>
                <a:lnTo>
                  <a:pt x="671" y="1979"/>
                </a:lnTo>
                <a:lnTo>
                  <a:pt x="723" y="1992"/>
                </a:lnTo>
                <a:lnTo>
                  <a:pt x="743" y="1998"/>
                </a:lnTo>
                <a:lnTo>
                  <a:pt x="750" y="1998"/>
                </a:lnTo>
                <a:lnTo>
                  <a:pt x="743" y="2018"/>
                </a:lnTo>
                <a:lnTo>
                  <a:pt x="743" y="2024"/>
                </a:lnTo>
                <a:lnTo>
                  <a:pt x="750" y="2032"/>
                </a:lnTo>
                <a:lnTo>
                  <a:pt x="757" y="2024"/>
                </a:lnTo>
                <a:lnTo>
                  <a:pt x="763" y="2024"/>
                </a:lnTo>
                <a:lnTo>
                  <a:pt x="770" y="2038"/>
                </a:lnTo>
                <a:lnTo>
                  <a:pt x="770" y="2044"/>
                </a:lnTo>
                <a:lnTo>
                  <a:pt x="783" y="2051"/>
                </a:lnTo>
                <a:lnTo>
                  <a:pt x="783" y="2064"/>
                </a:lnTo>
                <a:lnTo>
                  <a:pt x="776" y="2083"/>
                </a:lnTo>
                <a:lnTo>
                  <a:pt x="776" y="2077"/>
                </a:lnTo>
                <a:lnTo>
                  <a:pt x="770" y="2077"/>
                </a:lnTo>
                <a:lnTo>
                  <a:pt x="776" y="2097"/>
                </a:lnTo>
                <a:lnTo>
                  <a:pt x="783" y="2097"/>
                </a:lnTo>
                <a:lnTo>
                  <a:pt x="790" y="2117"/>
                </a:lnTo>
                <a:lnTo>
                  <a:pt x="783" y="2123"/>
                </a:lnTo>
                <a:lnTo>
                  <a:pt x="783" y="2136"/>
                </a:lnTo>
                <a:lnTo>
                  <a:pt x="796" y="2143"/>
                </a:lnTo>
                <a:lnTo>
                  <a:pt x="796" y="2136"/>
                </a:lnTo>
                <a:lnTo>
                  <a:pt x="802" y="2136"/>
                </a:lnTo>
                <a:lnTo>
                  <a:pt x="796" y="2130"/>
                </a:lnTo>
                <a:lnTo>
                  <a:pt x="802" y="2123"/>
                </a:lnTo>
                <a:lnTo>
                  <a:pt x="802" y="2136"/>
                </a:lnTo>
                <a:lnTo>
                  <a:pt x="810" y="2143"/>
                </a:lnTo>
                <a:lnTo>
                  <a:pt x="810" y="2156"/>
                </a:lnTo>
                <a:lnTo>
                  <a:pt x="816" y="2156"/>
                </a:lnTo>
                <a:lnTo>
                  <a:pt x="816" y="2130"/>
                </a:lnTo>
                <a:lnTo>
                  <a:pt x="822" y="2077"/>
                </a:lnTo>
                <a:lnTo>
                  <a:pt x="822" y="2058"/>
                </a:lnTo>
                <a:lnTo>
                  <a:pt x="829" y="2051"/>
                </a:lnTo>
                <a:lnTo>
                  <a:pt x="836" y="2038"/>
                </a:lnTo>
                <a:lnTo>
                  <a:pt x="848" y="2005"/>
                </a:lnTo>
                <a:lnTo>
                  <a:pt x="848" y="1985"/>
                </a:lnTo>
                <a:lnTo>
                  <a:pt x="848" y="1979"/>
                </a:lnTo>
                <a:lnTo>
                  <a:pt x="848" y="1945"/>
                </a:lnTo>
                <a:lnTo>
                  <a:pt x="862" y="1919"/>
                </a:lnTo>
                <a:lnTo>
                  <a:pt x="862" y="1880"/>
                </a:lnTo>
                <a:lnTo>
                  <a:pt x="862" y="1840"/>
                </a:lnTo>
                <a:lnTo>
                  <a:pt x="868" y="1821"/>
                </a:lnTo>
                <a:lnTo>
                  <a:pt x="881" y="1801"/>
                </a:lnTo>
                <a:lnTo>
                  <a:pt x="888" y="1787"/>
                </a:lnTo>
                <a:lnTo>
                  <a:pt x="895" y="1768"/>
                </a:lnTo>
                <a:lnTo>
                  <a:pt x="901" y="1736"/>
                </a:lnTo>
                <a:lnTo>
                  <a:pt x="907" y="1722"/>
                </a:lnTo>
                <a:lnTo>
                  <a:pt x="907" y="1669"/>
                </a:lnTo>
                <a:lnTo>
                  <a:pt x="915" y="1637"/>
                </a:lnTo>
                <a:lnTo>
                  <a:pt x="915" y="1631"/>
                </a:lnTo>
                <a:lnTo>
                  <a:pt x="921" y="1611"/>
                </a:lnTo>
                <a:lnTo>
                  <a:pt x="927" y="1604"/>
                </a:lnTo>
                <a:lnTo>
                  <a:pt x="927" y="1584"/>
                </a:lnTo>
                <a:lnTo>
                  <a:pt x="934" y="1571"/>
                </a:lnTo>
                <a:lnTo>
                  <a:pt x="934" y="1544"/>
                </a:lnTo>
                <a:lnTo>
                  <a:pt x="940" y="1485"/>
                </a:lnTo>
                <a:lnTo>
                  <a:pt x="980" y="1433"/>
                </a:lnTo>
                <a:lnTo>
                  <a:pt x="980" y="1426"/>
                </a:lnTo>
                <a:lnTo>
                  <a:pt x="974" y="1433"/>
                </a:lnTo>
                <a:lnTo>
                  <a:pt x="960" y="1439"/>
                </a:lnTo>
                <a:lnTo>
                  <a:pt x="954" y="1426"/>
                </a:lnTo>
                <a:lnTo>
                  <a:pt x="947" y="1426"/>
                </a:lnTo>
                <a:lnTo>
                  <a:pt x="940" y="1433"/>
                </a:lnTo>
                <a:lnTo>
                  <a:pt x="927" y="1433"/>
                </a:lnTo>
                <a:lnTo>
                  <a:pt x="888" y="1485"/>
                </a:lnTo>
                <a:lnTo>
                  <a:pt x="875" y="1492"/>
                </a:lnTo>
                <a:lnTo>
                  <a:pt x="862" y="1492"/>
                </a:lnTo>
                <a:lnTo>
                  <a:pt x="862" y="1485"/>
                </a:lnTo>
                <a:lnTo>
                  <a:pt x="862" y="1473"/>
                </a:lnTo>
                <a:lnTo>
                  <a:pt x="868" y="1459"/>
                </a:lnTo>
                <a:lnTo>
                  <a:pt x="868" y="1453"/>
                </a:lnTo>
                <a:lnTo>
                  <a:pt x="862" y="1453"/>
                </a:lnTo>
                <a:lnTo>
                  <a:pt x="862" y="1446"/>
                </a:lnTo>
                <a:lnTo>
                  <a:pt x="862" y="1426"/>
                </a:lnTo>
                <a:lnTo>
                  <a:pt x="862" y="1420"/>
                </a:lnTo>
                <a:lnTo>
                  <a:pt x="868" y="1406"/>
                </a:lnTo>
                <a:lnTo>
                  <a:pt x="881" y="1394"/>
                </a:lnTo>
                <a:lnTo>
                  <a:pt x="888" y="1394"/>
                </a:lnTo>
                <a:lnTo>
                  <a:pt x="901" y="1380"/>
                </a:lnTo>
                <a:lnTo>
                  <a:pt x="907" y="1387"/>
                </a:lnTo>
                <a:lnTo>
                  <a:pt x="907" y="1394"/>
                </a:lnTo>
                <a:lnTo>
                  <a:pt x="921" y="1394"/>
                </a:lnTo>
                <a:lnTo>
                  <a:pt x="940" y="1387"/>
                </a:lnTo>
                <a:lnTo>
                  <a:pt x="954" y="1361"/>
                </a:lnTo>
                <a:lnTo>
                  <a:pt x="980" y="1347"/>
                </a:lnTo>
                <a:lnTo>
                  <a:pt x="980" y="1335"/>
                </a:lnTo>
                <a:lnTo>
                  <a:pt x="993" y="1275"/>
                </a:lnTo>
                <a:lnTo>
                  <a:pt x="986" y="1256"/>
                </a:lnTo>
                <a:lnTo>
                  <a:pt x="980" y="1248"/>
                </a:lnTo>
                <a:lnTo>
                  <a:pt x="966" y="1236"/>
                </a:lnTo>
                <a:lnTo>
                  <a:pt x="966" y="1242"/>
                </a:lnTo>
                <a:lnTo>
                  <a:pt x="974" y="1248"/>
                </a:lnTo>
                <a:lnTo>
                  <a:pt x="974" y="1256"/>
                </a:lnTo>
                <a:lnTo>
                  <a:pt x="966" y="1256"/>
                </a:lnTo>
                <a:lnTo>
                  <a:pt x="966" y="1262"/>
                </a:lnTo>
                <a:lnTo>
                  <a:pt x="954" y="1262"/>
                </a:lnTo>
                <a:lnTo>
                  <a:pt x="947" y="1268"/>
                </a:lnTo>
                <a:lnTo>
                  <a:pt x="927" y="1268"/>
                </a:lnTo>
                <a:lnTo>
                  <a:pt x="915" y="1275"/>
                </a:lnTo>
                <a:lnTo>
                  <a:pt x="901" y="1295"/>
                </a:lnTo>
                <a:lnTo>
                  <a:pt x="888" y="1295"/>
                </a:lnTo>
                <a:lnTo>
                  <a:pt x="875" y="1301"/>
                </a:lnTo>
                <a:lnTo>
                  <a:pt x="855" y="1295"/>
                </a:lnTo>
                <a:lnTo>
                  <a:pt x="848" y="1288"/>
                </a:lnTo>
                <a:lnTo>
                  <a:pt x="842" y="1288"/>
                </a:lnTo>
                <a:lnTo>
                  <a:pt x="836" y="1295"/>
                </a:lnTo>
                <a:lnTo>
                  <a:pt x="829" y="1295"/>
                </a:lnTo>
                <a:lnTo>
                  <a:pt x="829" y="1288"/>
                </a:lnTo>
                <a:lnTo>
                  <a:pt x="842" y="1256"/>
                </a:lnTo>
                <a:lnTo>
                  <a:pt x="848" y="1256"/>
                </a:lnTo>
                <a:lnTo>
                  <a:pt x="855" y="1216"/>
                </a:lnTo>
                <a:lnTo>
                  <a:pt x="868" y="1196"/>
                </a:lnTo>
                <a:lnTo>
                  <a:pt x="888" y="1143"/>
                </a:lnTo>
                <a:lnTo>
                  <a:pt x="895" y="1137"/>
                </a:lnTo>
                <a:lnTo>
                  <a:pt x="901" y="1143"/>
                </a:lnTo>
                <a:lnTo>
                  <a:pt x="927" y="1137"/>
                </a:lnTo>
                <a:lnTo>
                  <a:pt x="940" y="1131"/>
                </a:lnTo>
                <a:lnTo>
                  <a:pt x="947" y="1143"/>
                </a:lnTo>
                <a:lnTo>
                  <a:pt x="947" y="1124"/>
                </a:lnTo>
                <a:lnTo>
                  <a:pt x="960" y="1111"/>
                </a:lnTo>
                <a:lnTo>
                  <a:pt x="966" y="1084"/>
                </a:lnTo>
                <a:lnTo>
                  <a:pt x="960" y="1052"/>
                </a:lnTo>
                <a:lnTo>
                  <a:pt x="954" y="1052"/>
                </a:lnTo>
                <a:lnTo>
                  <a:pt x="947" y="1039"/>
                </a:lnTo>
                <a:lnTo>
                  <a:pt x="940" y="1005"/>
                </a:lnTo>
                <a:lnTo>
                  <a:pt x="934" y="940"/>
                </a:lnTo>
                <a:lnTo>
                  <a:pt x="954" y="867"/>
                </a:lnTo>
                <a:lnTo>
                  <a:pt x="966" y="841"/>
                </a:lnTo>
                <a:lnTo>
                  <a:pt x="980" y="841"/>
                </a:lnTo>
                <a:lnTo>
                  <a:pt x="980" y="828"/>
                </a:lnTo>
                <a:lnTo>
                  <a:pt x="986" y="802"/>
                </a:lnTo>
                <a:lnTo>
                  <a:pt x="1026" y="729"/>
                </a:lnTo>
                <a:lnTo>
                  <a:pt x="1039" y="709"/>
                </a:lnTo>
                <a:lnTo>
                  <a:pt x="1045" y="709"/>
                </a:lnTo>
                <a:lnTo>
                  <a:pt x="1045" y="703"/>
                </a:lnTo>
                <a:lnTo>
                  <a:pt x="1098" y="650"/>
                </a:lnTo>
                <a:lnTo>
                  <a:pt x="1151" y="592"/>
                </a:lnTo>
                <a:lnTo>
                  <a:pt x="1158" y="565"/>
                </a:lnTo>
                <a:lnTo>
                  <a:pt x="1184" y="545"/>
                </a:lnTo>
                <a:lnTo>
                  <a:pt x="1184" y="533"/>
                </a:lnTo>
                <a:lnTo>
                  <a:pt x="1211" y="499"/>
                </a:lnTo>
                <a:lnTo>
                  <a:pt x="1223" y="486"/>
                </a:lnTo>
                <a:lnTo>
                  <a:pt x="1237" y="466"/>
                </a:lnTo>
                <a:lnTo>
                  <a:pt x="1237" y="446"/>
                </a:lnTo>
                <a:lnTo>
                  <a:pt x="1243" y="427"/>
                </a:lnTo>
                <a:lnTo>
                  <a:pt x="1256" y="368"/>
                </a:lnTo>
                <a:lnTo>
                  <a:pt x="1263" y="348"/>
                </a:lnTo>
                <a:lnTo>
                  <a:pt x="1263" y="342"/>
                </a:lnTo>
                <a:lnTo>
                  <a:pt x="1276" y="348"/>
                </a:lnTo>
                <a:lnTo>
                  <a:pt x="1282" y="342"/>
                </a:lnTo>
                <a:lnTo>
                  <a:pt x="1282" y="335"/>
                </a:lnTo>
                <a:lnTo>
                  <a:pt x="1282" y="296"/>
                </a:lnTo>
                <a:lnTo>
                  <a:pt x="1296" y="269"/>
                </a:lnTo>
                <a:lnTo>
                  <a:pt x="1263" y="269"/>
                </a:lnTo>
                <a:lnTo>
                  <a:pt x="1256" y="249"/>
                </a:lnTo>
                <a:lnTo>
                  <a:pt x="1256" y="217"/>
                </a:lnTo>
                <a:lnTo>
                  <a:pt x="1243" y="190"/>
                </a:lnTo>
                <a:lnTo>
                  <a:pt x="1243" y="170"/>
                </a:lnTo>
                <a:lnTo>
                  <a:pt x="1250" y="150"/>
                </a:lnTo>
                <a:lnTo>
                  <a:pt x="1256" y="138"/>
                </a:lnTo>
                <a:lnTo>
                  <a:pt x="1243" y="118"/>
                </a:lnTo>
                <a:lnTo>
                  <a:pt x="1237" y="105"/>
                </a:lnTo>
                <a:lnTo>
                  <a:pt x="1230" y="99"/>
                </a:lnTo>
                <a:lnTo>
                  <a:pt x="1217" y="99"/>
                </a:lnTo>
                <a:lnTo>
                  <a:pt x="1211" y="92"/>
                </a:lnTo>
                <a:lnTo>
                  <a:pt x="1197" y="99"/>
                </a:lnTo>
                <a:lnTo>
                  <a:pt x="1191" y="99"/>
                </a:lnTo>
                <a:lnTo>
                  <a:pt x="1184" y="85"/>
                </a:lnTo>
                <a:lnTo>
                  <a:pt x="1184" y="79"/>
                </a:lnTo>
                <a:lnTo>
                  <a:pt x="1177" y="73"/>
                </a:lnTo>
                <a:lnTo>
                  <a:pt x="1171" y="73"/>
                </a:lnTo>
                <a:lnTo>
                  <a:pt x="1164" y="65"/>
                </a:lnTo>
                <a:lnTo>
                  <a:pt x="1158" y="59"/>
                </a:lnTo>
                <a:lnTo>
                  <a:pt x="1124" y="20"/>
                </a:lnTo>
                <a:lnTo>
                  <a:pt x="1118" y="13"/>
                </a:lnTo>
                <a:lnTo>
                  <a:pt x="1065" y="0"/>
                </a:lnTo>
                <a:lnTo>
                  <a:pt x="1059" y="0"/>
                </a:lnTo>
                <a:lnTo>
                  <a:pt x="1039" y="20"/>
                </a:lnTo>
                <a:lnTo>
                  <a:pt x="1006" y="39"/>
                </a:lnTo>
                <a:lnTo>
                  <a:pt x="980" y="53"/>
                </a:lnTo>
                <a:lnTo>
                  <a:pt x="960" y="53"/>
                </a:lnTo>
                <a:lnTo>
                  <a:pt x="940" y="46"/>
                </a:lnTo>
                <a:lnTo>
                  <a:pt x="927" y="39"/>
                </a:lnTo>
                <a:lnTo>
                  <a:pt x="907" y="53"/>
                </a:lnTo>
                <a:lnTo>
                  <a:pt x="901" y="73"/>
                </a:lnTo>
                <a:lnTo>
                  <a:pt x="895" y="73"/>
                </a:lnTo>
                <a:lnTo>
                  <a:pt x="888" y="73"/>
                </a:lnTo>
                <a:lnTo>
                  <a:pt x="881" y="79"/>
                </a:lnTo>
                <a:lnTo>
                  <a:pt x="868" y="79"/>
                </a:lnTo>
                <a:lnTo>
                  <a:pt x="862" y="92"/>
                </a:lnTo>
                <a:lnTo>
                  <a:pt x="848" y="92"/>
                </a:lnTo>
                <a:lnTo>
                  <a:pt x="836" y="92"/>
                </a:lnTo>
                <a:lnTo>
                  <a:pt x="862" y="308"/>
                </a:lnTo>
                <a:lnTo>
                  <a:pt x="810" y="506"/>
                </a:lnTo>
                <a:lnTo>
                  <a:pt x="644" y="717"/>
                </a:lnTo>
                <a:lnTo>
                  <a:pt x="0" y="1544"/>
                </a:lnTo>
              </a:path>
            </a:pathLst>
          </a:custGeom>
          <a:solidFill>
            <a:srgbClr val="3366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6647880" y="5477354"/>
            <a:ext cx="984250" cy="469900"/>
          </a:xfrm>
          <a:custGeom>
            <a:avLst/>
            <a:gdLst/>
            <a:ahLst/>
            <a:cxnLst>
              <a:cxn ang="0">
                <a:pos x="0" y="394"/>
              </a:cxn>
              <a:cxn ang="0">
                <a:pos x="26" y="454"/>
              </a:cxn>
              <a:cxn ang="0">
                <a:pos x="26" y="552"/>
              </a:cxn>
              <a:cxn ang="0">
                <a:pos x="46" y="565"/>
              </a:cxn>
              <a:cxn ang="0">
                <a:pos x="93" y="604"/>
              </a:cxn>
              <a:cxn ang="0">
                <a:pos x="152" y="657"/>
              </a:cxn>
              <a:cxn ang="0">
                <a:pos x="198" y="677"/>
              </a:cxn>
              <a:cxn ang="0">
                <a:pos x="231" y="736"/>
              </a:cxn>
              <a:cxn ang="0">
                <a:pos x="270" y="867"/>
              </a:cxn>
              <a:cxn ang="0">
                <a:pos x="356" y="736"/>
              </a:cxn>
              <a:cxn ang="0">
                <a:pos x="382" y="723"/>
              </a:cxn>
              <a:cxn ang="0">
                <a:pos x="415" y="677"/>
              </a:cxn>
              <a:cxn ang="0">
                <a:pos x="474" y="473"/>
              </a:cxn>
              <a:cxn ang="0">
                <a:pos x="559" y="493"/>
              </a:cxn>
              <a:cxn ang="0">
                <a:pos x="625" y="578"/>
              </a:cxn>
              <a:cxn ang="0">
                <a:pos x="632" y="677"/>
              </a:cxn>
              <a:cxn ang="0">
                <a:pos x="717" y="762"/>
              </a:cxn>
              <a:cxn ang="0">
                <a:pos x="802" y="828"/>
              </a:cxn>
              <a:cxn ang="0">
                <a:pos x="921" y="716"/>
              </a:cxn>
              <a:cxn ang="0">
                <a:pos x="1019" y="592"/>
              </a:cxn>
              <a:cxn ang="0">
                <a:pos x="1085" y="545"/>
              </a:cxn>
              <a:cxn ang="0">
                <a:pos x="1151" y="533"/>
              </a:cxn>
              <a:cxn ang="0">
                <a:pos x="1177" y="473"/>
              </a:cxn>
              <a:cxn ang="0">
                <a:pos x="1237" y="473"/>
              </a:cxn>
              <a:cxn ang="0">
                <a:pos x="1250" y="493"/>
              </a:cxn>
              <a:cxn ang="0">
                <a:pos x="1290" y="513"/>
              </a:cxn>
              <a:cxn ang="0">
                <a:pos x="1342" y="499"/>
              </a:cxn>
              <a:cxn ang="0">
                <a:pos x="1369" y="592"/>
              </a:cxn>
              <a:cxn ang="0">
                <a:pos x="1434" y="612"/>
              </a:cxn>
              <a:cxn ang="0">
                <a:pos x="1434" y="697"/>
              </a:cxn>
              <a:cxn ang="0">
                <a:pos x="1513" y="742"/>
              </a:cxn>
              <a:cxn ang="0">
                <a:pos x="1552" y="768"/>
              </a:cxn>
              <a:cxn ang="0">
                <a:pos x="1618" y="795"/>
              </a:cxn>
              <a:cxn ang="0">
                <a:pos x="1604" y="835"/>
              </a:cxn>
              <a:cxn ang="0">
                <a:pos x="1829" y="381"/>
              </a:cxn>
              <a:cxn ang="0">
                <a:pos x="1592" y="328"/>
              </a:cxn>
              <a:cxn ang="0">
                <a:pos x="1493" y="316"/>
              </a:cxn>
              <a:cxn ang="0">
                <a:pos x="1440" y="414"/>
              </a:cxn>
              <a:cxn ang="0">
                <a:pos x="1296" y="434"/>
              </a:cxn>
              <a:cxn ang="0">
                <a:pos x="1250" y="387"/>
              </a:cxn>
              <a:cxn ang="0">
                <a:pos x="1217" y="361"/>
              </a:cxn>
              <a:cxn ang="0">
                <a:pos x="1184" y="342"/>
              </a:cxn>
              <a:cxn ang="0">
                <a:pos x="1138" y="308"/>
              </a:cxn>
              <a:cxn ang="0">
                <a:pos x="1112" y="203"/>
              </a:cxn>
              <a:cxn ang="0">
                <a:pos x="948" y="0"/>
              </a:cxn>
              <a:cxn ang="0">
                <a:pos x="875" y="26"/>
              </a:cxn>
              <a:cxn ang="0">
                <a:pos x="822" y="33"/>
              </a:cxn>
              <a:cxn ang="0">
                <a:pos x="810" y="59"/>
              </a:cxn>
              <a:cxn ang="0">
                <a:pos x="723" y="124"/>
              </a:cxn>
              <a:cxn ang="0">
                <a:pos x="592" y="144"/>
              </a:cxn>
              <a:cxn ang="0">
                <a:pos x="585" y="144"/>
              </a:cxn>
              <a:cxn ang="0">
                <a:pos x="553" y="144"/>
              </a:cxn>
              <a:cxn ang="0">
                <a:pos x="409" y="158"/>
              </a:cxn>
              <a:cxn ang="0">
                <a:pos x="290" y="184"/>
              </a:cxn>
              <a:cxn ang="0">
                <a:pos x="152" y="249"/>
              </a:cxn>
            </a:cxnLst>
            <a:rect l="0" t="0" r="r" b="b"/>
            <a:pathLst>
              <a:path w="1861" h="887">
                <a:moveTo>
                  <a:pt x="7" y="308"/>
                </a:moveTo>
                <a:lnTo>
                  <a:pt x="0" y="381"/>
                </a:lnTo>
                <a:lnTo>
                  <a:pt x="0" y="394"/>
                </a:lnTo>
                <a:lnTo>
                  <a:pt x="14" y="414"/>
                </a:lnTo>
                <a:lnTo>
                  <a:pt x="14" y="440"/>
                </a:lnTo>
                <a:lnTo>
                  <a:pt x="26" y="454"/>
                </a:lnTo>
                <a:lnTo>
                  <a:pt x="34" y="460"/>
                </a:lnTo>
                <a:lnTo>
                  <a:pt x="14" y="480"/>
                </a:lnTo>
                <a:lnTo>
                  <a:pt x="26" y="552"/>
                </a:lnTo>
                <a:lnTo>
                  <a:pt x="34" y="559"/>
                </a:lnTo>
                <a:lnTo>
                  <a:pt x="46" y="559"/>
                </a:lnTo>
                <a:lnTo>
                  <a:pt x="46" y="565"/>
                </a:lnTo>
                <a:lnTo>
                  <a:pt x="60" y="552"/>
                </a:lnTo>
                <a:lnTo>
                  <a:pt x="66" y="552"/>
                </a:lnTo>
                <a:lnTo>
                  <a:pt x="93" y="604"/>
                </a:lnTo>
                <a:lnTo>
                  <a:pt x="112" y="612"/>
                </a:lnTo>
                <a:lnTo>
                  <a:pt x="132" y="644"/>
                </a:lnTo>
                <a:lnTo>
                  <a:pt x="152" y="657"/>
                </a:lnTo>
                <a:lnTo>
                  <a:pt x="172" y="650"/>
                </a:lnTo>
                <a:lnTo>
                  <a:pt x="184" y="664"/>
                </a:lnTo>
                <a:lnTo>
                  <a:pt x="198" y="677"/>
                </a:lnTo>
                <a:lnTo>
                  <a:pt x="211" y="697"/>
                </a:lnTo>
                <a:lnTo>
                  <a:pt x="217" y="709"/>
                </a:lnTo>
                <a:lnTo>
                  <a:pt x="231" y="736"/>
                </a:lnTo>
                <a:lnTo>
                  <a:pt x="243" y="749"/>
                </a:lnTo>
                <a:lnTo>
                  <a:pt x="263" y="756"/>
                </a:lnTo>
                <a:lnTo>
                  <a:pt x="270" y="867"/>
                </a:lnTo>
                <a:lnTo>
                  <a:pt x="290" y="887"/>
                </a:lnTo>
                <a:lnTo>
                  <a:pt x="296" y="887"/>
                </a:lnTo>
                <a:lnTo>
                  <a:pt x="356" y="736"/>
                </a:lnTo>
                <a:lnTo>
                  <a:pt x="369" y="736"/>
                </a:lnTo>
                <a:lnTo>
                  <a:pt x="382" y="729"/>
                </a:lnTo>
                <a:lnTo>
                  <a:pt x="382" y="723"/>
                </a:lnTo>
                <a:lnTo>
                  <a:pt x="389" y="709"/>
                </a:lnTo>
                <a:lnTo>
                  <a:pt x="389" y="703"/>
                </a:lnTo>
                <a:lnTo>
                  <a:pt x="415" y="677"/>
                </a:lnTo>
                <a:lnTo>
                  <a:pt x="428" y="533"/>
                </a:lnTo>
                <a:lnTo>
                  <a:pt x="461" y="480"/>
                </a:lnTo>
                <a:lnTo>
                  <a:pt x="474" y="473"/>
                </a:lnTo>
                <a:lnTo>
                  <a:pt x="487" y="480"/>
                </a:lnTo>
                <a:lnTo>
                  <a:pt x="539" y="480"/>
                </a:lnTo>
                <a:lnTo>
                  <a:pt x="559" y="493"/>
                </a:lnTo>
                <a:lnTo>
                  <a:pt x="592" y="533"/>
                </a:lnTo>
                <a:lnTo>
                  <a:pt x="625" y="552"/>
                </a:lnTo>
                <a:lnTo>
                  <a:pt x="625" y="578"/>
                </a:lnTo>
                <a:lnTo>
                  <a:pt x="618" y="618"/>
                </a:lnTo>
                <a:lnTo>
                  <a:pt x="618" y="670"/>
                </a:lnTo>
                <a:lnTo>
                  <a:pt x="632" y="677"/>
                </a:lnTo>
                <a:lnTo>
                  <a:pt x="652" y="756"/>
                </a:lnTo>
                <a:lnTo>
                  <a:pt x="664" y="762"/>
                </a:lnTo>
                <a:lnTo>
                  <a:pt x="717" y="762"/>
                </a:lnTo>
                <a:lnTo>
                  <a:pt x="750" y="776"/>
                </a:lnTo>
                <a:lnTo>
                  <a:pt x="783" y="828"/>
                </a:lnTo>
                <a:lnTo>
                  <a:pt x="802" y="828"/>
                </a:lnTo>
                <a:lnTo>
                  <a:pt x="836" y="835"/>
                </a:lnTo>
                <a:lnTo>
                  <a:pt x="842" y="828"/>
                </a:lnTo>
                <a:lnTo>
                  <a:pt x="921" y="716"/>
                </a:lnTo>
                <a:lnTo>
                  <a:pt x="1013" y="618"/>
                </a:lnTo>
                <a:lnTo>
                  <a:pt x="1019" y="598"/>
                </a:lnTo>
                <a:lnTo>
                  <a:pt x="1019" y="592"/>
                </a:lnTo>
                <a:lnTo>
                  <a:pt x="1039" y="578"/>
                </a:lnTo>
                <a:lnTo>
                  <a:pt x="1053" y="572"/>
                </a:lnTo>
                <a:lnTo>
                  <a:pt x="1085" y="545"/>
                </a:lnTo>
                <a:lnTo>
                  <a:pt x="1105" y="539"/>
                </a:lnTo>
                <a:lnTo>
                  <a:pt x="1112" y="533"/>
                </a:lnTo>
                <a:lnTo>
                  <a:pt x="1151" y="533"/>
                </a:lnTo>
                <a:lnTo>
                  <a:pt x="1158" y="533"/>
                </a:lnTo>
                <a:lnTo>
                  <a:pt x="1171" y="525"/>
                </a:lnTo>
                <a:lnTo>
                  <a:pt x="1177" y="473"/>
                </a:lnTo>
                <a:lnTo>
                  <a:pt x="1191" y="480"/>
                </a:lnTo>
                <a:lnTo>
                  <a:pt x="1230" y="460"/>
                </a:lnTo>
                <a:lnTo>
                  <a:pt x="1237" y="473"/>
                </a:lnTo>
                <a:lnTo>
                  <a:pt x="1237" y="493"/>
                </a:lnTo>
                <a:lnTo>
                  <a:pt x="1243" y="493"/>
                </a:lnTo>
                <a:lnTo>
                  <a:pt x="1250" y="493"/>
                </a:lnTo>
                <a:lnTo>
                  <a:pt x="1263" y="486"/>
                </a:lnTo>
                <a:lnTo>
                  <a:pt x="1290" y="499"/>
                </a:lnTo>
                <a:lnTo>
                  <a:pt x="1290" y="513"/>
                </a:lnTo>
                <a:lnTo>
                  <a:pt x="1309" y="513"/>
                </a:lnTo>
                <a:lnTo>
                  <a:pt x="1329" y="499"/>
                </a:lnTo>
                <a:lnTo>
                  <a:pt x="1342" y="499"/>
                </a:lnTo>
                <a:lnTo>
                  <a:pt x="1349" y="513"/>
                </a:lnTo>
                <a:lnTo>
                  <a:pt x="1355" y="545"/>
                </a:lnTo>
                <a:lnTo>
                  <a:pt x="1369" y="592"/>
                </a:lnTo>
                <a:lnTo>
                  <a:pt x="1375" y="598"/>
                </a:lnTo>
                <a:lnTo>
                  <a:pt x="1414" y="598"/>
                </a:lnTo>
                <a:lnTo>
                  <a:pt x="1434" y="612"/>
                </a:lnTo>
                <a:lnTo>
                  <a:pt x="1454" y="650"/>
                </a:lnTo>
                <a:lnTo>
                  <a:pt x="1454" y="670"/>
                </a:lnTo>
                <a:lnTo>
                  <a:pt x="1434" y="697"/>
                </a:lnTo>
                <a:lnTo>
                  <a:pt x="1434" y="729"/>
                </a:lnTo>
                <a:lnTo>
                  <a:pt x="1454" y="736"/>
                </a:lnTo>
                <a:lnTo>
                  <a:pt x="1513" y="742"/>
                </a:lnTo>
                <a:lnTo>
                  <a:pt x="1546" y="756"/>
                </a:lnTo>
                <a:lnTo>
                  <a:pt x="1546" y="768"/>
                </a:lnTo>
                <a:lnTo>
                  <a:pt x="1552" y="768"/>
                </a:lnTo>
                <a:lnTo>
                  <a:pt x="1598" y="768"/>
                </a:lnTo>
                <a:lnTo>
                  <a:pt x="1604" y="788"/>
                </a:lnTo>
                <a:lnTo>
                  <a:pt x="1618" y="795"/>
                </a:lnTo>
                <a:lnTo>
                  <a:pt x="1618" y="808"/>
                </a:lnTo>
                <a:lnTo>
                  <a:pt x="1612" y="815"/>
                </a:lnTo>
                <a:lnTo>
                  <a:pt x="1604" y="835"/>
                </a:lnTo>
                <a:lnTo>
                  <a:pt x="1861" y="815"/>
                </a:lnTo>
                <a:lnTo>
                  <a:pt x="1841" y="473"/>
                </a:lnTo>
                <a:lnTo>
                  <a:pt x="1829" y="381"/>
                </a:lnTo>
                <a:lnTo>
                  <a:pt x="1723" y="387"/>
                </a:lnTo>
                <a:lnTo>
                  <a:pt x="1624" y="335"/>
                </a:lnTo>
                <a:lnTo>
                  <a:pt x="1592" y="328"/>
                </a:lnTo>
                <a:lnTo>
                  <a:pt x="1565" y="316"/>
                </a:lnTo>
                <a:lnTo>
                  <a:pt x="1513" y="302"/>
                </a:lnTo>
                <a:lnTo>
                  <a:pt x="1493" y="316"/>
                </a:lnTo>
                <a:lnTo>
                  <a:pt x="1474" y="342"/>
                </a:lnTo>
                <a:lnTo>
                  <a:pt x="1474" y="414"/>
                </a:lnTo>
                <a:lnTo>
                  <a:pt x="1440" y="414"/>
                </a:lnTo>
                <a:lnTo>
                  <a:pt x="1448" y="434"/>
                </a:lnTo>
                <a:lnTo>
                  <a:pt x="1428" y="434"/>
                </a:lnTo>
                <a:lnTo>
                  <a:pt x="1296" y="434"/>
                </a:lnTo>
                <a:lnTo>
                  <a:pt x="1290" y="427"/>
                </a:lnTo>
                <a:lnTo>
                  <a:pt x="1290" y="414"/>
                </a:lnTo>
                <a:lnTo>
                  <a:pt x="1250" y="387"/>
                </a:lnTo>
                <a:lnTo>
                  <a:pt x="1237" y="367"/>
                </a:lnTo>
                <a:lnTo>
                  <a:pt x="1230" y="361"/>
                </a:lnTo>
                <a:lnTo>
                  <a:pt x="1217" y="361"/>
                </a:lnTo>
                <a:lnTo>
                  <a:pt x="1197" y="361"/>
                </a:lnTo>
                <a:lnTo>
                  <a:pt x="1191" y="348"/>
                </a:lnTo>
                <a:lnTo>
                  <a:pt x="1184" y="342"/>
                </a:lnTo>
                <a:lnTo>
                  <a:pt x="1164" y="342"/>
                </a:lnTo>
                <a:lnTo>
                  <a:pt x="1151" y="342"/>
                </a:lnTo>
                <a:lnTo>
                  <a:pt x="1138" y="308"/>
                </a:lnTo>
                <a:lnTo>
                  <a:pt x="1118" y="308"/>
                </a:lnTo>
                <a:lnTo>
                  <a:pt x="1112" y="269"/>
                </a:lnTo>
                <a:lnTo>
                  <a:pt x="1112" y="203"/>
                </a:lnTo>
                <a:lnTo>
                  <a:pt x="1105" y="112"/>
                </a:lnTo>
                <a:lnTo>
                  <a:pt x="1013" y="92"/>
                </a:lnTo>
                <a:lnTo>
                  <a:pt x="948" y="0"/>
                </a:lnTo>
                <a:lnTo>
                  <a:pt x="948" y="6"/>
                </a:lnTo>
                <a:lnTo>
                  <a:pt x="941" y="0"/>
                </a:lnTo>
                <a:lnTo>
                  <a:pt x="875" y="26"/>
                </a:lnTo>
                <a:lnTo>
                  <a:pt x="842" y="39"/>
                </a:lnTo>
                <a:lnTo>
                  <a:pt x="822" y="26"/>
                </a:lnTo>
                <a:lnTo>
                  <a:pt x="822" y="33"/>
                </a:lnTo>
                <a:lnTo>
                  <a:pt x="810" y="39"/>
                </a:lnTo>
                <a:lnTo>
                  <a:pt x="816" y="53"/>
                </a:lnTo>
                <a:lnTo>
                  <a:pt x="810" y="59"/>
                </a:lnTo>
                <a:lnTo>
                  <a:pt x="802" y="65"/>
                </a:lnTo>
                <a:lnTo>
                  <a:pt x="763" y="98"/>
                </a:lnTo>
                <a:lnTo>
                  <a:pt x="723" y="124"/>
                </a:lnTo>
                <a:lnTo>
                  <a:pt x="678" y="144"/>
                </a:lnTo>
                <a:lnTo>
                  <a:pt x="652" y="150"/>
                </a:lnTo>
                <a:lnTo>
                  <a:pt x="592" y="144"/>
                </a:lnTo>
                <a:lnTo>
                  <a:pt x="592" y="150"/>
                </a:lnTo>
                <a:lnTo>
                  <a:pt x="585" y="150"/>
                </a:lnTo>
                <a:lnTo>
                  <a:pt x="585" y="144"/>
                </a:lnTo>
                <a:lnTo>
                  <a:pt x="565" y="144"/>
                </a:lnTo>
                <a:lnTo>
                  <a:pt x="565" y="150"/>
                </a:lnTo>
                <a:lnTo>
                  <a:pt x="553" y="144"/>
                </a:lnTo>
                <a:lnTo>
                  <a:pt x="480" y="150"/>
                </a:lnTo>
                <a:lnTo>
                  <a:pt x="409" y="150"/>
                </a:lnTo>
                <a:lnTo>
                  <a:pt x="409" y="158"/>
                </a:lnTo>
                <a:lnTo>
                  <a:pt x="401" y="150"/>
                </a:lnTo>
                <a:lnTo>
                  <a:pt x="362" y="158"/>
                </a:lnTo>
                <a:lnTo>
                  <a:pt x="290" y="184"/>
                </a:lnTo>
                <a:lnTo>
                  <a:pt x="211" y="223"/>
                </a:lnTo>
                <a:lnTo>
                  <a:pt x="198" y="223"/>
                </a:lnTo>
                <a:lnTo>
                  <a:pt x="152" y="249"/>
                </a:lnTo>
                <a:lnTo>
                  <a:pt x="14" y="308"/>
                </a:lnTo>
                <a:lnTo>
                  <a:pt x="7" y="3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6647880" y="5477354"/>
            <a:ext cx="984250" cy="469900"/>
          </a:xfrm>
          <a:custGeom>
            <a:avLst/>
            <a:gdLst/>
            <a:ahLst/>
            <a:cxnLst>
              <a:cxn ang="0">
                <a:pos x="0" y="394"/>
              </a:cxn>
              <a:cxn ang="0">
                <a:pos x="26" y="454"/>
              </a:cxn>
              <a:cxn ang="0">
                <a:pos x="26" y="552"/>
              </a:cxn>
              <a:cxn ang="0">
                <a:pos x="46" y="565"/>
              </a:cxn>
              <a:cxn ang="0">
                <a:pos x="93" y="604"/>
              </a:cxn>
              <a:cxn ang="0">
                <a:pos x="152" y="657"/>
              </a:cxn>
              <a:cxn ang="0">
                <a:pos x="198" y="677"/>
              </a:cxn>
              <a:cxn ang="0">
                <a:pos x="231" y="736"/>
              </a:cxn>
              <a:cxn ang="0">
                <a:pos x="270" y="867"/>
              </a:cxn>
              <a:cxn ang="0">
                <a:pos x="356" y="736"/>
              </a:cxn>
              <a:cxn ang="0">
                <a:pos x="382" y="723"/>
              </a:cxn>
              <a:cxn ang="0">
                <a:pos x="415" y="677"/>
              </a:cxn>
              <a:cxn ang="0">
                <a:pos x="474" y="473"/>
              </a:cxn>
              <a:cxn ang="0">
                <a:pos x="559" y="493"/>
              </a:cxn>
              <a:cxn ang="0">
                <a:pos x="625" y="578"/>
              </a:cxn>
              <a:cxn ang="0">
                <a:pos x="632" y="677"/>
              </a:cxn>
              <a:cxn ang="0">
                <a:pos x="717" y="762"/>
              </a:cxn>
              <a:cxn ang="0">
                <a:pos x="802" y="828"/>
              </a:cxn>
              <a:cxn ang="0">
                <a:pos x="921" y="716"/>
              </a:cxn>
              <a:cxn ang="0">
                <a:pos x="1019" y="592"/>
              </a:cxn>
              <a:cxn ang="0">
                <a:pos x="1085" y="545"/>
              </a:cxn>
              <a:cxn ang="0">
                <a:pos x="1151" y="533"/>
              </a:cxn>
              <a:cxn ang="0">
                <a:pos x="1177" y="473"/>
              </a:cxn>
              <a:cxn ang="0">
                <a:pos x="1237" y="473"/>
              </a:cxn>
              <a:cxn ang="0">
                <a:pos x="1250" y="493"/>
              </a:cxn>
              <a:cxn ang="0">
                <a:pos x="1290" y="513"/>
              </a:cxn>
              <a:cxn ang="0">
                <a:pos x="1342" y="499"/>
              </a:cxn>
              <a:cxn ang="0">
                <a:pos x="1369" y="592"/>
              </a:cxn>
              <a:cxn ang="0">
                <a:pos x="1434" y="612"/>
              </a:cxn>
              <a:cxn ang="0">
                <a:pos x="1434" y="697"/>
              </a:cxn>
              <a:cxn ang="0">
                <a:pos x="1513" y="742"/>
              </a:cxn>
              <a:cxn ang="0">
                <a:pos x="1552" y="768"/>
              </a:cxn>
              <a:cxn ang="0">
                <a:pos x="1618" y="795"/>
              </a:cxn>
              <a:cxn ang="0">
                <a:pos x="1604" y="835"/>
              </a:cxn>
              <a:cxn ang="0">
                <a:pos x="1829" y="381"/>
              </a:cxn>
              <a:cxn ang="0">
                <a:pos x="1592" y="328"/>
              </a:cxn>
              <a:cxn ang="0">
                <a:pos x="1493" y="316"/>
              </a:cxn>
              <a:cxn ang="0">
                <a:pos x="1440" y="414"/>
              </a:cxn>
              <a:cxn ang="0">
                <a:pos x="1296" y="434"/>
              </a:cxn>
              <a:cxn ang="0">
                <a:pos x="1250" y="387"/>
              </a:cxn>
              <a:cxn ang="0">
                <a:pos x="1217" y="361"/>
              </a:cxn>
              <a:cxn ang="0">
                <a:pos x="1184" y="342"/>
              </a:cxn>
              <a:cxn ang="0">
                <a:pos x="1138" y="308"/>
              </a:cxn>
              <a:cxn ang="0">
                <a:pos x="1112" y="203"/>
              </a:cxn>
              <a:cxn ang="0">
                <a:pos x="948" y="0"/>
              </a:cxn>
              <a:cxn ang="0">
                <a:pos x="875" y="26"/>
              </a:cxn>
              <a:cxn ang="0">
                <a:pos x="822" y="33"/>
              </a:cxn>
              <a:cxn ang="0">
                <a:pos x="810" y="59"/>
              </a:cxn>
              <a:cxn ang="0">
                <a:pos x="723" y="124"/>
              </a:cxn>
              <a:cxn ang="0">
                <a:pos x="592" y="144"/>
              </a:cxn>
              <a:cxn ang="0">
                <a:pos x="585" y="144"/>
              </a:cxn>
              <a:cxn ang="0">
                <a:pos x="553" y="144"/>
              </a:cxn>
              <a:cxn ang="0">
                <a:pos x="409" y="158"/>
              </a:cxn>
              <a:cxn ang="0">
                <a:pos x="290" y="184"/>
              </a:cxn>
              <a:cxn ang="0">
                <a:pos x="152" y="249"/>
              </a:cxn>
            </a:cxnLst>
            <a:rect l="0" t="0" r="r" b="b"/>
            <a:pathLst>
              <a:path w="1861" h="887">
                <a:moveTo>
                  <a:pt x="7" y="308"/>
                </a:moveTo>
                <a:lnTo>
                  <a:pt x="0" y="381"/>
                </a:lnTo>
                <a:lnTo>
                  <a:pt x="0" y="394"/>
                </a:lnTo>
                <a:lnTo>
                  <a:pt x="14" y="414"/>
                </a:lnTo>
                <a:lnTo>
                  <a:pt x="14" y="440"/>
                </a:lnTo>
                <a:lnTo>
                  <a:pt x="26" y="454"/>
                </a:lnTo>
                <a:lnTo>
                  <a:pt x="34" y="460"/>
                </a:lnTo>
                <a:lnTo>
                  <a:pt x="14" y="480"/>
                </a:lnTo>
                <a:lnTo>
                  <a:pt x="26" y="552"/>
                </a:lnTo>
                <a:lnTo>
                  <a:pt x="34" y="559"/>
                </a:lnTo>
                <a:lnTo>
                  <a:pt x="46" y="559"/>
                </a:lnTo>
                <a:lnTo>
                  <a:pt x="46" y="565"/>
                </a:lnTo>
                <a:lnTo>
                  <a:pt x="60" y="552"/>
                </a:lnTo>
                <a:lnTo>
                  <a:pt x="66" y="552"/>
                </a:lnTo>
                <a:lnTo>
                  <a:pt x="93" y="604"/>
                </a:lnTo>
                <a:lnTo>
                  <a:pt x="112" y="612"/>
                </a:lnTo>
                <a:lnTo>
                  <a:pt x="132" y="644"/>
                </a:lnTo>
                <a:lnTo>
                  <a:pt x="152" y="657"/>
                </a:lnTo>
                <a:lnTo>
                  <a:pt x="172" y="650"/>
                </a:lnTo>
                <a:lnTo>
                  <a:pt x="184" y="664"/>
                </a:lnTo>
                <a:lnTo>
                  <a:pt x="198" y="677"/>
                </a:lnTo>
                <a:lnTo>
                  <a:pt x="211" y="697"/>
                </a:lnTo>
                <a:lnTo>
                  <a:pt x="217" y="709"/>
                </a:lnTo>
                <a:lnTo>
                  <a:pt x="231" y="736"/>
                </a:lnTo>
                <a:lnTo>
                  <a:pt x="243" y="749"/>
                </a:lnTo>
                <a:lnTo>
                  <a:pt x="263" y="756"/>
                </a:lnTo>
                <a:lnTo>
                  <a:pt x="270" y="867"/>
                </a:lnTo>
                <a:lnTo>
                  <a:pt x="290" y="887"/>
                </a:lnTo>
                <a:lnTo>
                  <a:pt x="296" y="887"/>
                </a:lnTo>
                <a:lnTo>
                  <a:pt x="356" y="736"/>
                </a:lnTo>
                <a:lnTo>
                  <a:pt x="369" y="736"/>
                </a:lnTo>
                <a:lnTo>
                  <a:pt x="382" y="729"/>
                </a:lnTo>
                <a:lnTo>
                  <a:pt x="382" y="723"/>
                </a:lnTo>
                <a:lnTo>
                  <a:pt x="389" y="709"/>
                </a:lnTo>
                <a:lnTo>
                  <a:pt x="389" y="703"/>
                </a:lnTo>
                <a:lnTo>
                  <a:pt x="415" y="677"/>
                </a:lnTo>
                <a:lnTo>
                  <a:pt x="428" y="533"/>
                </a:lnTo>
                <a:lnTo>
                  <a:pt x="461" y="480"/>
                </a:lnTo>
                <a:lnTo>
                  <a:pt x="474" y="473"/>
                </a:lnTo>
                <a:lnTo>
                  <a:pt x="487" y="480"/>
                </a:lnTo>
                <a:lnTo>
                  <a:pt x="539" y="480"/>
                </a:lnTo>
                <a:lnTo>
                  <a:pt x="559" y="493"/>
                </a:lnTo>
                <a:lnTo>
                  <a:pt x="592" y="533"/>
                </a:lnTo>
                <a:lnTo>
                  <a:pt x="625" y="552"/>
                </a:lnTo>
                <a:lnTo>
                  <a:pt x="625" y="578"/>
                </a:lnTo>
                <a:lnTo>
                  <a:pt x="618" y="618"/>
                </a:lnTo>
                <a:lnTo>
                  <a:pt x="618" y="670"/>
                </a:lnTo>
                <a:lnTo>
                  <a:pt x="632" y="677"/>
                </a:lnTo>
                <a:lnTo>
                  <a:pt x="652" y="756"/>
                </a:lnTo>
                <a:lnTo>
                  <a:pt x="664" y="762"/>
                </a:lnTo>
                <a:lnTo>
                  <a:pt x="717" y="762"/>
                </a:lnTo>
                <a:lnTo>
                  <a:pt x="750" y="776"/>
                </a:lnTo>
                <a:lnTo>
                  <a:pt x="783" y="828"/>
                </a:lnTo>
                <a:lnTo>
                  <a:pt x="802" y="828"/>
                </a:lnTo>
                <a:lnTo>
                  <a:pt x="836" y="835"/>
                </a:lnTo>
                <a:lnTo>
                  <a:pt x="842" y="828"/>
                </a:lnTo>
                <a:lnTo>
                  <a:pt x="921" y="716"/>
                </a:lnTo>
                <a:lnTo>
                  <a:pt x="1013" y="618"/>
                </a:lnTo>
                <a:lnTo>
                  <a:pt x="1019" y="598"/>
                </a:lnTo>
                <a:lnTo>
                  <a:pt x="1019" y="592"/>
                </a:lnTo>
                <a:lnTo>
                  <a:pt x="1039" y="578"/>
                </a:lnTo>
                <a:lnTo>
                  <a:pt x="1053" y="572"/>
                </a:lnTo>
                <a:lnTo>
                  <a:pt x="1085" y="545"/>
                </a:lnTo>
                <a:lnTo>
                  <a:pt x="1105" y="539"/>
                </a:lnTo>
                <a:lnTo>
                  <a:pt x="1112" y="533"/>
                </a:lnTo>
                <a:lnTo>
                  <a:pt x="1151" y="533"/>
                </a:lnTo>
                <a:lnTo>
                  <a:pt x="1158" y="533"/>
                </a:lnTo>
                <a:lnTo>
                  <a:pt x="1171" y="525"/>
                </a:lnTo>
                <a:lnTo>
                  <a:pt x="1177" y="473"/>
                </a:lnTo>
                <a:lnTo>
                  <a:pt x="1191" y="480"/>
                </a:lnTo>
                <a:lnTo>
                  <a:pt x="1230" y="460"/>
                </a:lnTo>
                <a:lnTo>
                  <a:pt x="1237" y="473"/>
                </a:lnTo>
                <a:lnTo>
                  <a:pt x="1237" y="493"/>
                </a:lnTo>
                <a:lnTo>
                  <a:pt x="1243" y="493"/>
                </a:lnTo>
                <a:lnTo>
                  <a:pt x="1250" y="493"/>
                </a:lnTo>
                <a:lnTo>
                  <a:pt x="1263" y="486"/>
                </a:lnTo>
                <a:lnTo>
                  <a:pt x="1290" y="499"/>
                </a:lnTo>
                <a:lnTo>
                  <a:pt x="1290" y="513"/>
                </a:lnTo>
                <a:lnTo>
                  <a:pt x="1309" y="513"/>
                </a:lnTo>
                <a:lnTo>
                  <a:pt x="1329" y="499"/>
                </a:lnTo>
                <a:lnTo>
                  <a:pt x="1342" y="499"/>
                </a:lnTo>
                <a:lnTo>
                  <a:pt x="1349" y="513"/>
                </a:lnTo>
                <a:lnTo>
                  <a:pt x="1355" y="545"/>
                </a:lnTo>
                <a:lnTo>
                  <a:pt x="1369" y="592"/>
                </a:lnTo>
                <a:lnTo>
                  <a:pt x="1375" y="598"/>
                </a:lnTo>
                <a:lnTo>
                  <a:pt x="1414" y="598"/>
                </a:lnTo>
                <a:lnTo>
                  <a:pt x="1434" y="612"/>
                </a:lnTo>
                <a:lnTo>
                  <a:pt x="1454" y="650"/>
                </a:lnTo>
                <a:lnTo>
                  <a:pt x="1454" y="670"/>
                </a:lnTo>
                <a:lnTo>
                  <a:pt x="1434" y="697"/>
                </a:lnTo>
                <a:lnTo>
                  <a:pt x="1434" y="729"/>
                </a:lnTo>
                <a:lnTo>
                  <a:pt x="1454" y="736"/>
                </a:lnTo>
                <a:lnTo>
                  <a:pt x="1513" y="742"/>
                </a:lnTo>
                <a:lnTo>
                  <a:pt x="1546" y="756"/>
                </a:lnTo>
                <a:lnTo>
                  <a:pt x="1546" y="768"/>
                </a:lnTo>
                <a:lnTo>
                  <a:pt x="1552" y="768"/>
                </a:lnTo>
                <a:lnTo>
                  <a:pt x="1598" y="768"/>
                </a:lnTo>
                <a:lnTo>
                  <a:pt x="1604" y="788"/>
                </a:lnTo>
                <a:lnTo>
                  <a:pt x="1618" y="795"/>
                </a:lnTo>
                <a:lnTo>
                  <a:pt x="1618" y="808"/>
                </a:lnTo>
                <a:lnTo>
                  <a:pt x="1612" y="815"/>
                </a:lnTo>
                <a:lnTo>
                  <a:pt x="1604" y="835"/>
                </a:lnTo>
                <a:lnTo>
                  <a:pt x="1861" y="815"/>
                </a:lnTo>
                <a:lnTo>
                  <a:pt x="1841" y="473"/>
                </a:lnTo>
                <a:lnTo>
                  <a:pt x="1829" y="381"/>
                </a:lnTo>
                <a:lnTo>
                  <a:pt x="1723" y="387"/>
                </a:lnTo>
                <a:lnTo>
                  <a:pt x="1624" y="335"/>
                </a:lnTo>
                <a:lnTo>
                  <a:pt x="1592" y="328"/>
                </a:lnTo>
                <a:lnTo>
                  <a:pt x="1565" y="316"/>
                </a:lnTo>
                <a:lnTo>
                  <a:pt x="1513" y="302"/>
                </a:lnTo>
                <a:lnTo>
                  <a:pt x="1493" y="316"/>
                </a:lnTo>
                <a:lnTo>
                  <a:pt x="1474" y="342"/>
                </a:lnTo>
                <a:lnTo>
                  <a:pt x="1474" y="414"/>
                </a:lnTo>
                <a:lnTo>
                  <a:pt x="1440" y="414"/>
                </a:lnTo>
                <a:lnTo>
                  <a:pt x="1448" y="434"/>
                </a:lnTo>
                <a:lnTo>
                  <a:pt x="1428" y="434"/>
                </a:lnTo>
                <a:lnTo>
                  <a:pt x="1296" y="434"/>
                </a:lnTo>
                <a:lnTo>
                  <a:pt x="1290" y="427"/>
                </a:lnTo>
                <a:lnTo>
                  <a:pt x="1290" y="414"/>
                </a:lnTo>
                <a:lnTo>
                  <a:pt x="1250" y="387"/>
                </a:lnTo>
                <a:lnTo>
                  <a:pt x="1237" y="367"/>
                </a:lnTo>
                <a:lnTo>
                  <a:pt x="1230" y="361"/>
                </a:lnTo>
                <a:lnTo>
                  <a:pt x="1217" y="361"/>
                </a:lnTo>
                <a:lnTo>
                  <a:pt x="1197" y="361"/>
                </a:lnTo>
                <a:lnTo>
                  <a:pt x="1191" y="348"/>
                </a:lnTo>
                <a:lnTo>
                  <a:pt x="1184" y="342"/>
                </a:lnTo>
                <a:lnTo>
                  <a:pt x="1164" y="342"/>
                </a:lnTo>
                <a:lnTo>
                  <a:pt x="1151" y="342"/>
                </a:lnTo>
                <a:lnTo>
                  <a:pt x="1138" y="308"/>
                </a:lnTo>
                <a:lnTo>
                  <a:pt x="1118" y="308"/>
                </a:lnTo>
                <a:lnTo>
                  <a:pt x="1112" y="269"/>
                </a:lnTo>
                <a:lnTo>
                  <a:pt x="1112" y="203"/>
                </a:lnTo>
                <a:lnTo>
                  <a:pt x="1105" y="112"/>
                </a:lnTo>
                <a:lnTo>
                  <a:pt x="1013" y="92"/>
                </a:lnTo>
                <a:lnTo>
                  <a:pt x="948" y="0"/>
                </a:lnTo>
                <a:lnTo>
                  <a:pt x="948" y="6"/>
                </a:lnTo>
                <a:lnTo>
                  <a:pt x="941" y="0"/>
                </a:lnTo>
                <a:lnTo>
                  <a:pt x="875" y="26"/>
                </a:lnTo>
                <a:lnTo>
                  <a:pt x="842" y="39"/>
                </a:lnTo>
                <a:lnTo>
                  <a:pt x="822" y="26"/>
                </a:lnTo>
                <a:lnTo>
                  <a:pt x="822" y="33"/>
                </a:lnTo>
                <a:lnTo>
                  <a:pt x="810" y="39"/>
                </a:lnTo>
                <a:lnTo>
                  <a:pt x="816" y="53"/>
                </a:lnTo>
                <a:lnTo>
                  <a:pt x="810" y="59"/>
                </a:lnTo>
                <a:lnTo>
                  <a:pt x="802" y="65"/>
                </a:lnTo>
                <a:lnTo>
                  <a:pt x="763" y="98"/>
                </a:lnTo>
                <a:lnTo>
                  <a:pt x="723" y="124"/>
                </a:lnTo>
                <a:lnTo>
                  <a:pt x="678" y="144"/>
                </a:lnTo>
                <a:lnTo>
                  <a:pt x="652" y="150"/>
                </a:lnTo>
                <a:lnTo>
                  <a:pt x="592" y="144"/>
                </a:lnTo>
                <a:lnTo>
                  <a:pt x="592" y="150"/>
                </a:lnTo>
                <a:lnTo>
                  <a:pt x="585" y="150"/>
                </a:lnTo>
                <a:lnTo>
                  <a:pt x="585" y="144"/>
                </a:lnTo>
                <a:lnTo>
                  <a:pt x="565" y="144"/>
                </a:lnTo>
                <a:lnTo>
                  <a:pt x="565" y="150"/>
                </a:lnTo>
                <a:lnTo>
                  <a:pt x="553" y="144"/>
                </a:lnTo>
                <a:lnTo>
                  <a:pt x="480" y="150"/>
                </a:lnTo>
                <a:lnTo>
                  <a:pt x="409" y="150"/>
                </a:lnTo>
                <a:lnTo>
                  <a:pt x="409" y="158"/>
                </a:lnTo>
                <a:lnTo>
                  <a:pt x="401" y="150"/>
                </a:lnTo>
                <a:lnTo>
                  <a:pt x="362" y="158"/>
                </a:lnTo>
                <a:lnTo>
                  <a:pt x="290" y="184"/>
                </a:lnTo>
                <a:lnTo>
                  <a:pt x="211" y="223"/>
                </a:lnTo>
                <a:lnTo>
                  <a:pt x="198" y="223"/>
                </a:lnTo>
                <a:lnTo>
                  <a:pt x="152" y="249"/>
                </a:lnTo>
                <a:lnTo>
                  <a:pt x="14" y="308"/>
                </a:lnTo>
                <a:lnTo>
                  <a:pt x="7" y="30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46" name="Freeform 46"/>
          <p:cNvSpPr>
            <a:spLocks/>
          </p:cNvSpPr>
          <p:nvPr/>
        </p:nvSpPr>
        <p:spPr bwMode="auto">
          <a:xfrm>
            <a:off x="5281042" y="4297841"/>
            <a:ext cx="1524000" cy="1711325"/>
          </a:xfrm>
          <a:custGeom>
            <a:avLst/>
            <a:gdLst/>
            <a:ahLst/>
            <a:cxnLst>
              <a:cxn ang="0">
                <a:pos x="119" y="388"/>
              </a:cxn>
              <a:cxn ang="0">
                <a:pos x="60" y="559"/>
              </a:cxn>
              <a:cxn ang="0">
                <a:pos x="92" y="690"/>
              </a:cxn>
              <a:cxn ang="0">
                <a:pos x="210" y="789"/>
              </a:cxn>
              <a:cxn ang="0">
                <a:pos x="257" y="894"/>
              </a:cxn>
              <a:cxn ang="0">
                <a:pos x="171" y="986"/>
              </a:cxn>
              <a:cxn ang="0">
                <a:pos x="46" y="1058"/>
              </a:cxn>
              <a:cxn ang="0">
                <a:pos x="99" y="1105"/>
              </a:cxn>
              <a:cxn ang="0">
                <a:pos x="112" y="1295"/>
              </a:cxn>
              <a:cxn ang="0">
                <a:pos x="348" y="1111"/>
              </a:cxn>
              <a:cxn ang="0">
                <a:pos x="447" y="1072"/>
              </a:cxn>
              <a:cxn ang="0">
                <a:pos x="526" y="1111"/>
              </a:cxn>
              <a:cxn ang="0">
                <a:pos x="638" y="1230"/>
              </a:cxn>
              <a:cxn ang="0">
                <a:pos x="513" y="1275"/>
              </a:cxn>
              <a:cxn ang="0">
                <a:pos x="599" y="1506"/>
              </a:cxn>
              <a:cxn ang="0">
                <a:pos x="690" y="1427"/>
              </a:cxn>
              <a:cxn ang="0">
                <a:pos x="842" y="1492"/>
              </a:cxn>
              <a:cxn ang="0">
                <a:pos x="789" y="1585"/>
              </a:cxn>
              <a:cxn ang="0">
                <a:pos x="704" y="1788"/>
              </a:cxn>
              <a:cxn ang="0">
                <a:pos x="690" y="1880"/>
              </a:cxn>
              <a:cxn ang="0">
                <a:pos x="750" y="1959"/>
              </a:cxn>
              <a:cxn ang="0">
                <a:pos x="894" y="1998"/>
              </a:cxn>
              <a:cxn ang="0">
                <a:pos x="737" y="2071"/>
              </a:cxn>
              <a:cxn ang="0">
                <a:pos x="664" y="2268"/>
              </a:cxn>
              <a:cxn ang="0">
                <a:pos x="737" y="2367"/>
              </a:cxn>
              <a:cxn ang="0">
                <a:pos x="828" y="2492"/>
              </a:cxn>
              <a:cxn ang="0">
                <a:pos x="941" y="2452"/>
              </a:cxn>
              <a:cxn ang="0">
                <a:pos x="1026" y="2472"/>
              </a:cxn>
              <a:cxn ang="0">
                <a:pos x="1099" y="2321"/>
              </a:cxn>
              <a:cxn ang="0">
                <a:pos x="1276" y="2406"/>
              </a:cxn>
              <a:cxn ang="0">
                <a:pos x="1322" y="2537"/>
              </a:cxn>
              <a:cxn ang="0">
                <a:pos x="1401" y="2630"/>
              </a:cxn>
              <a:cxn ang="0">
                <a:pos x="1591" y="2781"/>
              </a:cxn>
              <a:cxn ang="0">
                <a:pos x="1677" y="3024"/>
              </a:cxn>
              <a:cxn ang="0">
                <a:pos x="1946" y="2899"/>
              </a:cxn>
              <a:cxn ang="0">
                <a:pos x="1940" y="2978"/>
              </a:cxn>
              <a:cxn ang="0">
                <a:pos x="2118" y="3155"/>
              </a:cxn>
              <a:cxn ang="0">
                <a:pos x="2361" y="3215"/>
              </a:cxn>
              <a:cxn ang="0">
                <a:pos x="2841" y="3169"/>
              </a:cxn>
              <a:cxn ang="0">
                <a:pos x="2821" y="2965"/>
              </a:cxn>
              <a:cxn ang="0">
                <a:pos x="2696" y="2841"/>
              </a:cxn>
              <a:cxn ang="0">
                <a:pos x="2604" y="2709"/>
              </a:cxn>
              <a:cxn ang="0">
                <a:pos x="2578" y="2557"/>
              </a:cxn>
              <a:cxn ang="0">
                <a:pos x="2400" y="2590"/>
              </a:cxn>
              <a:cxn ang="0">
                <a:pos x="2242" y="2498"/>
              </a:cxn>
              <a:cxn ang="0">
                <a:pos x="2078" y="2367"/>
              </a:cxn>
              <a:cxn ang="0">
                <a:pos x="1999" y="2288"/>
              </a:cxn>
              <a:cxn ang="0">
                <a:pos x="1867" y="2262"/>
              </a:cxn>
              <a:cxn ang="0">
                <a:pos x="1598" y="2196"/>
              </a:cxn>
              <a:cxn ang="0">
                <a:pos x="1453" y="2065"/>
              </a:cxn>
              <a:cxn ang="0">
                <a:pos x="1322" y="1913"/>
              </a:cxn>
              <a:cxn ang="0">
                <a:pos x="1223" y="1630"/>
              </a:cxn>
              <a:cxn ang="0">
                <a:pos x="980" y="1243"/>
              </a:cxn>
              <a:cxn ang="0">
                <a:pos x="822" y="1032"/>
              </a:cxn>
              <a:cxn ang="0">
                <a:pos x="763" y="519"/>
              </a:cxn>
              <a:cxn ang="0">
                <a:pos x="355" y="79"/>
              </a:cxn>
              <a:cxn ang="0">
                <a:pos x="230" y="19"/>
              </a:cxn>
              <a:cxn ang="0">
                <a:pos x="119" y="27"/>
              </a:cxn>
              <a:cxn ang="0">
                <a:pos x="60" y="224"/>
              </a:cxn>
            </a:cxnLst>
            <a:rect l="0" t="0" r="r" b="b"/>
            <a:pathLst>
              <a:path w="2880" h="3234">
                <a:moveTo>
                  <a:pt x="0" y="283"/>
                </a:moveTo>
                <a:lnTo>
                  <a:pt x="79" y="303"/>
                </a:lnTo>
                <a:lnTo>
                  <a:pt x="99" y="309"/>
                </a:lnTo>
                <a:lnTo>
                  <a:pt x="105" y="323"/>
                </a:lnTo>
                <a:lnTo>
                  <a:pt x="99" y="329"/>
                </a:lnTo>
                <a:lnTo>
                  <a:pt x="99" y="361"/>
                </a:lnTo>
                <a:lnTo>
                  <a:pt x="99" y="375"/>
                </a:lnTo>
                <a:lnTo>
                  <a:pt x="119" y="388"/>
                </a:lnTo>
                <a:lnTo>
                  <a:pt x="119" y="414"/>
                </a:lnTo>
                <a:lnTo>
                  <a:pt x="112" y="434"/>
                </a:lnTo>
                <a:lnTo>
                  <a:pt x="92" y="447"/>
                </a:lnTo>
                <a:lnTo>
                  <a:pt x="60" y="480"/>
                </a:lnTo>
                <a:lnTo>
                  <a:pt x="40" y="519"/>
                </a:lnTo>
                <a:lnTo>
                  <a:pt x="52" y="533"/>
                </a:lnTo>
                <a:lnTo>
                  <a:pt x="52" y="552"/>
                </a:lnTo>
                <a:lnTo>
                  <a:pt x="60" y="559"/>
                </a:lnTo>
                <a:lnTo>
                  <a:pt x="86" y="578"/>
                </a:lnTo>
                <a:lnTo>
                  <a:pt x="86" y="598"/>
                </a:lnTo>
                <a:lnTo>
                  <a:pt x="79" y="612"/>
                </a:lnTo>
                <a:lnTo>
                  <a:pt x="72" y="618"/>
                </a:lnTo>
                <a:lnTo>
                  <a:pt x="86" y="625"/>
                </a:lnTo>
                <a:lnTo>
                  <a:pt x="99" y="637"/>
                </a:lnTo>
                <a:lnTo>
                  <a:pt x="105" y="657"/>
                </a:lnTo>
                <a:lnTo>
                  <a:pt x="92" y="690"/>
                </a:lnTo>
                <a:lnTo>
                  <a:pt x="86" y="704"/>
                </a:lnTo>
                <a:lnTo>
                  <a:pt x="92" y="716"/>
                </a:lnTo>
                <a:lnTo>
                  <a:pt x="151" y="789"/>
                </a:lnTo>
                <a:lnTo>
                  <a:pt x="191" y="769"/>
                </a:lnTo>
                <a:lnTo>
                  <a:pt x="198" y="763"/>
                </a:lnTo>
                <a:lnTo>
                  <a:pt x="210" y="763"/>
                </a:lnTo>
                <a:lnTo>
                  <a:pt x="218" y="763"/>
                </a:lnTo>
                <a:lnTo>
                  <a:pt x="210" y="789"/>
                </a:lnTo>
                <a:lnTo>
                  <a:pt x="218" y="803"/>
                </a:lnTo>
                <a:lnTo>
                  <a:pt x="237" y="809"/>
                </a:lnTo>
                <a:lnTo>
                  <a:pt x="250" y="809"/>
                </a:lnTo>
                <a:lnTo>
                  <a:pt x="257" y="815"/>
                </a:lnTo>
                <a:lnTo>
                  <a:pt x="257" y="822"/>
                </a:lnTo>
                <a:lnTo>
                  <a:pt x="277" y="835"/>
                </a:lnTo>
                <a:lnTo>
                  <a:pt x="277" y="855"/>
                </a:lnTo>
                <a:lnTo>
                  <a:pt x="257" y="894"/>
                </a:lnTo>
                <a:lnTo>
                  <a:pt x="237" y="920"/>
                </a:lnTo>
                <a:lnTo>
                  <a:pt x="237" y="953"/>
                </a:lnTo>
                <a:lnTo>
                  <a:pt x="237" y="1006"/>
                </a:lnTo>
                <a:lnTo>
                  <a:pt x="230" y="1012"/>
                </a:lnTo>
                <a:lnTo>
                  <a:pt x="218" y="1006"/>
                </a:lnTo>
                <a:lnTo>
                  <a:pt x="198" y="999"/>
                </a:lnTo>
                <a:lnTo>
                  <a:pt x="184" y="986"/>
                </a:lnTo>
                <a:lnTo>
                  <a:pt x="171" y="986"/>
                </a:lnTo>
                <a:lnTo>
                  <a:pt x="165" y="979"/>
                </a:lnTo>
                <a:lnTo>
                  <a:pt x="151" y="973"/>
                </a:lnTo>
                <a:lnTo>
                  <a:pt x="139" y="979"/>
                </a:lnTo>
                <a:lnTo>
                  <a:pt x="131" y="986"/>
                </a:lnTo>
                <a:lnTo>
                  <a:pt x="112" y="1038"/>
                </a:lnTo>
                <a:lnTo>
                  <a:pt x="99" y="1046"/>
                </a:lnTo>
                <a:lnTo>
                  <a:pt x="66" y="1046"/>
                </a:lnTo>
                <a:lnTo>
                  <a:pt x="46" y="1058"/>
                </a:lnTo>
                <a:lnTo>
                  <a:pt x="40" y="1072"/>
                </a:lnTo>
                <a:lnTo>
                  <a:pt x="40" y="1078"/>
                </a:lnTo>
                <a:lnTo>
                  <a:pt x="52" y="1085"/>
                </a:lnTo>
                <a:lnTo>
                  <a:pt x="66" y="1085"/>
                </a:lnTo>
                <a:lnTo>
                  <a:pt x="79" y="1078"/>
                </a:lnTo>
                <a:lnTo>
                  <a:pt x="112" y="1065"/>
                </a:lnTo>
                <a:lnTo>
                  <a:pt x="112" y="1085"/>
                </a:lnTo>
                <a:lnTo>
                  <a:pt x="99" y="1105"/>
                </a:lnTo>
                <a:lnTo>
                  <a:pt x="66" y="1131"/>
                </a:lnTo>
                <a:lnTo>
                  <a:pt x="72" y="1144"/>
                </a:lnTo>
                <a:lnTo>
                  <a:pt x="60" y="1164"/>
                </a:lnTo>
                <a:lnTo>
                  <a:pt x="66" y="1302"/>
                </a:lnTo>
                <a:lnTo>
                  <a:pt x="79" y="1302"/>
                </a:lnTo>
                <a:lnTo>
                  <a:pt x="92" y="1302"/>
                </a:lnTo>
                <a:lnTo>
                  <a:pt x="105" y="1302"/>
                </a:lnTo>
                <a:lnTo>
                  <a:pt x="112" y="1295"/>
                </a:lnTo>
                <a:lnTo>
                  <a:pt x="151" y="1275"/>
                </a:lnTo>
                <a:lnTo>
                  <a:pt x="178" y="1256"/>
                </a:lnTo>
                <a:lnTo>
                  <a:pt x="230" y="1204"/>
                </a:lnTo>
                <a:lnTo>
                  <a:pt x="289" y="1144"/>
                </a:lnTo>
                <a:lnTo>
                  <a:pt x="303" y="1125"/>
                </a:lnTo>
                <a:lnTo>
                  <a:pt x="329" y="1111"/>
                </a:lnTo>
                <a:lnTo>
                  <a:pt x="336" y="1111"/>
                </a:lnTo>
                <a:lnTo>
                  <a:pt x="348" y="1111"/>
                </a:lnTo>
                <a:lnTo>
                  <a:pt x="368" y="1131"/>
                </a:lnTo>
                <a:lnTo>
                  <a:pt x="388" y="1170"/>
                </a:lnTo>
                <a:lnTo>
                  <a:pt x="401" y="1157"/>
                </a:lnTo>
                <a:lnTo>
                  <a:pt x="414" y="1117"/>
                </a:lnTo>
                <a:lnTo>
                  <a:pt x="401" y="1098"/>
                </a:lnTo>
                <a:lnTo>
                  <a:pt x="394" y="1078"/>
                </a:lnTo>
                <a:lnTo>
                  <a:pt x="408" y="1072"/>
                </a:lnTo>
                <a:lnTo>
                  <a:pt x="447" y="1072"/>
                </a:lnTo>
                <a:lnTo>
                  <a:pt x="453" y="1058"/>
                </a:lnTo>
                <a:lnTo>
                  <a:pt x="453" y="1032"/>
                </a:lnTo>
                <a:lnTo>
                  <a:pt x="473" y="1026"/>
                </a:lnTo>
                <a:lnTo>
                  <a:pt x="506" y="1032"/>
                </a:lnTo>
                <a:lnTo>
                  <a:pt x="513" y="1019"/>
                </a:lnTo>
                <a:lnTo>
                  <a:pt x="526" y="1019"/>
                </a:lnTo>
                <a:lnTo>
                  <a:pt x="546" y="1058"/>
                </a:lnTo>
                <a:lnTo>
                  <a:pt x="526" y="1111"/>
                </a:lnTo>
                <a:lnTo>
                  <a:pt x="540" y="1131"/>
                </a:lnTo>
                <a:lnTo>
                  <a:pt x="552" y="1144"/>
                </a:lnTo>
                <a:lnTo>
                  <a:pt x="566" y="1164"/>
                </a:lnTo>
                <a:lnTo>
                  <a:pt x="579" y="1164"/>
                </a:lnTo>
                <a:lnTo>
                  <a:pt x="592" y="1164"/>
                </a:lnTo>
                <a:lnTo>
                  <a:pt x="605" y="1177"/>
                </a:lnTo>
                <a:lnTo>
                  <a:pt x="631" y="1196"/>
                </a:lnTo>
                <a:lnTo>
                  <a:pt x="638" y="1230"/>
                </a:lnTo>
                <a:lnTo>
                  <a:pt x="625" y="1243"/>
                </a:lnTo>
                <a:lnTo>
                  <a:pt x="592" y="1256"/>
                </a:lnTo>
                <a:lnTo>
                  <a:pt x="572" y="1275"/>
                </a:lnTo>
                <a:lnTo>
                  <a:pt x="566" y="1269"/>
                </a:lnTo>
                <a:lnTo>
                  <a:pt x="559" y="1256"/>
                </a:lnTo>
                <a:lnTo>
                  <a:pt x="552" y="1249"/>
                </a:lnTo>
                <a:lnTo>
                  <a:pt x="540" y="1263"/>
                </a:lnTo>
                <a:lnTo>
                  <a:pt x="513" y="1275"/>
                </a:lnTo>
                <a:lnTo>
                  <a:pt x="506" y="1427"/>
                </a:lnTo>
                <a:lnTo>
                  <a:pt x="532" y="1447"/>
                </a:lnTo>
                <a:lnTo>
                  <a:pt x="546" y="1459"/>
                </a:lnTo>
                <a:lnTo>
                  <a:pt x="552" y="1466"/>
                </a:lnTo>
                <a:lnTo>
                  <a:pt x="572" y="1466"/>
                </a:lnTo>
                <a:lnTo>
                  <a:pt x="579" y="1479"/>
                </a:lnTo>
                <a:lnTo>
                  <a:pt x="592" y="1506"/>
                </a:lnTo>
                <a:lnTo>
                  <a:pt x="599" y="1506"/>
                </a:lnTo>
                <a:lnTo>
                  <a:pt x="611" y="1506"/>
                </a:lnTo>
                <a:lnTo>
                  <a:pt x="625" y="1499"/>
                </a:lnTo>
                <a:lnTo>
                  <a:pt x="638" y="1479"/>
                </a:lnTo>
                <a:lnTo>
                  <a:pt x="658" y="1466"/>
                </a:lnTo>
                <a:lnTo>
                  <a:pt x="664" y="1453"/>
                </a:lnTo>
                <a:lnTo>
                  <a:pt x="671" y="1427"/>
                </a:lnTo>
                <a:lnTo>
                  <a:pt x="690" y="1420"/>
                </a:lnTo>
                <a:lnTo>
                  <a:pt x="690" y="1427"/>
                </a:lnTo>
                <a:lnTo>
                  <a:pt x="704" y="1427"/>
                </a:lnTo>
                <a:lnTo>
                  <a:pt x="710" y="1420"/>
                </a:lnTo>
                <a:lnTo>
                  <a:pt x="717" y="1420"/>
                </a:lnTo>
                <a:lnTo>
                  <a:pt x="730" y="1427"/>
                </a:lnTo>
                <a:lnTo>
                  <a:pt x="737" y="1447"/>
                </a:lnTo>
                <a:lnTo>
                  <a:pt x="750" y="1453"/>
                </a:lnTo>
                <a:lnTo>
                  <a:pt x="828" y="1492"/>
                </a:lnTo>
                <a:lnTo>
                  <a:pt x="842" y="1492"/>
                </a:lnTo>
                <a:lnTo>
                  <a:pt x="855" y="1492"/>
                </a:lnTo>
                <a:lnTo>
                  <a:pt x="848" y="1518"/>
                </a:lnTo>
                <a:lnTo>
                  <a:pt x="842" y="1518"/>
                </a:lnTo>
                <a:lnTo>
                  <a:pt x="836" y="1526"/>
                </a:lnTo>
                <a:lnTo>
                  <a:pt x="822" y="1545"/>
                </a:lnTo>
                <a:lnTo>
                  <a:pt x="809" y="1545"/>
                </a:lnTo>
                <a:lnTo>
                  <a:pt x="796" y="1565"/>
                </a:lnTo>
                <a:lnTo>
                  <a:pt x="789" y="1585"/>
                </a:lnTo>
                <a:lnTo>
                  <a:pt x="783" y="1585"/>
                </a:lnTo>
                <a:lnTo>
                  <a:pt x="763" y="1605"/>
                </a:lnTo>
                <a:lnTo>
                  <a:pt x="763" y="1617"/>
                </a:lnTo>
                <a:lnTo>
                  <a:pt x="743" y="1656"/>
                </a:lnTo>
                <a:lnTo>
                  <a:pt x="730" y="1703"/>
                </a:lnTo>
                <a:lnTo>
                  <a:pt x="724" y="1729"/>
                </a:lnTo>
                <a:lnTo>
                  <a:pt x="698" y="1775"/>
                </a:lnTo>
                <a:lnTo>
                  <a:pt x="704" y="1788"/>
                </a:lnTo>
                <a:lnTo>
                  <a:pt x="690" y="1795"/>
                </a:lnTo>
                <a:lnTo>
                  <a:pt x="684" y="1802"/>
                </a:lnTo>
                <a:lnTo>
                  <a:pt x="671" y="1822"/>
                </a:lnTo>
                <a:lnTo>
                  <a:pt x="664" y="1834"/>
                </a:lnTo>
                <a:lnTo>
                  <a:pt x="664" y="1840"/>
                </a:lnTo>
                <a:lnTo>
                  <a:pt x="678" y="1854"/>
                </a:lnTo>
                <a:lnTo>
                  <a:pt x="690" y="1874"/>
                </a:lnTo>
                <a:lnTo>
                  <a:pt x="690" y="1880"/>
                </a:lnTo>
                <a:lnTo>
                  <a:pt x="684" y="1900"/>
                </a:lnTo>
                <a:lnTo>
                  <a:pt x="678" y="1913"/>
                </a:lnTo>
                <a:lnTo>
                  <a:pt x="684" y="1919"/>
                </a:lnTo>
                <a:lnTo>
                  <a:pt x="690" y="1927"/>
                </a:lnTo>
                <a:lnTo>
                  <a:pt x="724" y="1939"/>
                </a:lnTo>
                <a:lnTo>
                  <a:pt x="730" y="1939"/>
                </a:lnTo>
                <a:lnTo>
                  <a:pt x="730" y="1946"/>
                </a:lnTo>
                <a:lnTo>
                  <a:pt x="750" y="1959"/>
                </a:lnTo>
                <a:lnTo>
                  <a:pt x="769" y="1966"/>
                </a:lnTo>
                <a:lnTo>
                  <a:pt x="783" y="1959"/>
                </a:lnTo>
                <a:lnTo>
                  <a:pt x="803" y="1978"/>
                </a:lnTo>
                <a:lnTo>
                  <a:pt x="828" y="1978"/>
                </a:lnTo>
                <a:lnTo>
                  <a:pt x="862" y="1986"/>
                </a:lnTo>
                <a:lnTo>
                  <a:pt x="881" y="1992"/>
                </a:lnTo>
                <a:lnTo>
                  <a:pt x="888" y="1998"/>
                </a:lnTo>
                <a:lnTo>
                  <a:pt x="894" y="1998"/>
                </a:lnTo>
                <a:lnTo>
                  <a:pt x="881" y="2025"/>
                </a:lnTo>
                <a:lnTo>
                  <a:pt x="868" y="2038"/>
                </a:lnTo>
                <a:lnTo>
                  <a:pt x="848" y="2057"/>
                </a:lnTo>
                <a:lnTo>
                  <a:pt x="796" y="2065"/>
                </a:lnTo>
                <a:lnTo>
                  <a:pt x="783" y="2057"/>
                </a:lnTo>
                <a:lnTo>
                  <a:pt x="769" y="2071"/>
                </a:lnTo>
                <a:lnTo>
                  <a:pt x="743" y="2077"/>
                </a:lnTo>
                <a:lnTo>
                  <a:pt x="737" y="2071"/>
                </a:lnTo>
                <a:lnTo>
                  <a:pt x="730" y="2077"/>
                </a:lnTo>
                <a:lnTo>
                  <a:pt x="724" y="2091"/>
                </a:lnTo>
                <a:lnTo>
                  <a:pt x="724" y="2209"/>
                </a:lnTo>
                <a:lnTo>
                  <a:pt x="710" y="2223"/>
                </a:lnTo>
                <a:lnTo>
                  <a:pt x="704" y="2223"/>
                </a:lnTo>
                <a:lnTo>
                  <a:pt x="684" y="2235"/>
                </a:lnTo>
                <a:lnTo>
                  <a:pt x="671" y="2262"/>
                </a:lnTo>
                <a:lnTo>
                  <a:pt x="664" y="2268"/>
                </a:lnTo>
                <a:lnTo>
                  <a:pt x="658" y="2274"/>
                </a:lnTo>
                <a:lnTo>
                  <a:pt x="651" y="2288"/>
                </a:lnTo>
                <a:lnTo>
                  <a:pt x="651" y="2334"/>
                </a:lnTo>
                <a:lnTo>
                  <a:pt x="671" y="2347"/>
                </a:lnTo>
                <a:lnTo>
                  <a:pt x="684" y="2353"/>
                </a:lnTo>
                <a:lnTo>
                  <a:pt x="710" y="2353"/>
                </a:lnTo>
                <a:lnTo>
                  <a:pt x="717" y="2367"/>
                </a:lnTo>
                <a:lnTo>
                  <a:pt x="737" y="2367"/>
                </a:lnTo>
                <a:lnTo>
                  <a:pt x="763" y="2373"/>
                </a:lnTo>
                <a:lnTo>
                  <a:pt x="769" y="2387"/>
                </a:lnTo>
                <a:lnTo>
                  <a:pt x="777" y="2393"/>
                </a:lnTo>
                <a:lnTo>
                  <a:pt x="769" y="2413"/>
                </a:lnTo>
                <a:lnTo>
                  <a:pt x="769" y="2432"/>
                </a:lnTo>
                <a:lnTo>
                  <a:pt x="783" y="2446"/>
                </a:lnTo>
                <a:lnTo>
                  <a:pt x="796" y="2492"/>
                </a:lnTo>
                <a:lnTo>
                  <a:pt x="828" y="2492"/>
                </a:lnTo>
                <a:lnTo>
                  <a:pt x="836" y="2485"/>
                </a:lnTo>
                <a:lnTo>
                  <a:pt x="842" y="2485"/>
                </a:lnTo>
                <a:lnTo>
                  <a:pt x="848" y="2478"/>
                </a:lnTo>
                <a:lnTo>
                  <a:pt x="862" y="2478"/>
                </a:lnTo>
                <a:lnTo>
                  <a:pt x="868" y="2478"/>
                </a:lnTo>
                <a:lnTo>
                  <a:pt x="894" y="2472"/>
                </a:lnTo>
                <a:lnTo>
                  <a:pt x="921" y="2458"/>
                </a:lnTo>
                <a:lnTo>
                  <a:pt x="941" y="2452"/>
                </a:lnTo>
                <a:lnTo>
                  <a:pt x="947" y="2466"/>
                </a:lnTo>
                <a:lnTo>
                  <a:pt x="960" y="2505"/>
                </a:lnTo>
                <a:lnTo>
                  <a:pt x="967" y="2511"/>
                </a:lnTo>
                <a:lnTo>
                  <a:pt x="980" y="2518"/>
                </a:lnTo>
                <a:lnTo>
                  <a:pt x="993" y="2518"/>
                </a:lnTo>
                <a:lnTo>
                  <a:pt x="1000" y="2505"/>
                </a:lnTo>
                <a:lnTo>
                  <a:pt x="1006" y="2485"/>
                </a:lnTo>
                <a:lnTo>
                  <a:pt x="1026" y="2472"/>
                </a:lnTo>
                <a:lnTo>
                  <a:pt x="1039" y="2478"/>
                </a:lnTo>
                <a:lnTo>
                  <a:pt x="1046" y="2466"/>
                </a:lnTo>
                <a:lnTo>
                  <a:pt x="1046" y="2446"/>
                </a:lnTo>
                <a:lnTo>
                  <a:pt x="1079" y="2393"/>
                </a:lnTo>
                <a:lnTo>
                  <a:pt x="1085" y="2373"/>
                </a:lnTo>
                <a:lnTo>
                  <a:pt x="1079" y="2353"/>
                </a:lnTo>
                <a:lnTo>
                  <a:pt x="1072" y="2321"/>
                </a:lnTo>
                <a:lnTo>
                  <a:pt x="1099" y="2321"/>
                </a:lnTo>
                <a:lnTo>
                  <a:pt x="1105" y="2327"/>
                </a:lnTo>
                <a:lnTo>
                  <a:pt x="1131" y="2347"/>
                </a:lnTo>
                <a:lnTo>
                  <a:pt x="1144" y="2347"/>
                </a:lnTo>
                <a:lnTo>
                  <a:pt x="1178" y="2367"/>
                </a:lnTo>
                <a:lnTo>
                  <a:pt x="1197" y="2373"/>
                </a:lnTo>
                <a:lnTo>
                  <a:pt x="1223" y="2387"/>
                </a:lnTo>
                <a:lnTo>
                  <a:pt x="1237" y="2393"/>
                </a:lnTo>
                <a:lnTo>
                  <a:pt x="1276" y="2406"/>
                </a:lnTo>
                <a:lnTo>
                  <a:pt x="1283" y="2419"/>
                </a:lnTo>
                <a:lnTo>
                  <a:pt x="1296" y="2452"/>
                </a:lnTo>
                <a:lnTo>
                  <a:pt x="1296" y="2466"/>
                </a:lnTo>
                <a:lnTo>
                  <a:pt x="1302" y="2466"/>
                </a:lnTo>
                <a:lnTo>
                  <a:pt x="1308" y="2485"/>
                </a:lnTo>
                <a:lnTo>
                  <a:pt x="1302" y="2518"/>
                </a:lnTo>
                <a:lnTo>
                  <a:pt x="1316" y="2531"/>
                </a:lnTo>
                <a:lnTo>
                  <a:pt x="1322" y="2537"/>
                </a:lnTo>
                <a:lnTo>
                  <a:pt x="1361" y="2551"/>
                </a:lnTo>
                <a:lnTo>
                  <a:pt x="1361" y="2564"/>
                </a:lnTo>
                <a:lnTo>
                  <a:pt x="1361" y="2584"/>
                </a:lnTo>
                <a:lnTo>
                  <a:pt x="1361" y="2590"/>
                </a:lnTo>
                <a:lnTo>
                  <a:pt x="1361" y="2596"/>
                </a:lnTo>
                <a:lnTo>
                  <a:pt x="1368" y="2604"/>
                </a:lnTo>
                <a:lnTo>
                  <a:pt x="1381" y="2623"/>
                </a:lnTo>
                <a:lnTo>
                  <a:pt x="1401" y="2630"/>
                </a:lnTo>
                <a:lnTo>
                  <a:pt x="1433" y="2623"/>
                </a:lnTo>
                <a:lnTo>
                  <a:pt x="1466" y="2630"/>
                </a:lnTo>
                <a:lnTo>
                  <a:pt x="1512" y="2623"/>
                </a:lnTo>
                <a:lnTo>
                  <a:pt x="1532" y="2623"/>
                </a:lnTo>
                <a:lnTo>
                  <a:pt x="1565" y="2656"/>
                </a:lnTo>
                <a:lnTo>
                  <a:pt x="1585" y="2695"/>
                </a:lnTo>
                <a:lnTo>
                  <a:pt x="1591" y="2735"/>
                </a:lnTo>
                <a:lnTo>
                  <a:pt x="1591" y="2781"/>
                </a:lnTo>
                <a:lnTo>
                  <a:pt x="1571" y="2821"/>
                </a:lnTo>
                <a:lnTo>
                  <a:pt x="1539" y="2859"/>
                </a:lnTo>
                <a:lnTo>
                  <a:pt x="1539" y="2867"/>
                </a:lnTo>
                <a:lnTo>
                  <a:pt x="1565" y="2965"/>
                </a:lnTo>
                <a:lnTo>
                  <a:pt x="1585" y="3005"/>
                </a:lnTo>
                <a:lnTo>
                  <a:pt x="1611" y="3017"/>
                </a:lnTo>
                <a:lnTo>
                  <a:pt x="1644" y="3017"/>
                </a:lnTo>
                <a:lnTo>
                  <a:pt x="1677" y="3024"/>
                </a:lnTo>
                <a:lnTo>
                  <a:pt x="1717" y="3024"/>
                </a:lnTo>
                <a:lnTo>
                  <a:pt x="1769" y="2985"/>
                </a:lnTo>
                <a:lnTo>
                  <a:pt x="1788" y="2958"/>
                </a:lnTo>
                <a:lnTo>
                  <a:pt x="1835" y="2945"/>
                </a:lnTo>
                <a:lnTo>
                  <a:pt x="1914" y="2906"/>
                </a:lnTo>
                <a:lnTo>
                  <a:pt x="1920" y="2886"/>
                </a:lnTo>
                <a:lnTo>
                  <a:pt x="1927" y="2899"/>
                </a:lnTo>
                <a:lnTo>
                  <a:pt x="1946" y="2899"/>
                </a:lnTo>
                <a:lnTo>
                  <a:pt x="1966" y="2918"/>
                </a:lnTo>
                <a:lnTo>
                  <a:pt x="1992" y="2926"/>
                </a:lnTo>
                <a:lnTo>
                  <a:pt x="1992" y="2958"/>
                </a:lnTo>
                <a:lnTo>
                  <a:pt x="1980" y="2958"/>
                </a:lnTo>
                <a:lnTo>
                  <a:pt x="1960" y="2965"/>
                </a:lnTo>
                <a:lnTo>
                  <a:pt x="1954" y="2965"/>
                </a:lnTo>
                <a:lnTo>
                  <a:pt x="1954" y="2971"/>
                </a:lnTo>
                <a:lnTo>
                  <a:pt x="1940" y="2978"/>
                </a:lnTo>
                <a:lnTo>
                  <a:pt x="1934" y="2978"/>
                </a:lnTo>
                <a:lnTo>
                  <a:pt x="1946" y="2991"/>
                </a:lnTo>
                <a:lnTo>
                  <a:pt x="1954" y="3005"/>
                </a:lnTo>
                <a:lnTo>
                  <a:pt x="1966" y="3017"/>
                </a:lnTo>
                <a:lnTo>
                  <a:pt x="1992" y="3064"/>
                </a:lnTo>
                <a:lnTo>
                  <a:pt x="2032" y="3110"/>
                </a:lnTo>
                <a:lnTo>
                  <a:pt x="2111" y="3149"/>
                </a:lnTo>
                <a:lnTo>
                  <a:pt x="2118" y="3155"/>
                </a:lnTo>
                <a:lnTo>
                  <a:pt x="2124" y="3155"/>
                </a:lnTo>
                <a:lnTo>
                  <a:pt x="2138" y="3155"/>
                </a:lnTo>
                <a:lnTo>
                  <a:pt x="2144" y="3222"/>
                </a:lnTo>
                <a:lnTo>
                  <a:pt x="2197" y="3228"/>
                </a:lnTo>
                <a:lnTo>
                  <a:pt x="2242" y="3222"/>
                </a:lnTo>
                <a:lnTo>
                  <a:pt x="2282" y="3215"/>
                </a:lnTo>
                <a:lnTo>
                  <a:pt x="2328" y="3222"/>
                </a:lnTo>
                <a:lnTo>
                  <a:pt x="2361" y="3215"/>
                </a:lnTo>
                <a:lnTo>
                  <a:pt x="2460" y="3222"/>
                </a:lnTo>
                <a:lnTo>
                  <a:pt x="2624" y="3234"/>
                </a:lnTo>
                <a:lnTo>
                  <a:pt x="2722" y="3228"/>
                </a:lnTo>
                <a:lnTo>
                  <a:pt x="2756" y="3234"/>
                </a:lnTo>
                <a:lnTo>
                  <a:pt x="2782" y="3215"/>
                </a:lnTo>
                <a:lnTo>
                  <a:pt x="2827" y="3182"/>
                </a:lnTo>
                <a:lnTo>
                  <a:pt x="2847" y="3175"/>
                </a:lnTo>
                <a:lnTo>
                  <a:pt x="2841" y="3169"/>
                </a:lnTo>
                <a:lnTo>
                  <a:pt x="2867" y="3149"/>
                </a:lnTo>
                <a:lnTo>
                  <a:pt x="2880" y="3143"/>
                </a:lnTo>
                <a:lnTo>
                  <a:pt x="2880" y="3116"/>
                </a:lnTo>
                <a:lnTo>
                  <a:pt x="2874" y="3116"/>
                </a:lnTo>
                <a:lnTo>
                  <a:pt x="2854" y="3096"/>
                </a:lnTo>
                <a:lnTo>
                  <a:pt x="2847" y="2985"/>
                </a:lnTo>
                <a:lnTo>
                  <a:pt x="2827" y="2978"/>
                </a:lnTo>
                <a:lnTo>
                  <a:pt x="2821" y="2965"/>
                </a:lnTo>
                <a:lnTo>
                  <a:pt x="2801" y="2938"/>
                </a:lnTo>
                <a:lnTo>
                  <a:pt x="2795" y="2926"/>
                </a:lnTo>
                <a:lnTo>
                  <a:pt x="2782" y="2906"/>
                </a:lnTo>
                <a:lnTo>
                  <a:pt x="2768" y="2893"/>
                </a:lnTo>
                <a:lnTo>
                  <a:pt x="2756" y="2879"/>
                </a:lnTo>
                <a:lnTo>
                  <a:pt x="2742" y="2886"/>
                </a:lnTo>
                <a:lnTo>
                  <a:pt x="2722" y="2873"/>
                </a:lnTo>
                <a:lnTo>
                  <a:pt x="2696" y="2841"/>
                </a:lnTo>
                <a:lnTo>
                  <a:pt x="2677" y="2833"/>
                </a:lnTo>
                <a:lnTo>
                  <a:pt x="2657" y="2781"/>
                </a:lnTo>
                <a:lnTo>
                  <a:pt x="2644" y="2781"/>
                </a:lnTo>
                <a:lnTo>
                  <a:pt x="2630" y="2794"/>
                </a:lnTo>
                <a:lnTo>
                  <a:pt x="2630" y="2788"/>
                </a:lnTo>
                <a:lnTo>
                  <a:pt x="2618" y="2788"/>
                </a:lnTo>
                <a:lnTo>
                  <a:pt x="2610" y="2781"/>
                </a:lnTo>
                <a:lnTo>
                  <a:pt x="2604" y="2709"/>
                </a:lnTo>
                <a:lnTo>
                  <a:pt x="2618" y="2689"/>
                </a:lnTo>
                <a:lnTo>
                  <a:pt x="2610" y="2683"/>
                </a:lnTo>
                <a:lnTo>
                  <a:pt x="2604" y="2669"/>
                </a:lnTo>
                <a:lnTo>
                  <a:pt x="2598" y="2643"/>
                </a:lnTo>
                <a:lnTo>
                  <a:pt x="2584" y="2623"/>
                </a:lnTo>
                <a:lnTo>
                  <a:pt x="2584" y="2610"/>
                </a:lnTo>
                <a:lnTo>
                  <a:pt x="2591" y="2537"/>
                </a:lnTo>
                <a:lnTo>
                  <a:pt x="2578" y="2557"/>
                </a:lnTo>
                <a:lnTo>
                  <a:pt x="2571" y="2557"/>
                </a:lnTo>
                <a:lnTo>
                  <a:pt x="2545" y="2564"/>
                </a:lnTo>
                <a:lnTo>
                  <a:pt x="2499" y="2571"/>
                </a:lnTo>
                <a:lnTo>
                  <a:pt x="2460" y="2577"/>
                </a:lnTo>
                <a:lnTo>
                  <a:pt x="2446" y="2584"/>
                </a:lnTo>
                <a:lnTo>
                  <a:pt x="2407" y="2584"/>
                </a:lnTo>
                <a:lnTo>
                  <a:pt x="2400" y="2584"/>
                </a:lnTo>
                <a:lnTo>
                  <a:pt x="2400" y="2590"/>
                </a:lnTo>
                <a:lnTo>
                  <a:pt x="2394" y="2604"/>
                </a:lnTo>
                <a:lnTo>
                  <a:pt x="2387" y="2604"/>
                </a:lnTo>
                <a:lnTo>
                  <a:pt x="2387" y="2590"/>
                </a:lnTo>
                <a:lnTo>
                  <a:pt x="2387" y="2584"/>
                </a:lnTo>
                <a:lnTo>
                  <a:pt x="2341" y="2584"/>
                </a:lnTo>
                <a:lnTo>
                  <a:pt x="2321" y="2571"/>
                </a:lnTo>
                <a:lnTo>
                  <a:pt x="2295" y="2545"/>
                </a:lnTo>
                <a:lnTo>
                  <a:pt x="2242" y="2498"/>
                </a:lnTo>
                <a:lnTo>
                  <a:pt x="2236" y="2492"/>
                </a:lnTo>
                <a:lnTo>
                  <a:pt x="2217" y="2472"/>
                </a:lnTo>
                <a:lnTo>
                  <a:pt x="2189" y="2446"/>
                </a:lnTo>
                <a:lnTo>
                  <a:pt x="2157" y="2393"/>
                </a:lnTo>
                <a:lnTo>
                  <a:pt x="2138" y="2373"/>
                </a:lnTo>
                <a:lnTo>
                  <a:pt x="2111" y="2367"/>
                </a:lnTo>
                <a:lnTo>
                  <a:pt x="2085" y="2367"/>
                </a:lnTo>
                <a:lnTo>
                  <a:pt x="2078" y="2367"/>
                </a:lnTo>
                <a:lnTo>
                  <a:pt x="2078" y="2360"/>
                </a:lnTo>
                <a:lnTo>
                  <a:pt x="2045" y="2347"/>
                </a:lnTo>
                <a:lnTo>
                  <a:pt x="2025" y="2327"/>
                </a:lnTo>
                <a:lnTo>
                  <a:pt x="2019" y="2308"/>
                </a:lnTo>
                <a:lnTo>
                  <a:pt x="2012" y="2301"/>
                </a:lnTo>
                <a:lnTo>
                  <a:pt x="2012" y="2294"/>
                </a:lnTo>
                <a:lnTo>
                  <a:pt x="2006" y="2288"/>
                </a:lnTo>
                <a:lnTo>
                  <a:pt x="1999" y="2288"/>
                </a:lnTo>
                <a:lnTo>
                  <a:pt x="1992" y="2288"/>
                </a:lnTo>
                <a:lnTo>
                  <a:pt x="1966" y="2255"/>
                </a:lnTo>
                <a:lnTo>
                  <a:pt x="1946" y="2255"/>
                </a:lnTo>
                <a:lnTo>
                  <a:pt x="1927" y="2262"/>
                </a:lnTo>
                <a:lnTo>
                  <a:pt x="1907" y="2262"/>
                </a:lnTo>
                <a:lnTo>
                  <a:pt x="1887" y="2255"/>
                </a:lnTo>
                <a:lnTo>
                  <a:pt x="1881" y="2255"/>
                </a:lnTo>
                <a:lnTo>
                  <a:pt x="1867" y="2262"/>
                </a:lnTo>
                <a:lnTo>
                  <a:pt x="1861" y="2249"/>
                </a:lnTo>
                <a:lnTo>
                  <a:pt x="1848" y="2255"/>
                </a:lnTo>
                <a:lnTo>
                  <a:pt x="1828" y="2255"/>
                </a:lnTo>
                <a:lnTo>
                  <a:pt x="1808" y="2255"/>
                </a:lnTo>
                <a:lnTo>
                  <a:pt x="1749" y="2255"/>
                </a:lnTo>
                <a:lnTo>
                  <a:pt x="1677" y="2235"/>
                </a:lnTo>
                <a:lnTo>
                  <a:pt x="1605" y="2203"/>
                </a:lnTo>
                <a:lnTo>
                  <a:pt x="1598" y="2196"/>
                </a:lnTo>
                <a:lnTo>
                  <a:pt x="1552" y="2189"/>
                </a:lnTo>
                <a:lnTo>
                  <a:pt x="1539" y="2176"/>
                </a:lnTo>
                <a:lnTo>
                  <a:pt x="1526" y="2136"/>
                </a:lnTo>
                <a:lnTo>
                  <a:pt x="1492" y="2130"/>
                </a:lnTo>
                <a:lnTo>
                  <a:pt x="1480" y="2117"/>
                </a:lnTo>
                <a:lnTo>
                  <a:pt x="1460" y="2097"/>
                </a:lnTo>
                <a:lnTo>
                  <a:pt x="1453" y="2084"/>
                </a:lnTo>
                <a:lnTo>
                  <a:pt x="1453" y="2065"/>
                </a:lnTo>
                <a:lnTo>
                  <a:pt x="1460" y="2051"/>
                </a:lnTo>
                <a:lnTo>
                  <a:pt x="1433" y="2025"/>
                </a:lnTo>
                <a:lnTo>
                  <a:pt x="1433" y="2012"/>
                </a:lnTo>
                <a:lnTo>
                  <a:pt x="1421" y="1998"/>
                </a:lnTo>
                <a:lnTo>
                  <a:pt x="1401" y="1992"/>
                </a:lnTo>
                <a:lnTo>
                  <a:pt x="1395" y="1972"/>
                </a:lnTo>
                <a:lnTo>
                  <a:pt x="1368" y="1946"/>
                </a:lnTo>
                <a:lnTo>
                  <a:pt x="1322" y="1913"/>
                </a:lnTo>
                <a:lnTo>
                  <a:pt x="1276" y="1867"/>
                </a:lnTo>
                <a:lnTo>
                  <a:pt x="1263" y="1822"/>
                </a:lnTo>
                <a:lnTo>
                  <a:pt x="1269" y="1795"/>
                </a:lnTo>
                <a:lnTo>
                  <a:pt x="1276" y="1735"/>
                </a:lnTo>
                <a:lnTo>
                  <a:pt x="1257" y="1696"/>
                </a:lnTo>
                <a:lnTo>
                  <a:pt x="1249" y="1664"/>
                </a:lnTo>
                <a:lnTo>
                  <a:pt x="1237" y="1644"/>
                </a:lnTo>
                <a:lnTo>
                  <a:pt x="1223" y="1630"/>
                </a:lnTo>
                <a:lnTo>
                  <a:pt x="1230" y="1624"/>
                </a:lnTo>
                <a:lnTo>
                  <a:pt x="1210" y="1605"/>
                </a:lnTo>
                <a:lnTo>
                  <a:pt x="1184" y="1545"/>
                </a:lnTo>
                <a:lnTo>
                  <a:pt x="1184" y="1538"/>
                </a:lnTo>
                <a:lnTo>
                  <a:pt x="1164" y="1526"/>
                </a:lnTo>
                <a:lnTo>
                  <a:pt x="1144" y="1486"/>
                </a:lnTo>
                <a:lnTo>
                  <a:pt x="1000" y="1243"/>
                </a:lnTo>
                <a:lnTo>
                  <a:pt x="980" y="1243"/>
                </a:lnTo>
                <a:lnTo>
                  <a:pt x="960" y="1230"/>
                </a:lnTo>
                <a:lnTo>
                  <a:pt x="862" y="1125"/>
                </a:lnTo>
                <a:lnTo>
                  <a:pt x="848" y="1125"/>
                </a:lnTo>
                <a:lnTo>
                  <a:pt x="848" y="1091"/>
                </a:lnTo>
                <a:lnTo>
                  <a:pt x="842" y="1085"/>
                </a:lnTo>
                <a:lnTo>
                  <a:pt x="828" y="1072"/>
                </a:lnTo>
                <a:lnTo>
                  <a:pt x="836" y="1065"/>
                </a:lnTo>
                <a:lnTo>
                  <a:pt x="822" y="1032"/>
                </a:lnTo>
                <a:lnTo>
                  <a:pt x="743" y="829"/>
                </a:lnTo>
                <a:lnTo>
                  <a:pt x="730" y="710"/>
                </a:lnTo>
                <a:lnTo>
                  <a:pt x="743" y="671"/>
                </a:lnTo>
                <a:lnTo>
                  <a:pt x="743" y="657"/>
                </a:lnTo>
                <a:lnTo>
                  <a:pt x="769" y="578"/>
                </a:lnTo>
                <a:lnTo>
                  <a:pt x="777" y="533"/>
                </a:lnTo>
                <a:lnTo>
                  <a:pt x="769" y="519"/>
                </a:lnTo>
                <a:lnTo>
                  <a:pt x="763" y="519"/>
                </a:lnTo>
                <a:lnTo>
                  <a:pt x="717" y="480"/>
                </a:lnTo>
                <a:lnTo>
                  <a:pt x="671" y="454"/>
                </a:lnTo>
                <a:lnTo>
                  <a:pt x="645" y="420"/>
                </a:lnTo>
                <a:lnTo>
                  <a:pt x="592" y="355"/>
                </a:lnTo>
                <a:lnTo>
                  <a:pt x="467" y="138"/>
                </a:lnTo>
                <a:lnTo>
                  <a:pt x="434" y="145"/>
                </a:lnTo>
                <a:lnTo>
                  <a:pt x="408" y="125"/>
                </a:lnTo>
                <a:lnTo>
                  <a:pt x="355" y="79"/>
                </a:lnTo>
                <a:lnTo>
                  <a:pt x="336" y="59"/>
                </a:lnTo>
                <a:lnTo>
                  <a:pt x="323" y="46"/>
                </a:lnTo>
                <a:lnTo>
                  <a:pt x="303" y="19"/>
                </a:lnTo>
                <a:lnTo>
                  <a:pt x="297" y="13"/>
                </a:lnTo>
                <a:lnTo>
                  <a:pt x="270" y="7"/>
                </a:lnTo>
                <a:lnTo>
                  <a:pt x="263" y="0"/>
                </a:lnTo>
                <a:lnTo>
                  <a:pt x="257" y="0"/>
                </a:lnTo>
                <a:lnTo>
                  <a:pt x="230" y="19"/>
                </a:lnTo>
                <a:lnTo>
                  <a:pt x="224" y="39"/>
                </a:lnTo>
                <a:lnTo>
                  <a:pt x="198" y="33"/>
                </a:lnTo>
                <a:lnTo>
                  <a:pt x="184" y="27"/>
                </a:lnTo>
                <a:lnTo>
                  <a:pt x="151" y="27"/>
                </a:lnTo>
                <a:lnTo>
                  <a:pt x="139" y="33"/>
                </a:lnTo>
                <a:lnTo>
                  <a:pt x="139" y="27"/>
                </a:lnTo>
                <a:lnTo>
                  <a:pt x="119" y="33"/>
                </a:lnTo>
                <a:lnTo>
                  <a:pt x="119" y="27"/>
                </a:lnTo>
                <a:lnTo>
                  <a:pt x="92" y="27"/>
                </a:lnTo>
                <a:lnTo>
                  <a:pt x="79" y="27"/>
                </a:lnTo>
                <a:lnTo>
                  <a:pt x="72" y="27"/>
                </a:lnTo>
                <a:lnTo>
                  <a:pt x="40" y="92"/>
                </a:lnTo>
                <a:lnTo>
                  <a:pt x="92" y="125"/>
                </a:lnTo>
                <a:lnTo>
                  <a:pt x="92" y="151"/>
                </a:lnTo>
                <a:lnTo>
                  <a:pt x="52" y="185"/>
                </a:lnTo>
                <a:lnTo>
                  <a:pt x="60" y="224"/>
                </a:lnTo>
                <a:lnTo>
                  <a:pt x="40" y="283"/>
                </a:lnTo>
                <a:lnTo>
                  <a:pt x="0" y="28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5280248" y="4293096"/>
            <a:ext cx="1524000" cy="1711325"/>
          </a:xfrm>
          <a:custGeom>
            <a:avLst/>
            <a:gdLst/>
            <a:ahLst/>
            <a:cxnLst>
              <a:cxn ang="0">
                <a:pos x="119" y="388"/>
              </a:cxn>
              <a:cxn ang="0">
                <a:pos x="60" y="559"/>
              </a:cxn>
              <a:cxn ang="0">
                <a:pos x="92" y="690"/>
              </a:cxn>
              <a:cxn ang="0">
                <a:pos x="210" y="789"/>
              </a:cxn>
              <a:cxn ang="0">
                <a:pos x="257" y="894"/>
              </a:cxn>
              <a:cxn ang="0">
                <a:pos x="171" y="986"/>
              </a:cxn>
              <a:cxn ang="0">
                <a:pos x="46" y="1058"/>
              </a:cxn>
              <a:cxn ang="0">
                <a:pos x="99" y="1105"/>
              </a:cxn>
              <a:cxn ang="0">
                <a:pos x="112" y="1295"/>
              </a:cxn>
              <a:cxn ang="0">
                <a:pos x="348" y="1111"/>
              </a:cxn>
              <a:cxn ang="0">
                <a:pos x="447" y="1072"/>
              </a:cxn>
              <a:cxn ang="0">
                <a:pos x="526" y="1111"/>
              </a:cxn>
              <a:cxn ang="0">
                <a:pos x="638" y="1230"/>
              </a:cxn>
              <a:cxn ang="0">
                <a:pos x="513" y="1275"/>
              </a:cxn>
              <a:cxn ang="0">
                <a:pos x="599" y="1506"/>
              </a:cxn>
              <a:cxn ang="0">
                <a:pos x="690" y="1427"/>
              </a:cxn>
              <a:cxn ang="0">
                <a:pos x="842" y="1492"/>
              </a:cxn>
              <a:cxn ang="0">
                <a:pos x="789" y="1585"/>
              </a:cxn>
              <a:cxn ang="0">
                <a:pos x="704" y="1788"/>
              </a:cxn>
              <a:cxn ang="0">
                <a:pos x="690" y="1880"/>
              </a:cxn>
              <a:cxn ang="0">
                <a:pos x="750" y="1959"/>
              </a:cxn>
              <a:cxn ang="0">
                <a:pos x="894" y="1998"/>
              </a:cxn>
              <a:cxn ang="0">
                <a:pos x="737" y="2071"/>
              </a:cxn>
              <a:cxn ang="0">
                <a:pos x="664" y="2268"/>
              </a:cxn>
              <a:cxn ang="0">
                <a:pos x="737" y="2367"/>
              </a:cxn>
              <a:cxn ang="0">
                <a:pos x="828" y="2492"/>
              </a:cxn>
              <a:cxn ang="0">
                <a:pos x="941" y="2452"/>
              </a:cxn>
              <a:cxn ang="0">
                <a:pos x="1026" y="2472"/>
              </a:cxn>
              <a:cxn ang="0">
                <a:pos x="1099" y="2321"/>
              </a:cxn>
              <a:cxn ang="0">
                <a:pos x="1276" y="2406"/>
              </a:cxn>
              <a:cxn ang="0">
                <a:pos x="1322" y="2537"/>
              </a:cxn>
              <a:cxn ang="0">
                <a:pos x="1401" y="2630"/>
              </a:cxn>
              <a:cxn ang="0">
                <a:pos x="1591" y="2781"/>
              </a:cxn>
              <a:cxn ang="0">
                <a:pos x="1677" y="3024"/>
              </a:cxn>
              <a:cxn ang="0">
                <a:pos x="1946" y="2899"/>
              </a:cxn>
              <a:cxn ang="0">
                <a:pos x="1940" y="2978"/>
              </a:cxn>
              <a:cxn ang="0">
                <a:pos x="2118" y="3155"/>
              </a:cxn>
              <a:cxn ang="0">
                <a:pos x="2361" y="3215"/>
              </a:cxn>
              <a:cxn ang="0">
                <a:pos x="2841" y="3169"/>
              </a:cxn>
              <a:cxn ang="0">
                <a:pos x="2821" y="2965"/>
              </a:cxn>
              <a:cxn ang="0">
                <a:pos x="2696" y="2841"/>
              </a:cxn>
              <a:cxn ang="0">
                <a:pos x="2604" y="2709"/>
              </a:cxn>
              <a:cxn ang="0">
                <a:pos x="2578" y="2557"/>
              </a:cxn>
              <a:cxn ang="0">
                <a:pos x="2400" y="2590"/>
              </a:cxn>
              <a:cxn ang="0">
                <a:pos x="2242" y="2498"/>
              </a:cxn>
              <a:cxn ang="0">
                <a:pos x="2078" y="2367"/>
              </a:cxn>
              <a:cxn ang="0">
                <a:pos x="1999" y="2288"/>
              </a:cxn>
              <a:cxn ang="0">
                <a:pos x="1867" y="2262"/>
              </a:cxn>
              <a:cxn ang="0">
                <a:pos x="1598" y="2196"/>
              </a:cxn>
              <a:cxn ang="0">
                <a:pos x="1453" y="2065"/>
              </a:cxn>
              <a:cxn ang="0">
                <a:pos x="1322" y="1913"/>
              </a:cxn>
              <a:cxn ang="0">
                <a:pos x="1223" y="1630"/>
              </a:cxn>
              <a:cxn ang="0">
                <a:pos x="980" y="1243"/>
              </a:cxn>
              <a:cxn ang="0">
                <a:pos x="822" y="1032"/>
              </a:cxn>
              <a:cxn ang="0">
                <a:pos x="763" y="519"/>
              </a:cxn>
              <a:cxn ang="0">
                <a:pos x="355" y="79"/>
              </a:cxn>
              <a:cxn ang="0">
                <a:pos x="230" y="19"/>
              </a:cxn>
              <a:cxn ang="0">
                <a:pos x="119" y="27"/>
              </a:cxn>
              <a:cxn ang="0">
                <a:pos x="60" y="224"/>
              </a:cxn>
            </a:cxnLst>
            <a:rect l="0" t="0" r="r" b="b"/>
            <a:pathLst>
              <a:path w="2880" h="3234">
                <a:moveTo>
                  <a:pt x="0" y="283"/>
                </a:moveTo>
                <a:lnTo>
                  <a:pt x="79" y="303"/>
                </a:lnTo>
                <a:lnTo>
                  <a:pt x="99" y="309"/>
                </a:lnTo>
                <a:lnTo>
                  <a:pt x="105" y="323"/>
                </a:lnTo>
                <a:lnTo>
                  <a:pt x="99" y="329"/>
                </a:lnTo>
                <a:lnTo>
                  <a:pt x="99" y="361"/>
                </a:lnTo>
                <a:lnTo>
                  <a:pt x="99" y="375"/>
                </a:lnTo>
                <a:lnTo>
                  <a:pt x="119" y="388"/>
                </a:lnTo>
                <a:lnTo>
                  <a:pt x="119" y="414"/>
                </a:lnTo>
                <a:lnTo>
                  <a:pt x="112" y="434"/>
                </a:lnTo>
                <a:lnTo>
                  <a:pt x="92" y="447"/>
                </a:lnTo>
                <a:lnTo>
                  <a:pt x="60" y="480"/>
                </a:lnTo>
                <a:lnTo>
                  <a:pt x="40" y="519"/>
                </a:lnTo>
                <a:lnTo>
                  <a:pt x="52" y="533"/>
                </a:lnTo>
                <a:lnTo>
                  <a:pt x="52" y="552"/>
                </a:lnTo>
                <a:lnTo>
                  <a:pt x="60" y="559"/>
                </a:lnTo>
                <a:lnTo>
                  <a:pt x="86" y="578"/>
                </a:lnTo>
                <a:lnTo>
                  <a:pt x="86" y="598"/>
                </a:lnTo>
                <a:lnTo>
                  <a:pt x="79" y="612"/>
                </a:lnTo>
                <a:lnTo>
                  <a:pt x="72" y="618"/>
                </a:lnTo>
                <a:lnTo>
                  <a:pt x="86" y="625"/>
                </a:lnTo>
                <a:lnTo>
                  <a:pt x="99" y="637"/>
                </a:lnTo>
                <a:lnTo>
                  <a:pt x="105" y="657"/>
                </a:lnTo>
                <a:lnTo>
                  <a:pt x="92" y="690"/>
                </a:lnTo>
                <a:lnTo>
                  <a:pt x="86" y="704"/>
                </a:lnTo>
                <a:lnTo>
                  <a:pt x="92" y="716"/>
                </a:lnTo>
                <a:lnTo>
                  <a:pt x="151" y="789"/>
                </a:lnTo>
                <a:lnTo>
                  <a:pt x="191" y="769"/>
                </a:lnTo>
                <a:lnTo>
                  <a:pt x="198" y="763"/>
                </a:lnTo>
                <a:lnTo>
                  <a:pt x="210" y="763"/>
                </a:lnTo>
                <a:lnTo>
                  <a:pt x="218" y="763"/>
                </a:lnTo>
                <a:lnTo>
                  <a:pt x="210" y="789"/>
                </a:lnTo>
                <a:lnTo>
                  <a:pt x="218" y="803"/>
                </a:lnTo>
                <a:lnTo>
                  <a:pt x="237" y="809"/>
                </a:lnTo>
                <a:lnTo>
                  <a:pt x="250" y="809"/>
                </a:lnTo>
                <a:lnTo>
                  <a:pt x="257" y="815"/>
                </a:lnTo>
                <a:lnTo>
                  <a:pt x="257" y="822"/>
                </a:lnTo>
                <a:lnTo>
                  <a:pt x="277" y="835"/>
                </a:lnTo>
                <a:lnTo>
                  <a:pt x="277" y="855"/>
                </a:lnTo>
                <a:lnTo>
                  <a:pt x="257" y="894"/>
                </a:lnTo>
                <a:lnTo>
                  <a:pt x="237" y="920"/>
                </a:lnTo>
                <a:lnTo>
                  <a:pt x="237" y="953"/>
                </a:lnTo>
                <a:lnTo>
                  <a:pt x="237" y="1006"/>
                </a:lnTo>
                <a:lnTo>
                  <a:pt x="230" y="1012"/>
                </a:lnTo>
                <a:lnTo>
                  <a:pt x="218" y="1006"/>
                </a:lnTo>
                <a:lnTo>
                  <a:pt x="198" y="999"/>
                </a:lnTo>
                <a:lnTo>
                  <a:pt x="184" y="986"/>
                </a:lnTo>
                <a:lnTo>
                  <a:pt x="171" y="986"/>
                </a:lnTo>
                <a:lnTo>
                  <a:pt x="165" y="979"/>
                </a:lnTo>
                <a:lnTo>
                  <a:pt x="151" y="973"/>
                </a:lnTo>
                <a:lnTo>
                  <a:pt x="139" y="979"/>
                </a:lnTo>
                <a:lnTo>
                  <a:pt x="131" y="986"/>
                </a:lnTo>
                <a:lnTo>
                  <a:pt x="112" y="1038"/>
                </a:lnTo>
                <a:lnTo>
                  <a:pt x="99" y="1046"/>
                </a:lnTo>
                <a:lnTo>
                  <a:pt x="66" y="1046"/>
                </a:lnTo>
                <a:lnTo>
                  <a:pt x="46" y="1058"/>
                </a:lnTo>
                <a:lnTo>
                  <a:pt x="40" y="1072"/>
                </a:lnTo>
                <a:lnTo>
                  <a:pt x="40" y="1078"/>
                </a:lnTo>
                <a:lnTo>
                  <a:pt x="52" y="1085"/>
                </a:lnTo>
                <a:lnTo>
                  <a:pt x="66" y="1085"/>
                </a:lnTo>
                <a:lnTo>
                  <a:pt x="79" y="1078"/>
                </a:lnTo>
                <a:lnTo>
                  <a:pt x="112" y="1065"/>
                </a:lnTo>
                <a:lnTo>
                  <a:pt x="112" y="1085"/>
                </a:lnTo>
                <a:lnTo>
                  <a:pt x="99" y="1105"/>
                </a:lnTo>
                <a:lnTo>
                  <a:pt x="66" y="1131"/>
                </a:lnTo>
                <a:lnTo>
                  <a:pt x="72" y="1144"/>
                </a:lnTo>
                <a:lnTo>
                  <a:pt x="60" y="1164"/>
                </a:lnTo>
                <a:lnTo>
                  <a:pt x="66" y="1302"/>
                </a:lnTo>
                <a:lnTo>
                  <a:pt x="79" y="1302"/>
                </a:lnTo>
                <a:lnTo>
                  <a:pt x="92" y="1302"/>
                </a:lnTo>
                <a:lnTo>
                  <a:pt x="105" y="1302"/>
                </a:lnTo>
                <a:lnTo>
                  <a:pt x="112" y="1295"/>
                </a:lnTo>
                <a:lnTo>
                  <a:pt x="151" y="1275"/>
                </a:lnTo>
                <a:lnTo>
                  <a:pt x="178" y="1256"/>
                </a:lnTo>
                <a:lnTo>
                  <a:pt x="230" y="1204"/>
                </a:lnTo>
                <a:lnTo>
                  <a:pt x="289" y="1144"/>
                </a:lnTo>
                <a:lnTo>
                  <a:pt x="303" y="1125"/>
                </a:lnTo>
                <a:lnTo>
                  <a:pt x="329" y="1111"/>
                </a:lnTo>
                <a:lnTo>
                  <a:pt x="336" y="1111"/>
                </a:lnTo>
                <a:lnTo>
                  <a:pt x="348" y="1111"/>
                </a:lnTo>
                <a:lnTo>
                  <a:pt x="368" y="1131"/>
                </a:lnTo>
                <a:lnTo>
                  <a:pt x="388" y="1170"/>
                </a:lnTo>
                <a:lnTo>
                  <a:pt x="401" y="1157"/>
                </a:lnTo>
                <a:lnTo>
                  <a:pt x="414" y="1117"/>
                </a:lnTo>
                <a:lnTo>
                  <a:pt x="401" y="1098"/>
                </a:lnTo>
                <a:lnTo>
                  <a:pt x="394" y="1078"/>
                </a:lnTo>
                <a:lnTo>
                  <a:pt x="408" y="1072"/>
                </a:lnTo>
                <a:lnTo>
                  <a:pt x="447" y="1072"/>
                </a:lnTo>
                <a:lnTo>
                  <a:pt x="453" y="1058"/>
                </a:lnTo>
                <a:lnTo>
                  <a:pt x="453" y="1032"/>
                </a:lnTo>
                <a:lnTo>
                  <a:pt x="473" y="1026"/>
                </a:lnTo>
                <a:lnTo>
                  <a:pt x="506" y="1032"/>
                </a:lnTo>
                <a:lnTo>
                  <a:pt x="513" y="1019"/>
                </a:lnTo>
                <a:lnTo>
                  <a:pt x="526" y="1019"/>
                </a:lnTo>
                <a:lnTo>
                  <a:pt x="546" y="1058"/>
                </a:lnTo>
                <a:lnTo>
                  <a:pt x="526" y="1111"/>
                </a:lnTo>
                <a:lnTo>
                  <a:pt x="540" y="1131"/>
                </a:lnTo>
                <a:lnTo>
                  <a:pt x="552" y="1144"/>
                </a:lnTo>
                <a:lnTo>
                  <a:pt x="566" y="1164"/>
                </a:lnTo>
                <a:lnTo>
                  <a:pt x="579" y="1164"/>
                </a:lnTo>
                <a:lnTo>
                  <a:pt x="592" y="1164"/>
                </a:lnTo>
                <a:lnTo>
                  <a:pt x="605" y="1177"/>
                </a:lnTo>
                <a:lnTo>
                  <a:pt x="631" y="1196"/>
                </a:lnTo>
                <a:lnTo>
                  <a:pt x="638" y="1230"/>
                </a:lnTo>
                <a:lnTo>
                  <a:pt x="625" y="1243"/>
                </a:lnTo>
                <a:lnTo>
                  <a:pt x="592" y="1256"/>
                </a:lnTo>
                <a:lnTo>
                  <a:pt x="572" y="1275"/>
                </a:lnTo>
                <a:lnTo>
                  <a:pt x="566" y="1269"/>
                </a:lnTo>
                <a:lnTo>
                  <a:pt x="559" y="1256"/>
                </a:lnTo>
                <a:lnTo>
                  <a:pt x="552" y="1249"/>
                </a:lnTo>
                <a:lnTo>
                  <a:pt x="540" y="1263"/>
                </a:lnTo>
                <a:lnTo>
                  <a:pt x="513" y="1275"/>
                </a:lnTo>
                <a:lnTo>
                  <a:pt x="506" y="1427"/>
                </a:lnTo>
                <a:lnTo>
                  <a:pt x="532" y="1447"/>
                </a:lnTo>
                <a:lnTo>
                  <a:pt x="546" y="1459"/>
                </a:lnTo>
                <a:lnTo>
                  <a:pt x="552" y="1466"/>
                </a:lnTo>
                <a:lnTo>
                  <a:pt x="572" y="1466"/>
                </a:lnTo>
                <a:lnTo>
                  <a:pt x="579" y="1479"/>
                </a:lnTo>
                <a:lnTo>
                  <a:pt x="592" y="1506"/>
                </a:lnTo>
                <a:lnTo>
                  <a:pt x="599" y="1506"/>
                </a:lnTo>
                <a:lnTo>
                  <a:pt x="611" y="1506"/>
                </a:lnTo>
                <a:lnTo>
                  <a:pt x="625" y="1499"/>
                </a:lnTo>
                <a:lnTo>
                  <a:pt x="638" y="1479"/>
                </a:lnTo>
                <a:lnTo>
                  <a:pt x="658" y="1466"/>
                </a:lnTo>
                <a:lnTo>
                  <a:pt x="664" y="1453"/>
                </a:lnTo>
                <a:lnTo>
                  <a:pt x="671" y="1427"/>
                </a:lnTo>
                <a:lnTo>
                  <a:pt x="690" y="1420"/>
                </a:lnTo>
                <a:lnTo>
                  <a:pt x="690" y="1427"/>
                </a:lnTo>
                <a:lnTo>
                  <a:pt x="704" y="1427"/>
                </a:lnTo>
                <a:lnTo>
                  <a:pt x="710" y="1420"/>
                </a:lnTo>
                <a:lnTo>
                  <a:pt x="717" y="1420"/>
                </a:lnTo>
                <a:lnTo>
                  <a:pt x="730" y="1427"/>
                </a:lnTo>
                <a:lnTo>
                  <a:pt x="737" y="1447"/>
                </a:lnTo>
                <a:lnTo>
                  <a:pt x="750" y="1453"/>
                </a:lnTo>
                <a:lnTo>
                  <a:pt x="828" y="1492"/>
                </a:lnTo>
                <a:lnTo>
                  <a:pt x="842" y="1492"/>
                </a:lnTo>
                <a:lnTo>
                  <a:pt x="855" y="1492"/>
                </a:lnTo>
                <a:lnTo>
                  <a:pt x="848" y="1518"/>
                </a:lnTo>
                <a:lnTo>
                  <a:pt x="842" y="1518"/>
                </a:lnTo>
                <a:lnTo>
                  <a:pt x="836" y="1526"/>
                </a:lnTo>
                <a:lnTo>
                  <a:pt x="822" y="1545"/>
                </a:lnTo>
                <a:lnTo>
                  <a:pt x="809" y="1545"/>
                </a:lnTo>
                <a:lnTo>
                  <a:pt x="796" y="1565"/>
                </a:lnTo>
                <a:lnTo>
                  <a:pt x="789" y="1585"/>
                </a:lnTo>
                <a:lnTo>
                  <a:pt x="783" y="1585"/>
                </a:lnTo>
                <a:lnTo>
                  <a:pt x="763" y="1605"/>
                </a:lnTo>
                <a:lnTo>
                  <a:pt x="763" y="1617"/>
                </a:lnTo>
                <a:lnTo>
                  <a:pt x="743" y="1656"/>
                </a:lnTo>
                <a:lnTo>
                  <a:pt x="730" y="1703"/>
                </a:lnTo>
                <a:lnTo>
                  <a:pt x="724" y="1729"/>
                </a:lnTo>
                <a:lnTo>
                  <a:pt x="698" y="1775"/>
                </a:lnTo>
                <a:lnTo>
                  <a:pt x="704" y="1788"/>
                </a:lnTo>
                <a:lnTo>
                  <a:pt x="690" y="1795"/>
                </a:lnTo>
                <a:lnTo>
                  <a:pt x="684" y="1802"/>
                </a:lnTo>
                <a:lnTo>
                  <a:pt x="671" y="1822"/>
                </a:lnTo>
                <a:lnTo>
                  <a:pt x="664" y="1834"/>
                </a:lnTo>
                <a:lnTo>
                  <a:pt x="664" y="1840"/>
                </a:lnTo>
                <a:lnTo>
                  <a:pt x="678" y="1854"/>
                </a:lnTo>
                <a:lnTo>
                  <a:pt x="690" y="1874"/>
                </a:lnTo>
                <a:lnTo>
                  <a:pt x="690" y="1880"/>
                </a:lnTo>
                <a:lnTo>
                  <a:pt x="684" y="1900"/>
                </a:lnTo>
                <a:lnTo>
                  <a:pt x="678" y="1913"/>
                </a:lnTo>
                <a:lnTo>
                  <a:pt x="684" y="1919"/>
                </a:lnTo>
                <a:lnTo>
                  <a:pt x="690" y="1927"/>
                </a:lnTo>
                <a:lnTo>
                  <a:pt x="724" y="1939"/>
                </a:lnTo>
                <a:lnTo>
                  <a:pt x="730" y="1939"/>
                </a:lnTo>
                <a:lnTo>
                  <a:pt x="730" y="1946"/>
                </a:lnTo>
                <a:lnTo>
                  <a:pt x="750" y="1959"/>
                </a:lnTo>
                <a:lnTo>
                  <a:pt x="769" y="1966"/>
                </a:lnTo>
                <a:lnTo>
                  <a:pt x="783" y="1959"/>
                </a:lnTo>
                <a:lnTo>
                  <a:pt x="803" y="1978"/>
                </a:lnTo>
                <a:lnTo>
                  <a:pt x="828" y="1978"/>
                </a:lnTo>
                <a:lnTo>
                  <a:pt x="862" y="1986"/>
                </a:lnTo>
                <a:lnTo>
                  <a:pt x="881" y="1992"/>
                </a:lnTo>
                <a:lnTo>
                  <a:pt x="888" y="1998"/>
                </a:lnTo>
                <a:lnTo>
                  <a:pt x="894" y="1998"/>
                </a:lnTo>
                <a:lnTo>
                  <a:pt x="881" y="2025"/>
                </a:lnTo>
                <a:lnTo>
                  <a:pt x="868" y="2038"/>
                </a:lnTo>
                <a:lnTo>
                  <a:pt x="848" y="2057"/>
                </a:lnTo>
                <a:lnTo>
                  <a:pt x="796" y="2065"/>
                </a:lnTo>
                <a:lnTo>
                  <a:pt x="783" y="2057"/>
                </a:lnTo>
                <a:lnTo>
                  <a:pt x="769" y="2071"/>
                </a:lnTo>
                <a:lnTo>
                  <a:pt x="743" y="2077"/>
                </a:lnTo>
                <a:lnTo>
                  <a:pt x="737" y="2071"/>
                </a:lnTo>
                <a:lnTo>
                  <a:pt x="730" y="2077"/>
                </a:lnTo>
                <a:lnTo>
                  <a:pt x="724" y="2091"/>
                </a:lnTo>
                <a:lnTo>
                  <a:pt x="724" y="2209"/>
                </a:lnTo>
                <a:lnTo>
                  <a:pt x="710" y="2223"/>
                </a:lnTo>
                <a:lnTo>
                  <a:pt x="704" y="2223"/>
                </a:lnTo>
                <a:lnTo>
                  <a:pt x="684" y="2235"/>
                </a:lnTo>
                <a:lnTo>
                  <a:pt x="671" y="2262"/>
                </a:lnTo>
                <a:lnTo>
                  <a:pt x="664" y="2268"/>
                </a:lnTo>
                <a:lnTo>
                  <a:pt x="658" y="2274"/>
                </a:lnTo>
                <a:lnTo>
                  <a:pt x="651" y="2288"/>
                </a:lnTo>
                <a:lnTo>
                  <a:pt x="651" y="2334"/>
                </a:lnTo>
                <a:lnTo>
                  <a:pt x="671" y="2347"/>
                </a:lnTo>
                <a:lnTo>
                  <a:pt x="684" y="2353"/>
                </a:lnTo>
                <a:lnTo>
                  <a:pt x="710" y="2353"/>
                </a:lnTo>
                <a:lnTo>
                  <a:pt x="717" y="2367"/>
                </a:lnTo>
                <a:lnTo>
                  <a:pt x="737" y="2367"/>
                </a:lnTo>
                <a:lnTo>
                  <a:pt x="763" y="2373"/>
                </a:lnTo>
                <a:lnTo>
                  <a:pt x="769" y="2387"/>
                </a:lnTo>
                <a:lnTo>
                  <a:pt x="777" y="2393"/>
                </a:lnTo>
                <a:lnTo>
                  <a:pt x="769" y="2413"/>
                </a:lnTo>
                <a:lnTo>
                  <a:pt x="769" y="2432"/>
                </a:lnTo>
                <a:lnTo>
                  <a:pt x="783" y="2446"/>
                </a:lnTo>
                <a:lnTo>
                  <a:pt x="796" y="2492"/>
                </a:lnTo>
                <a:lnTo>
                  <a:pt x="828" y="2492"/>
                </a:lnTo>
                <a:lnTo>
                  <a:pt x="836" y="2485"/>
                </a:lnTo>
                <a:lnTo>
                  <a:pt x="842" y="2485"/>
                </a:lnTo>
                <a:lnTo>
                  <a:pt x="848" y="2478"/>
                </a:lnTo>
                <a:lnTo>
                  <a:pt x="862" y="2478"/>
                </a:lnTo>
                <a:lnTo>
                  <a:pt x="868" y="2478"/>
                </a:lnTo>
                <a:lnTo>
                  <a:pt x="894" y="2472"/>
                </a:lnTo>
                <a:lnTo>
                  <a:pt x="921" y="2458"/>
                </a:lnTo>
                <a:lnTo>
                  <a:pt x="941" y="2452"/>
                </a:lnTo>
                <a:lnTo>
                  <a:pt x="947" y="2466"/>
                </a:lnTo>
                <a:lnTo>
                  <a:pt x="960" y="2505"/>
                </a:lnTo>
                <a:lnTo>
                  <a:pt x="967" y="2511"/>
                </a:lnTo>
                <a:lnTo>
                  <a:pt x="980" y="2518"/>
                </a:lnTo>
                <a:lnTo>
                  <a:pt x="993" y="2518"/>
                </a:lnTo>
                <a:lnTo>
                  <a:pt x="1000" y="2505"/>
                </a:lnTo>
                <a:lnTo>
                  <a:pt x="1006" y="2485"/>
                </a:lnTo>
                <a:lnTo>
                  <a:pt x="1026" y="2472"/>
                </a:lnTo>
                <a:lnTo>
                  <a:pt x="1039" y="2478"/>
                </a:lnTo>
                <a:lnTo>
                  <a:pt x="1046" y="2466"/>
                </a:lnTo>
                <a:lnTo>
                  <a:pt x="1046" y="2446"/>
                </a:lnTo>
                <a:lnTo>
                  <a:pt x="1079" y="2393"/>
                </a:lnTo>
                <a:lnTo>
                  <a:pt x="1085" y="2373"/>
                </a:lnTo>
                <a:lnTo>
                  <a:pt x="1079" y="2353"/>
                </a:lnTo>
                <a:lnTo>
                  <a:pt x="1072" y="2321"/>
                </a:lnTo>
                <a:lnTo>
                  <a:pt x="1099" y="2321"/>
                </a:lnTo>
                <a:lnTo>
                  <a:pt x="1105" y="2327"/>
                </a:lnTo>
                <a:lnTo>
                  <a:pt x="1131" y="2347"/>
                </a:lnTo>
                <a:lnTo>
                  <a:pt x="1144" y="2347"/>
                </a:lnTo>
                <a:lnTo>
                  <a:pt x="1178" y="2367"/>
                </a:lnTo>
                <a:lnTo>
                  <a:pt x="1197" y="2373"/>
                </a:lnTo>
                <a:lnTo>
                  <a:pt x="1223" y="2387"/>
                </a:lnTo>
                <a:lnTo>
                  <a:pt x="1237" y="2393"/>
                </a:lnTo>
                <a:lnTo>
                  <a:pt x="1276" y="2406"/>
                </a:lnTo>
                <a:lnTo>
                  <a:pt x="1283" y="2419"/>
                </a:lnTo>
                <a:lnTo>
                  <a:pt x="1296" y="2452"/>
                </a:lnTo>
                <a:lnTo>
                  <a:pt x="1296" y="2466"/>
                </a:lnTo>
                <a:lnTo>
                  <a:pt x="1302" y="2466"/>
                </a:lnTo>
                <a:lnTo>
                  <a:pt x="1308" y="2485"/>
                </a:lnTo>
                <a:lnTo>
                  <a:pt x="1302" y="2518"/>
                </a:lnTo>
                <a:lnTo>
                  <a:pt x="1316" y="2531"/>
                </a:lnTo>
                <a:lnTo>
                  <a:pt x="1322" y="2537"/>
                </a:lnTo>
                <a:lnTo>
                  <a:pt x="1361" y="2551"/>
                </a:lnTo>
                <a:lnTo>
                  <a:pt x="1361" y="2564"/>
                </a:lnTo>
                <a:lnTo>
                  <a:pt x="1361" y="2584"/>
                </a:lnTo>
                <a:lnTo>
                  <a:pt x="1361" y="2590"/>
                </a:lnTo>
                <a:lnTo>
                  <a:pt x="1361" y="2596"/>
                </a:lnTo>
                <a:lnTo>
                  <a:pt x="1368" y="2604"/>
                </a:lnTo>
                <a:lnTo>
                  <a:pt x="1381" y="2623"/>
                </a:lnTo>
                <a:lnTo>
                  <a:pt x="1401" y="2630"/>
                </a:lnTo>
                <a:lnTo>
                  <a:pt x="1433" y="2623"/>
                </a:lnTo>
                <a:lnTo>
                  <a:pt x="1466" y="2630"/>
                </a:lnTo>
                <a:lnTo>
                  <a:pt x="1512" y="2623"/>
                </a:lnTo>
                <a:lnTo>
                  <a:pt x="1532" y="2623"/>
                </a:lnTo>
                <a:lnTo>
                  <a:pt x="1565" y="2656"/>
                </a:lnTo>
                <a:lnTo>
                  <a:pt x="1585" y="2695"/>
                </a:lnTo>
                <a:lnTo>
                  <a:pt x="1591" y="2735"/>
                </a:lnTo>
                <a:lnTo>
                  <a:pt x="1591" y="2781"/>
                </a:lnTo>
                <a:lnTo>
                  <a:pt x="1571" y="2821"/>
                </a:lnTo>
                <a:lnTo>
                  <a:pt x="1539" y="2859"/>
                </a:lnTo>
                <a:lnTo>
                  <a:pt x="1539" y="2867"/>
                </a:lnTo>
                <a:lnTo>
                  <a:pt x="1565" y="2965"/>
                </a:lnTo>
                <a:lnTo>
                  <a:pt x="1585" y="3005"/>
                </a:lnTo>
                <a:lnTo>
                  <a:pt x="1611" y="3017"/>
                </a:lnTo>
                <a:lnTo>
                  <a:pt x="1644" y="3017"/>
                </a:lnTo>
                <a:lnTo>
                  <a:pt x="1677" y="3024"/>
                </a:lnTo>
                <a:lnTo>
                  <a:pt x="1717" y="3024"/>
                </a:lnTo>
                <a:lnTo>
                  <a:pt x="1769" y="2985"/>
                </a:lnTo>
                <a:lnTo>
                  <a:pt x="1788" y="2958"/>
                </a:lnTo>
                <a:lnTo>
                  <a:pt x="1835" y="2945"/>
                </a:lnTo>
                <a:lnTo>
                  <a:pt x="1914" y="2906"/>
                </a:lnTo>
                <a:lnTo>
                  <a:pt x="1920" y="2886"/>
                </a:lnTo>
                <a:lnTo>
                  <a:pt x="1927" y="2899"/>
                </a:lnTo>
                <a:lnTo>
                  <a:pt x="1946" y="2899"/>
                </a:lnTo>
                <a:lnTo>
                  <a:pt x="1966" y="2918"/>
                </a:lnTo>
                <a:lnTo>
                  <a:pt x="1992" y="2926"/>
                </a:lnTo>
                <a:lnTo>
                  <a:pt x="1992" y="2958"/>
                </a:lnTo>
                <a:lnTo>
                  <a:pt x="1980" y="2958"/>
                </a:lnTo>
                <a:lnTo>
                  <a:pt x="1960" y="2965"/>
                </a:lnTo>
                <a:lnTo>
                  <a:pt x="1954" y="2965"/>
                </a:lnTo>
                <a:lnTo>
                  <a:pt x="1954" y="2971"/>
                </a:lnTo>
                <a:lnTo>
                  <a:pt x="1940" y="2978"/>
                </a:lnTo>
                <a:lnTo>
                  <a:pt x="1934" y="2978"/>
                </a:lnTo>
                <a:lnTo>
                  <a:pt x="1946" y="2991"/>
                </a:lnTo>
                <a:lnTo>
                  <a:pt x="1954" y="3005"/>
                </a:lnTo>
                <a:lnTo>
                  <a:pt x="1966" y="3017"/>
                </a:lnTo>
                <a:lnTo>
                  <a:pt x="1992" y="3064"/>
                </a:lnTo>
                <a:lnTo>
                  <a:pt x="2032" y="3110"/>
                </a:lnTo>
                <a:lnTo>
                  <a:pt x="2111" y="3149"/>
                </a:lnTo>
                <a:lnTo>
                  <a:pt x="2118" y="3155"/>
                </a:lnTo>
                <a:lnTo>
                  <a:pt x="2124" y="3155"/>
                </a:lnTo>
                <a:lnTo>
                  <a:pt x="2138" y="3155"/>
                </a:lnTo>
                <a:lnTo>
                  <a:pt x="2144" y="3222"/>
                </a:lnTo>
                <a:lnTo>
                  <a:pt x="2197" y="3228"/>
                </a:lnTo>
                <a:lnTo>
                  <a:pt x="2242" y="3222"/>
                </a:lnTo>
                <a:lnTo>
                  <a:pt x="2282" y="3215"/>
                </a:lnTo>
                <a:lnTo>
                  <a:pt x="2328" y="3222"/>
                </a:lnTo>
                <a:lnTo>
                  <a:pt x="2361" y="3215"/>
                </a:lnTo>
                <a:lnTo>
                  <a:pt x="2460" y="3222"/>
                </a:lnTo>
                <a:lnTo>
                  <a:pt x="2624" y="3234"/>
                </a:lnTo>
                <a:lnTo>
                  <a:pt x="2722" y="3228"/>
                </a:lnTo>
                <a:lnTo>
                  <a:pt x="2756" y="3234"/>
                </a:lnTo>
                <a:lnTo>
                  <a:pt x="2782" y="3215"/>
                </a:lnTo>
                <a:lnTo>
                  <a:pt x="2827" y="3182"/>
                </a:lnTo>
                <a:lnTo>
                  <a:pt x="2847" y="3175"/>
                </a:lnTo>
                <a:lnTo>
                  <a:pt x="2841" y="3169"/>
                </a:lnTo>
                <a:lnTo>
                  <a:pt x="2867" y="3149"/>
                </a:lnTo>
                <a:lnTo>
                  <a:pt x="2880" y="3143"/>
                </a:lnTo>
                <a:lnTo>
                  <a:pt x="2880" y="3116"/>
                </a:lnTo>
                <a:lnTo>
                  <a:pt x="2874" y="3116"/>
                </a:lnTo>
                <a:lnTo>
                  <a:pt x="2854" y="3096"/>
                </a:lnTo>
                <a:lnTo>
                  <a:pt x="2847" y="2985"/>
                </a:lnTo>
                <a:lnTo>
                  <a:pt x="2827" y="2978"/>
                </a:lnTo>
                <a:lnTo>
                  <a:pt x="2821" y="2965"/>
                </a:lnTo>
                <a:lnTo>
                  <a:pt x="2801" y="2938"/>
                </a:lnTo>
                <a:lnTo>
                  <a:pt x="2795" y="2926"/>
                </a:lnTo>
                <a:lnTo>
                  <a:pt x="2782" y="2906"/>
                </a:lnTo>
                <a:lnTo>
                  <a:pt x="2768" y="2893"/>
                </a:lnTo>
                <a:lnTo>
                  <a:pt x="2756" y="2879"/>
                </a:lnTo>
                <a:lnTo>
                  <a:pt x="2742" y="2886"/>
                </a:lnTo>
                <a:lnTo>
                  <a:pt x="2722" y="2873"/>
                </a:lnTo>
                <a:lnTo>
                  <a:pt x="2696" y="2841"/>
                </a:lnTo>
                <a:lnTo>
                  <a:pt x="2677" y="2833"/>
                </a:lnTo>
                <a:lnTo>
                  <a:pt x="2657" y="2781"/>
                </a:lnTo>
                <a:lnTo>
                  <a:pt x="2644" y="2781"/>
                </a:lnTo>
                <a:lnTo>
                  <a:pt x="2630" y="2794"/>
                </a:lnTo>
                <a:lnTo>
                  <a:pt x="2630" y="2788"/>
                </a:lnTo>
                <a:lnTo>
                  <a:pt x="2618" y="2788"/>
                </a:lnTo>
                <a:lnTo>
                  <a:pt x="2610" y="2781"/>
                </a:lnTo>
                <a:lnTo>
                  <a:pt x="2604" y="2709"/>
                </a:lnTo>
                <a:lnTo>
                  <a:pt x="2618" y="2689"/>
                </a:lnTo>
                <a:lnTo>
                  <a:pt x="2610" y="2683"/>
                </a:lnTo>
                <a:lnTo>
                  <a:pt x="2604" y="2669"/>
                </a:lnTo>
                <a:lnTo>
                  <a:pt x="2598" y="2643"/>
                </a:lnTo>
                <a:lnTo>
                  <a:pt x="2584" y="2623"/>
                </a:lnTo>
                <a:lnTo>
                  <a:pt x="2584" y="2610"/>
                </a:lnTo>
                <a:lnTo>
                  <a:pt x="2591" y="2537"/>
                </a:lnTo>
                <a:lnTo>
                  <a:pt x="2578" y="2557"/>
                </a:lnTo>
                <a:lnTo>
                  <a:pt x="2571" y="2557"/>
                </a:lnTo>
                <a:lnTo>
                  <a:pt x="2545" y="2564"/>
                </a:lnTo>
                <a:lnTo>
                  <a:pt x="2499" y="2571"/>
                </a:lnTo>
                <a:lnTo>
                  <a:pt x="2460" y="2577"/>
                </a:lnTo>
                <a:lnTo>
                  <a:pt x="2446" y="2584"/>
                </a:lnTo>
                <a:lnTo>
                  <a:pt x="2407" y="2584"/>
                </a:lnTo>
                <a:lnTo>
                  <a:pt x="2400" y="2584"/>
                </a:lnTo>
                <a:lnTo>
                  <a:pt x="2400" y="2590"/>
                </a:lnTo>
                <a:lnTo>
                  <a:pt x="2394" y="2604"/>
                </a:lnTo>
                <a:lnTo>
                  <a:pt x="2387" y="2604"/>
                </a:lnTo>
                <a:lnTo>
                  <a:pt x="2387" y="2590"/>
                </a:lnTo>
                <a:lnTo>
                  <a:pt x="2387" y="2584"/>
                </a:lnTo>
                <a:lnTo>
                  <a:pt x="2341" y="2584"/>
                </a:lnTo>
                <a:lnTo>
                  <a:pt x="2321" y="2571"/>
                </a:lnTo>
                <a:lnTo>
                  <a:pt x="2295" y="2545"/>
                </a:lnTo>
                <a:lnTo>
                  <a:pt x="2242" y="2498"/>
                </a:lnTo>
                <a:lnTo>
                  <a:pt x="2236" y="2492"/>
                </a:lnTo>
                <a:lnTo>
                  <a:pt x="2217" y="2472"/>
                </a:lnTo>
                <a:lnTo>
                  <a:pt x="2189" y="2446"/>
                </a:lnTo>
                <a:lnTo>
                  <a:pt x="2157" y="2393"/>
                </a:lnTo>
                <a:lnTo>
                  <a:pt x="2138" y="2373"/>
                </a:lnTo>
                <a:lnTo>
                  <a:pt x="2111" y="2367"/>
                </a:lnTo>
                <a:lnTo>
                  <a:pt x="2085" y="2367"/>
                </a:lnTo>
                <a:lnTo>
                  <a:pt x="2078" y="2367"/>
                </a:lnTo>
                <a:lnTo>
                  <a:pt x="2078" y="2360"/>
                </a:lnTo>
                <a:lnTo>
                  <a:pt x="2045" y="2347"/>
                </a:lnTo>
                <a:lnTo>
                  <a:pt x="2025" y="2327"/>
                </a:lnTo>
                <a:lnTo>
                  <a:pt x="2019" y="2308"/>
                </a:lnTo>
                <a:lnTo>
                  <a:pt x="2012" y="2301"/>
                </a:lnTo>
                <a:lnTo>
                  <a:pt x="2012" y="2294"/>
                </a:lnTo>
                <a:lnTo>
                  <a:pt x="2006" y="2288"/>
                </a:lnTo>
                <a:lnTo>
                  <a:pt x="1999" y="2288"/>
                </a:lnTo>
                <a:lnTo>
                  <a:pt x="1992" y="2288"/>
                </a:lnTo>
                <a:lnTo>
                  <a:pt x="1966" y="2255"/>
                </a:lnTo>
                <a:lnTo>
                  <a:pt x="1946" y="2255"/>
                </a:lnTo>
                <a:lnTo>
                  <a:pt x="1927" y="2262"/>
                </a:lnTo>
                <a:lnTo>
                  <a:pt x="1907" y="2262"/>
                </a:lnTo>
                <a:lnTo>
                  <a:pt x="1887" y="2255"/>
                </a:lnTo>
                <a:lnTo>
                  <a:pt x="1881" y="2255"/>
                </a:lnTo>
                <a:lnTo>
                  <a:pt x="1867" y="2262"/>
                </a:lnTo>
                <a:lnTo>
                  <a:pt x="1861" y="2249"/>
                </a:lnTo>
                <a:lnTo>
                  <a:pt x="1848" y="2255"/>
                </a:lnTo>
                <a:lnTo>
                  <a:pt x="1828" y="2255"/>
                </a:lnTo>
                <a:lnTo>
                  <a:pt x="1808" y="2255"/>
                </a:lnTo>
                <a:lnTo>
                  <a:pt x="1749" y="2255"/>
                </a:lnTo>
                <a:lnTo>
                  <a:pt x="1677" y="2235"/>
                </a:lnTo>
                <a:lnTo>
                  <a:pt x="1605" y="2203"/>
                </a:lnTo>
                <a:lnTo>
                  <a:pt x="1598" y="2196"/>
                </a:lnTo>
                <a:lnTo>
                  <a:pt x="1552" y="2189"/>
                </a:lnTo>
                <a:lnTo>
                  <a:pt x="1539" y="2176"/>
                </a:lnTo>
                <a:lnTo>
                  <a:pt x="1526" y="2136"/>
                </a:lnTo>
                <a:lnTo>
                  <a:pt x="1492" y="2130"/>
                </a:lnTo>
                <a:lnTo>
                  <a:pt x="1480" y="2117"/>
                </a:lnTo>
                <a:lnTo>
                  <a:pt x="1460" y="2097"/>
                </a:lnTo>
                <a:lnTo>
                  <a:pt x="1453" y="2084"/>
                </a:lnTo>
                <a:lnTo>
                  <a:pt x="1453" y="2065"/>
                </a:lnTo>
                <a:lnTo>
                  <a:pt x="1460" y="2051"/>
                </a:lnTo>
                <a:lnTo>
                  <a:pt x="1433" y="2025"/>
                </a:lnTo>
                <a:lnTo>
                  <a:pt x="1433" y="2012"/>
                </a:lnTo>
                <a:lnTo>
                  <a:pt x="1421" y="1998"/>
                </a:lnTo>
                <a:lnTo>
                  <a:pt x="1401" y="1992"/>
                </a:lnTo>
                <a:lnTo>
                  <a:pt x="1395" y="1972"/>
                </a:lnTo>
                <a:lnTo>
                  <a:pt x="1368" y="1946"/>
                </a:lnTo>
                <a:lnTo>
                  <a:pt x="1322" y="1913"/>
                </a:lnTo>
                <a:lnTo>
                  <a:pt x="1276" y="1867"/>
                </a:lnTo>
                <a:lnTo>
                  <a:pt x="1263" y="1822"/>
                </a:lnTo>
                <a:lnTo>
                  <a:pt x="1269" y="1795"/>
                </a:lnTo>
                <a:lnTo>
                  <a:pt x="1276" y="1735"/>
                </a:lnTo>
                <a:lnTo>
                  <a:pt x="1257" y="1696"/>
                </a:lnTo>
                <a:lnTo>
                  <a:pt x="1249" y="1664"/>
                </a:lnTo>
                <a:lnTo>
                  <a:pt x="1237" y="1644"/>
                </a:lnTo>
                <a:lnTo>
                  <a:pt x="1223" y="1630"/>
                </a:lnTo>
                <a:lnTo>
                  <a:pt x="1230" y="1624"/>
                </a:lnTo>
                <a:lnTo>
                  <a:pt x="1210" y="1605"/>
                </a:lnTo>
                <a:lnTo>
                  <a:pt x="1184" y="1545"/>
                </a:lnTo>
                <a:lnTo>
                  <a:pt x="1184" y="1538"/>
                </a:lnTo>
                <a:lnTo>
                  <a:pt x="1164" y="1526"/>
                </a:lnTo>
                <a:lnTo>
                  <a:pt x="1144" y="1486"/>
                </a:lnTo>
                <a:lnTo>
                  <a:pt x="1000" y="1243"/>
                </a:lnTo>
                <a:lnTo>
                  <a:pt x="980" y="1243"/>
                </a:lnTo>
                <a:lnTo>
                  <a:pt x="960" y="1230"/>
                </a:lnTo>
                <a:lnTo>
                  <a:pt x="862" y="1125"/>
                </a:lnTo>
                <a:lnTo>
                  <a:pt x="848" y="1125"/>
                </a:lnTo>
                <a:lnTo>
                  <a:pt x="848" y="1091"/>
                </a:lnTo>
                <a:lnTo>
                  <a:pt x="842" y="1085"/>
                </a:lnTo>
                <a:lnTo>
                  <a:pt x="828" y="1072"/>
                </a:lnTo>
                <a:lnTo>
                  <a:pt x="836" y="1065"/>
                </a:lnTo>
                <a:lnTo>
                  <a:pt x="822" y="1032"/>
                </a:lnTo>
                <a:lnTo>
                  <a:pt x="743" y="829"/>
                </a:lnTo>
                <a:lnTo>
                  <a:pt x="730" y="710"/>
                </a:lnTo>
                <a:lnTo>
                  <a:pt x="743" y="671"/>
                </a:lnTo>
                <a:lnTo>
                  <a:pt x="743" y="657"/>
                </a:lnTo>
                <a:lnTo>
                  <a:pt x="769" y="578"/>
                </a:lnTo>
                <a:lnTo>
                  <a:pt x="777" y="533"/>
                </a:lnTo>
                <a:lnTo>
                  <a:pt x="769" y="519"/>
                </a:lnTo>
                <a:lnTo>
                  <a:pt x="763" y="519"/>
                </a:lnTo>
                <a:lnTo>
                  <a:pt x="717" y="480"/>
                </a:lnTo>
                <a:lnTo>
                  <a:pt x="671" y="454"/>
                </a:lnTo>
                <a:lnTo>
                  <a:pt x="645" y="420"/>
                </a:lnTo>
                <a:lnTo>
                  <a:pt x="592" y="355"/>
                </a:lnTo>
                <a:lnTo>
                  <a:pt x="467" y="138"/>
                </a:lnTo>
                <a:lnTo>
                  <a:pt x="434" y="145"/>
                </a:lnTo>
                <a:lnTo>
                  <a:pt x="408" y="125"/>
                </a:lnTo>
                <a:lnTo>
                  <a:pt x="355" y="79"/>
                </a:lnTo>
                <a:lnTo>
                  <a:pt x="336" y="59"/>
                </a:lnTo>
                <a:lnTo>
                  <a:pt x="323" y="46"/>
                </a:lnTo>
                <a:lnTo>
                  <a:pt x="303" y="19"/>
                </a:lnTo>
                <a:lnTo>
                  <a:pt x="297" y="13"/>
                </a:lnTo>
                <a:lnTo>
                  <a:pt x="270" y="7"/>
                </a:lnTo>
                <a:lnTo>
                  <a:pt x="263" y="0"/>
                </a:lnTo>
                <a:lnTo>
                  <a:pt x="257" y="0"/>
                </a:lnTo>
                <a:lnTo>
                  <a:pt x="230" y="19"/>
                </a:lnTo>
                <a:lnTo>
                  <a:pt x="224" y="39"/>
                </a:lnTo>
                <a:lnTo>
                  <a:pt x="198" y="33"/>
                </a:lnTo>
                <a:lnTo>
                  <a:pt x="184" y="27"/>
                </a:lnTo>
                <a:lnTo>
                  <a:pt x="151" y="27"/>
                </a:lnTo>
                <a:lnTo>
                  <a:pt x="139" y="33"/>
                </a:lnTo>
                <a:lnTo>
                  <a:pt x="139" y="27"/>
                </a:lnTo>
                <a:lnTo>
                  <a:pt x="119" y="33"/>
                </a:lnTo>
                <a:lnTo>
                  <a:pt x="119" y="27"/>
                </a:lnTo>
                <a:lnTo>
                  <a:pt x="92" y="27"/>
                </a:lnTo>
                <a:lnTo>
                  <a:pt x="79" y="27"/>
                </a:lnTo>
                <a:lnTo>
                  <a:pt x="72" y="27"/>
                </a:lnTo>
                <a:lnTo>
                  <a:pt x="40" y="92"/>
                </a:lnTo>
                <a:lnTo>
                  <a:pt x="92" y="125"/>
                </a:lnTo>
                <a:lnTo>
                  <a:pt x="92" y="151"/>
                </a:lnTo>
                <a:lnTo>
                  <a:pt x="52" y="185"/>
                </a:lnTo>
                <a:lnTo>
                  <a:pt x="60" y="224"/>
                </a:lnTo>
                <a:lnTo>
                  <a:pt x="40" y="283"/>
                </a:lnTo>
                <a:lnTo>
                  <a:pt x="0" y="283"/>
                </a:lnTo>
              </a:path>
            </a:pathLst>
          </a:custGeom>
          <a:solidFill>
            <a:srgbClr val="3366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7748017" y="4423254"/>
            <a:ext cx="866775" cy="793750"/>
          </a:xfrm>
          <a:custGeom>
            <a:avLst/>
            <a:gdLst/>
            <a:ahLst/>
            <a:cxnLst>
              <a:cxn ang="0">
                <a:pos x="14" y="473"/>
              </a:cxn>
              <a:cxn ang="0">
                <a:pos x="85" y="414"/>
              </a:cxn>
              <a:cxn ang="0">
                <a:pos x="152" y="361"/>
              </a:cxn>
              <a:cxn ang="0">
                <a:pos x="191" y="349"/>
              </a:cxn>
              <a:cxn ang="0">
                <a:pos x="224" y="335"/>
              </a:cxn>
              <a:cxn ang="0">
                <a:pos x="302" y="282"/>
              </a:cxn>
              <a:cxn ang="0">
                <a:pos x="395" y="256"/>
              </a:cxn>
              <a:cxn ang="0">
                <a:pos x="460" y="243"/>
              </a:cxn>
              <a:cxn ang="0">
                <a:pos x="573" y="223"/>
              </a:cxn>
              <a:cxn ang="0">
                <a:pos x="618" y="217"/>
              </a:cxn>
              <a:cxn ang="0">
                <a:pos x="717" y="197"/>
              </a:cxn>
              <a:cxn ang="0">
                <a:pos x="790" y="177"/>
              </a:cxn>
              <a:cxn ang="0">
                <a:pos x="855" y="157"/>
              </a:cxn>
              <a:cxn ang="0">
                <a:pos x="895" y="138"/>
              </a:cxn>
              <a:cxn ang="0">
                <a:pos x="928" y="124"/>
              </a:cxn>
              <a:cxn ang="0">
                <a:pos x="974" y="78"/>
              </a:cxn>
              <a:cxn ang="0">
                <a:pos x="987" y="66"/>
              </a:cxn>
              <a:cxn ang="0">
                <a:pos x="1033" y="59"/>
              </a:cxn>
              <a:cxn ang="0">
                <a:pos x="1072" y="46"/>
              </a:cxn>
              <a:cxn ang="0">
                <a:pos x="1105" y="39"/>
              </a:cxn>
              <a:cxn ang="0">
                <a:pos x="1124" y="39"/>
              </a:cxn>
              <a:cxn ang="0">
                <a:pos x="1164" y="46"/>
              </a:cxn>
              <a:cxn ang="0">
                <a:pos x="1177" y="46"/>
              </a:cxn>
              <a:cxn ang="0">
                <a:pos x="1217" y="7"/>
              </a:cxn>
              <a:cxn ang="0">
                <a:pos x="1250" y="0"/>
              </a:cxn>
              <a:cxn ang="0">
                <a:pos x="1335" y="0"/>
              </a:cxn>
              <a:cxn ang="0">
                <a:pos x="1440" y="27"/>
              </a:cxn>
              <a:cxn ang="0">
                <a:pos x="1592" y="46"/>
              </a:cxn>
              <a:cxn ang="0">
                <a:pos x="1638" y="262"/>
              </a:cxn>
              <a:cxn ang="0">
                <a:pos x="1420" y="671"/>
              </a:cxn>
              <a:cxn ang="0">
                <a:pos x="316" y="888"/>
              </a:cxn>
              <a:cxn ang="0">
                <a:pos x="204" y="795"/>
              </a:cxn>
              <a:cxn ang="0">
                <a:pos x="125" y="769"/>
              </a:cxn>
              <a:cxn ang="0">
                <a:pos x="40" y="769"/>
              </a:cxn>
              <a:cxn ang="0">
                <a:pos x="14" y="539"/>
              </a:cxn>
            </a:cxnLst>
            <a:rect l="0" t="0" r="r" b="b"/>
            <a:pathLst>
              <a:path w="1638" h="1498">
                <a:moveTo>
                  <a:pt x="0" y="499"/>
                </a:moveTo>
                <a:lnTo>
                  <a:pt x="14" y="473"/>
                </a:lnTo>
                <a:lnTo>
                  <a:pt x="26" y="453"/>
                </a:lnTo>
                <a:lnTo>
                  <a:pt x="85" y="414"/>
                </a:lnTo>
                <a:lnTo>
                  <a:pt x="105" y="394"/>
                </a:lnTo>
                <a:lnTo>
                  <a:pt x="152" y="361"/>
                </a:lnTo>
                <a:lnTo>
                  <a:pt x="178" y="355"/>
                </a:lnTo>
                <a:lnTo>
                  <a:pt x="191" y="349"/>
                </a:lnTo>
                <a:lnTo>
                  <a:pt x="198" y="341"/>
                </a:lnTo>
                <a:lnTo>
                  <a:pt x="224" y="335"/>
                </a:lnTo>
                <a:lnTo>
                  <a:pt x="257" y="309"/>
                </a:lnTo>
                <a:lnTo>
                  <a:pt x="302" y="282"/>
                </a:lnTo>
                <a:lnTo>
                  <a:pt x="330" y="276"/>
                </a:lnTo>
                <a:lnTo>
                  <a:pt x="395" y="256"/>
                </a:lnTo>
                <a:lnTo>
                  <a:pt x="415" y="256"/>
                </a:lnTo>
                <a:lnTo>
                  <a:pt x="460" y="243"/>
                </a:lnTo>
                <a:lnTo>
                  <a:pt x="520" y="236"/>
                </a:lnTo>
                <a:lnTo>
                  <a:pt x="573" y="223"/>
                </a:lnTo>
                <a:lnTo>
                  <a:pt x="592" y="223"/>
                </a:lnTo>
                <a:lnTo>
                  <a:pt x="618" y="217"/>
                </a:lnTo>
                <a:lnTo>
                  <a:pt x="638" y="203"/>
                </a:lnTo>
                <a:lnTo>
                  <a:pt x="717" y="197"/>
                </a:lnTo>
                <a:lnTo>
                  <a:pt x="757" y="183"/>
                </a:lnTo>
                <a:lnTo>
                  <a:pt x="790" y="177"/>
                </a:lnTo>
                <a:lnTo>
                  <a:pt x="822" y="164"/>
                </a:lnTo>
                <a:lnTo>
                  <a:pt x="855" y="157"/>
                </a:lnTo>
                <a:lnTo>
                  <a:pt x="869" y="151"/>
                </a:lnTo>
                <a:lnTo>
                  <a:pt x="895" y="138"/>
                </a:lnTo>
                <a:lnTo>
                  <a:pt x="908" y="138"/>
                </a:lnTo>
                <a:lnTo>
                  <a:pt x="928" y="124"/>
                </a:lnTo>
                <a:lnTo>
                  <a:pt x="967" y="86"/>
                </a:lnTo>
                <a:lnTo>
                  <a:pt x="974" y="78"/>
                </a:lnTo>
                <a:lnTo>
                  <a:pt x="980" y="66"/>
                </a:lnTo>
                <a:lnTo>
                  <a:pt x="987" y="66"/>
                </a:lnTo>
                <a:lnTo>
                  <a:pt x="1007" y="59"/>
                </a:lnTo>
                <a:lnTo>
                  <a:pt x="1033" y="59"/>
                </a:lnTo>
                <a:lnTo>
                  <a:pt x="1059" y="46"/>
                </a:lnTo>
                <a:lnTo>
                  <a:pt x="1072" y="46"/>
                </a:lnTo>
                <a:lnTo>
                  <a:pt x="1092" y="46"/>
                </a:lnTo>
                <a:lnTo>
                  <a:pt x="1105" y="39"/>
                </a:lnTo>
                <a:lnTo>
                  <a:pt x="1118" y="39"/>
                </a:lnTo>
                <a:lnTo>
                  <a:pt x="1124" y="39"/>
                </a:lnTo>
                <a:lnTo>
                  <a:pt x="1158" y="46"/>
                </a:lnTo>
                <a:lnTo>
                  <a:pt x="1164" y="46"/>
                </a:lnTo>
                <a:lnTo>
                  <a:pt x="1171" y="46"/>
                </a:lnTo>
                <a:lnTo>
                  <a:pt x="1177" y="46"/>
                </a:lnTo>
                <a:lnTo>
                  <a:pt x="1184" y="39"/>
                </a:lnTo>
                <a:lnTo>
                  <a:pt x="1217" y="7"/>
                </a:lnTo>
                <a:lnTo>
                  <a:pt x="1243" y="0"/>
                </a:lnTo>
                <a:lnTo>
                  <a:pt x="1250" y="0"/>
                </a:lnTo>
                <a:lnTo>
                  <a:pt x="1296" y="0"/>
                </a:lnTo>
                <a:lnTo>
                  <a:pt x="1335" y="0"/>
                </a:lnTo>
                <a:lnTo>
                  <a:pt x="1408" y="13"/>
                </a:lnTo>
                <a:lnTo>
                  <a:pt x="1440" y="27"/>
                </a:lnTo>
                <a:lnTo>
                  <a:pt x="1499" y="27"/>
                </a:lnTo>
                <a:lnTo>
                  <a:pt x="1592" y="46"/>
                </a:lnTo>
                <a:lnTo>
                  <a:pt x="1612" y="46"/>
                </a:lnTo>
                <a:lnTo>
                  <a:pt x="1638" y="262"/>
                </a:lnTo>
                <a:lnTo>
                  <a:pt x="1586" y="460"/>
                </a:lnTo>
                <a:lnTo>
                  <a:pt x="1420" y="671"/>
                </a:lnTo>
                <a:lnTo>
                  <a:pt x="776" y="1498"/>
                </a:lnTo>
                <a:lnTo>
                  <a:pt x="316" y="888"/>
                </a:lnTo>
                <a:lnTo>
                  <a:pt x="224" y="769"/>
                </a:lnTo>
                <a:lnTo>
                  <a:pt x="204" y="795"/>
                </a:lnTo>
                <a:lnTo>
                  <a:pt x="145" y="775"/>
                </a:lnTo>
                <a:lnTo>
                  <a:pt x="125" y="769"/>
                </a:lnTo>
                <a:lnTo>
                  <a:pt x="93" y="762"/>
                </a:lnTo>
                <a:lnTo>
                  <a:pt x="40" y="769"/>
                </a:lnTo>
                <a:lnTo>
                  <a:pt x="33" y="546"/>
                </a:lnTo>
                <a:lnTo>
                  <a:pt x="14" y="539"/>
                </a:lnTo>
                <a:lnTo>
                  <a:pt x="0" y="499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dirty="0">
              <a:solidFill>
                <a:srgbClr val="FF0000"/>
              </a:solidFill>
              <a:latin typeface="Calibri cuerpo"/>
              <a:cs typeface="Calibri cuerpo"/>
            </a:endParaRPr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7748017" y="4423254"/>
            <a:ext cx="866775" cy="793750"/>
          </a:xfrm>
          <a:custGeom>
            <a:avLst/>
            <a:gdLst/>
            <a:ahLst/>
            <a:cxnLst>
              <a:cxn ang="0">
                <a:pos x="14" y="473"/>
              </a:cxn>
              <a:cxn ang="0">
                <a:pos x="85" y="414"/>
              </a:cxn>
              <a:cxn ang="0">
                <a:pos x="152" y="361"/>
              </a:cxn>
              <a:cxn ang="0">
                <a:pos x="191" y="349"/>
              </a:cxn>
              <a:cxn ang="0">
                <a:pos x="224" y="335"/>
              </a:cxn>
              <a:cxn ang="0">
                <a:pos x="302" y="282"/>
              </a:cxn>
              <a:cxn ang="0">
                <a:pos x="395" y="256"/>
              </a:cxn>
              <a:cxn ang="0">
                <a:pos x="460" y="243"/>
              </a:cxn>
              <a:cxn ang="0">
                <a:pos x="573" y="223"/>
              </a:cxn>
              <a:cxn ang="0">
                <a:pos x="618" y="217"/>
              </a:cxn>
              <a:cxn ang="0">
                <a:pos x="717" y="197"/>
              </a:cxn>
              <a:cxn ang="0">
                <a:pos x="790" y="177"/>
              </a:cxn>
              <a:cxn ang="0">
                <a:pos x="855" y="157"/>
              </a:cxn>
              <a:cxn ang="0">
                <a:pos x="895" y="138"/>
              </a:cxn>
              <a:cxn ang="0">
                <a:pos x="928" y="124"/>
              </a:cxn>
              <a:cxn ang="0">
                <a:pos x="974" y="78"/>
              </a:cxn>
              <a:cxn ang="0">
                <a:pos x="987" y="66"/>
              </a:cxn>
              <a:cxn ang="0">
                <a:pos x="1033" y="59"/>
              </a:cxn>
              <a:cxn ang="0">
                <a:pos x="1072" y="46"/>
              </a:cxn>
              <a:cxn ang="0">
                <a:pos x="1105" y="39"/>
              </a:cxn>
              <a:cxn ang="0">
                <a:pos x="1124" y="39"/>
              </a:cxn>
              <a:cxn ang="0">
                <a:pos x="1164" y="46"/>
              </a:cxn>
              <a:cxn ang="0">
                <a:pos x="1177" y="46"/>
              </a:cxn>
              <a:cxn ang="0">
                <a:pos x="1217" y="7"/>
              </a:cxn>
              <a:cxn ang="0">
                <a:pos x="1250" y="0"/>
              </a:cxn>
              <a:cxn ang="0">
                <a:pos x="1335" y="0"/>
              </a:cxn>
              <a:cxn ang="0">
                <a:pos x="1440" y="27"/>
              </a:cxn>
              <a:cxn ang="0">
                <a:pos x="1592" y="46"/>
              </a:cxn>
              <a:cxn ang="0">
                <a:pos x="1638" y="262"/>
              </a:cxn>
              <a:cxn ang="0">
                <a:pos x="1420" y="671"/>
              </a:cxn>
              <a:cxn ang="0">
                <a:pos x="316" y="888"/>
              </a:cxn>
              <a:cxn ang="0">
                <a:pos x="204" y="795"/>
              </a:cxn>
              <a:cxn ang="0">
                <a:pos x="125" y="769"/>
              </a:cxn>
              <a:cxn ang="0">
                <a:pos x="40" y="769"/>
              </a:cxn>
              <a:cxn ang="0">
                <a:pos x="14" y="539"/>
              </a:cxn>
            </a:cxnLst>
            <a:rect l="0" t="0" r="r" b="b"/>
            <a:pathLst>
              <a:path w="1638" h="1498">
                <a:moveTo>
                  <a:pt x="0" y="499"/>
                </a:moveTo>
                <a:lnTo>
                  <a:pt x="14" y="473"/>
                </a:lnTo>
                <a:lnTo>
                  <a:pt x="26" y="453"/>
                </a:lnTo>
                <a:lnTo>
                  <a:pt x="85" y="414"/>
                </a:lnTo>
                <a:lnTo>
                  <a:pt x="105" y="394"/>
                </a:lnTo>
                <a:lnTo>
                  <a:pt x="152" y="361"/>
                </a:lnTo>
                <a:lnTo>
                  <a:pt x="178" y="355"/>
                </a:lnTo>
                <a:lnTo>
                  <a:pt x="191" y="349"/>
                </a:lnTo>
                <a:lnTo>
                  <a:pt x="198" y="341"/>
                </a:lnTo>
                <a:lnTo>
                  <a:pt x="224" y="335"/>
                </a:lnTo>
                <a:lnTo>
                  <a:pt x="257" y="309"/>
                </a:lnTo>
                <a:lnTo>
                  <a:pt x="302" y="282"/>
                </a:lnTo>
                <a:lnTo>
                  <a:pt x="330" y="276"/>
                </a:lnTo>
                <a:lnTo>
                  <a:pt x="395" y="256"/>
                </a:lnTo>
                <a:lnTo>
                  <a:pt x="415" y="256"/>
                </a:lnTo>
                <a:lnTo>
                  <a:pt x="460" y="243"/>
                </a:lnTo>
                <a:lnTo>
                  <a:pt x="520" y="236"/>
                </a:lnTo>
                <a:lnTo>
                  <a:pt x="573" y="223"/>
                </a:lnTo>
                <a:lnTo>
                  <a:pt x="592" y="223"/>
                </a:lnTo>
                <a:lnTo>
                  <a:pt x="618" y="217"/>
                </a:lnTo>
                <a:lnTo>
                  <a:pt x="638" y="203"/>
                </a:lnTo>
                <a:lnTo>
                  <a:pt x="717" y="197"/>
                </a:lnTo>
                <a:lnTo>
                  <a:pt x="757" y="183"/>
                </a:lnTo>
                <a:lnTo>
                  <a:pt x="790" y="177"/>
                </a:lnTo>
                <a:lnTo>
                  <a:pt x="822" y="164"/>
                </a:lnTo>
                <a:lnTo>
                  <a:pt x="855" y="157"/>
                </a:lnTo>
                <a:lnTo>
                  <a:pt x="869" y="151"/>
                </a:lnTo>
                <a:lnTo>
                  <a:pt x="895" y="138"/>
                </a:lnTo>
                <a:lnTo>
                  <a:pt x="908" y="138"/>
                </a:lnTo>
                <a:lnTo>
                  <a:pt x="928" y="124"/>
                </a:lnTo>
                <a:lnTo>
                  <a:pt x="967" y="86"/>
                </a:lnTo>
                <a:lnTo>
                  <a:pt x="974" y="78"/>
                </a:lnTo>
                <a:lnTo>
                  <a:pt x="980" y="66"/>
                </a:lnTo>
                <a:lnTo>
                  <a:pt x="987" y="66"/>
                </a:lnTo>
                <a:lnTo>
                  <a:pt x="1007" y="59"/>
                </a:lnTo>
                <a:lnTo>
                  <a:pt x="1033" y="59"/>
                </a:lnTo>
                <a:lnTo>
                  <a:pt x="1059" y="46"/>
                </a:lnTo>
                <a:lnTo>
                  <a:pt x="1072" y="46"/>
                </a:lnTo>
                <a:lnTo>
                  <a:pt x="1092" y="46"/>
                </a:lnTo>
                <a:lnTo>
                  <a:pt x="1105" y="39"/>
                </a:lnTo>
                <a:lnTo>
                  <a:pt x="1118" y="39"/>
                </a:lnTo>
                <a:lnTo>
                  <a:pt x="1124" y="39"/>
                </a:lnTo>
                <a:lnTo>
                  <a:pt x="1158" y="46"/>
                </a:lnTo>
                <a:lnTo>
                  <a:pt x="1164" y="46"/>
                </a:lnTo>
                <a:lnTo>
                  <a:pt x="1171" y="46"/>
                </a:lnTo>
                <a:lnTo>
                  <a:pt x="1177" y="46"/>
                </a:lnTo>
                <a:lnTo>
                  <a:pt x="1184" y="39"/>
                </a:lnTo>
                <a:lnTo>
                  <a:pt x="1217" y="7"/>
                </a:lnTo>
                <a:lnTo>
                  <a:pt x="1243" y="0"/>
                </a:lnTo>
                <a:lnTo>
                  <a:pt x="1250" y="0"/>
                </a:lnTo>
                <a:lnTo>
                  <a:pt x="1296" y="0"/>
                </a:lnTo>
                <a:lnTo>
                  <a:pt x="1335" y="0"/>
                </a:lnTo>
                <a:lnTo>
                  <a:pt x="1408" y="13"/>
                </a:lnTo>
                <a:lnTo>
                  <a:pt x="1440" y="27"/>
                </a:lnTo>
                <a:lnTo>
                  <a:pt x="1499" y="27"/>
                </a:lnTo>
                <a:lnTo>
                  <a:pt x="1592" y="46"/>
                </a:lnTo>
                <a:lnTo>
                  <a:pt x="1612" y="46"/>
                </a:lnTo>
                <a:lnTo>
                  <a:pt x="1638" y="262"/>
                </a:lnTo>
                <a:lnTo>
                  <a:pt x="1586" y="460"/>
                </a:lnTo>
                <a:lnTo>
                  <a:pt x="1420" y="671"/>
                </a:lnTo>
                <a:lnTo>
                  <a:pt x="776" y="1498"/>
                </a:lnTo>
                <a:lnTo>
                  <a:pt x="316" y="888"/>
                </a:lnTo>
                <a:lnTo>
                  <a:pt x="224" y="769"/>
                </a:lnTo>
                <a:lnTo>
                  <a:pt x="204" y="795"/>
                </a:lnTo>
                <a:lnTo>
                  <a:pt x="145" y="775"/>
                </a:lnTo>
                <a:lnTo>
                  <a:pt x="125" y="769"/>
                </a:lnTo>
                <a:lnTo>
                  <a:pt x="93" y="762"/>
                </a:lnTo>
                <a:lnTo>
                  <a:pt x="40" y="769"/>
                </a:lnTo>
                <a:lnTo>
                  <a:pt x="33" y="546"/>
                </a:lnTo>
                <a:lnTo>
                  <a:pt x="14" y="539"/>
                </a:lnTo>
                <a:lnTo>
                  <a:pt x="0" y="499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53405" y="711679"/>
            <a:ext cx="1100137" cy="1600200"/>
          </a:xfrm>
          <a:custGeom>
            <a:avLst/>
            <a:gdLst/>
            <a:ahLst/>
            <a:cxnLst>
              <a:cxn ang="0">
                <a:pos x="539" y="7"/>
              </a:cxn>
              <a:cxn ang="0">
                <a:pos x="1217" y="105"/>
              </a:cxn>
              <a:cxn ang="0">
                <a:pos x="1085" y="322"/>
              </a:cxn>
              <a:cxn ang="0">
                <a:pos x="1053" y="434"/>
              </a:cxn>
              <a:cxn ang="0">
                <a:pos x="1053" y="500"/>
              </a:cxn>
              <a:cxn ang="0">
                <a:pos x="1132" y="592"/>
              </a:cxn>
              <a:cxn ang="0">
                <a:pos x="1144" y="691"/>
              </a:cxn>
              <a:cxn ang="0">
                <a:pos x="1112" y="776"/>
              </a:cxn>
              <a:cxn ang="0">
                <a:pos x="1092" y="1007"/>
              </a:cxn>
              <a:cxn ang="0">
                <a:pos x="1158" y="1124"/>
              </a:cxn>
              <a:cxn ang="0">
                <a:pos x="1184" y="1493"/>
              </a:cxn>
              <a:cxn ang="0">
                <a:pos x="1243" y="1722"/>
              </a:cxn>
              <a:cxn ang="0">
                <a:pos x="1309" y="1880"/>
              </a:cxn>
              <a:cxn ang="0">
                <a:pos x="1408" y="1927"/>
              </a:cxn>
              <a:cxn ang="0">
                <a:pos x="1638" y="2249"/>
              </a:cxn>
              <a:cxn ang="0">
                <a:pos x="1691" y="2387"/>
              </a:cxn>
              <a:cxn ang="0">
                <a:pos x="1756" y="2413"/>
              </a:cxn>
              <a:cxn ang="0">
                <a:pos x="1855" y="2512"/>
              </a:cxn>
              <a:cxn ang="0">
                <a:pos x="1960" y="2741"/>
              </a:cxn>
              <a:cxn ang="0">
                <a:pos x="1999" y="2847"/>
              </a:cxn>
              <a:cxn ang="0">
                <a:pos x="2046" y="2985"/>
              </a:cxn>
              <a:cxn ang="0">
                <a:pos x="1861" y="3005"/>
              </a:cxn>
              <a:cxn ang="0">
                <a:pos x="1329" y="2926"/>
              </a:cxn>
              <a:cxn ang="0">
                <a:pos x="1375" y="2867"/>
              </a:cxn>
              <a:cxn ang="0">
                <a:pos x="1349" y="2781"/>
              </a:cxn>
              <a:cxn ang="0">
                <a:pos x="1375" y="2603"/>
              </a:cxn>
              <a:cxn ang="0">
                <a:pos x="1296" y="2492"/>
              </a:cxn>
              <a:cxn ang="0">
                <a:pos x="1211" y="2367"/>
              </a:cxn>
              <a:cxn ang="0">
                <a:pos x="1151" y="2295"/>
              </a:cxn>
              <a:cxn ang="0">
                <a:pos x="1072" y="2202"/>
              </a:cxn>
              <a:cxn ang="0">
                <a:pos x="954" y="2058"/>
              </a:cxn>
              <a:cxn ang="0">
                <a:pos x="810" y="1959"/>
              </a:cxn>
              <a:cxn ang="0">
                <a:pos x="697" y="1874"/>
              </a:cxn>
              <a:cxn ang="0">
                <a:pos x="632" y="1690"/>
              </a:cxn>
              <a:cxn ang="0">
                <a:pos x="585" y="1440"/>
              </a:cxn>
              <a:cxn ang="0">
                <a:pos x="494" y="1361"/>
              </a:cxn>
              <a:cxn ang="0">
                <a:pos x="500" y="1183"/>
              </a:cxn>
              <a:cxn ang="0">
                <a:pos x="389" y="1013"/>
              </a:cxn>
              <a:cxn ang="0">
                <a:pos x="375" y="868"/>
              </a:cxn>
              <a:cxn ang="0">
                <a:pos x="172" y="632"/>
              </a:cxn>
              <a:cxn ang="0">
                <a:pos x="217" y="527"/>
              </a:cxn>
              <a:cxn ang="0">
                <a:pos x="119" y="362"/>
              </a:cxn>
              <a:cxn ang="0">
                <a:pos x="132" y="197"/>
              </a:cxn>
              <a:cxn ang="0">
                <a:pos x="99" y="164"/>
              </a:cxn>
              <a:cxn ang="0">
                <a:pos x="59" y="66"/>
              </a:cxn>
            </a:cxnLst>
            <a:rect l="0" t="0" r="r" b="b"/>
            <a:pathLst>
              <a:path w="2078" h="3025">
                <a:moveTo>
                  <a:pt x="59" y="66"/>
                </a:moveTo>
                <a:lnTo>
                  <a:pt x="0" y="0"/>
                </a:lnTo>
                <a:lnTo>
                  <a:pt x="539" y="7"/>
                </a:lnTo>
                <a:lnTo>
                  <a:pt x="1256" y="27"/>
                </a:lnTo>
                <a:lnTo>
                  <a:pt x="1270" y="27"/>
                </a:lnTo>
                <a:lnTo>
                  <a:pt x="1217" y="105"/>
                </a:lnTo>
                <a:lnTo>
                  <a:pt x="1144" y="178"/>
                </a:lnTo>
                <a:lnTo>
                  <a:pt x="1092" y="257"/>
                </a:lnTo>
                <a:lnTo>
                  <a:pt x="1085" y="322"/>
                </a:lnTo>
                <a:lnTo>
                  <a:pt x="1072" y="316"/>
                </a:lnTo>
                <a:lnTo>
                  <a:pt x="1053" y="329"/>
                </a:lnTo>
                <a:lnTo>
                  <a:pt x="1053" y="434"/>
                </a:lnTo>
                <a:lnTo>
                  <a:pt x="1046" y="460"/>
                </a:lnTo>
                <a:lnTo>
                  <a:pt x="1027" y="460"/>
                </a:lnTo>
                <a:lnTo>
                  <a:pt x="1053" y="500"/>
                </a:lnTo>
                <a:lnTo>
                  <a:pt x="1072" y="513"/>
                </a:lnTo>
                <a:lnTo>
                  <a:pt x="1124" y="572"/>
                </a:lnTo>
                <a:lnTo>
                  <a:pt x="1132" y="592"/>
                </a:lnTo>
                <a:lnTo>
                  <a:pt x="1132" y="632"/>
                </a:lnTo>
                <a:lnTo>
                  <a:pt x="1144" y="658"/>
                </a:lnTo>
                <a:lnTo>
                  <a:pt x="1144" y="691"/>
                </a:lnTo>
                <a:lnTo>
                  <a:pt x="1124" y="697"/>
                </a:lnTo>
                <a:lnTo>
                  <a:pt x="1112" y="730"/>
                </a:lnTo>
                <a:lnTo>
                  <a:pt x="1112" y="776"/>
                </a:lnTo>
                <a:lnTo>
                  <a:pt x="1105" y="809"/>
                </a:lnTo>
                <a:lnTo>
                  <a:pt x="1085" y="954"/>
                </a:lnTo>
                <a:lnTo>
                  <a:pt x="1092" y="1007"/>
                </a:lnTo>
                <a:lnTo>
                  <a:pt x="1112" y="1033"/>
                </a:lnTo>
                <a:lnTo>
                  <a:pt x="1112" y="1085"/>
                </a:lnTo>
                <a:lnTo>
                  <a:pt x="1158" y="1124"/>
                </a:lnTo>
                <a:lnTo>
                  <a:pt x="1171" y="1335"/>
                </a:lnTo>
                <a:lnTo>
                  <a:pt x="1184" y="1414"/>
                </a:lnTo>
                <a:lnTo>
                  <a:pt x="1184" y="1493"/>
                </a:lnTo>
                <a:lnTo>
                  <a:pt x="1164" y="1604"/>
                </a:lnTo>
                <a:lnTo>
                  <a:pt x="1197" y="1677"/>
                </a:lnTo>
                <a:lnTo>
                  <a:pt x="1243" y="1722"/>
                </a:lnTo>
                <a:lnTo>
                  <a:pt x="1282" y="1775"/>
                </a:lnTo>
                <a:lnTo>
                  <a:pt x="1282" y="1848"/>
                </a:lnTo>
                <a:lnTo>
                  <a:pt x="1309" y="1880"/>
                </a:lnTo>
                <a:lnTo>
                  <a:pt x="1342" y="1848"/>
                </a:lnTo>
                <a:lnTo>
                  <a:pt x="1375" y="1874"/>
                </a:lnTo>
                <a:lnTo>
                  <a:pt x="1408" y="1927"/>
                </a:lnTo>
                <a:lnTo>
                  <a:pt x="1559" y="2091"/>
                </a:lnTo>
                <a:lnTo>
                  <a:pt x="1604" y="2150"/>
                </a:lnTo>
                <a:lnTo>
                  <a:pt x="1638" y="2249"/>
                </a:lnTo>
                <a:lnTo>
                  <a:pt x="1677" y="2288"/>
                </a:lnTo>
                <a:lnTo>
                  <a:pt x="1683" y="2340"/>
                </a:lnTo>
                <a:lnTo>
                  <a:pt x="1691" y="2387"/>
                </a:lnTo>
                <a:lnTo>
                  <a:pt x="1717" y="2446"/>
                </a:lnTo>
                <a:lnTo>
                  <a:pt x="1730" y="2407"/>
                </a:lnTo>
                <a:lnTo>
                  <a:pt x="1756" y="2413"/>
                </a:lnTo>
                <a:lnTo>
                  <a:pt x="1782" y="2518"/>
                </a:lnTo>
                <a:lnTo>
                  <a:pt x="1815" y="2492"/>
                </a:lnTo>
                <a:lnTo>
                  <a:pt x="1855" y="2512"/>
                </a:lnTo>
                <a:lnTo>
                  <a:pt x="1894" y="2630"/>
                </a:lnTo>
                <a:lnTo>
                  <a:pt x="1908" y="2715"/>
                </a:lnTo>
                <a:lnTo>
                  <a:pt x="1960" y="2741"/>
                </a:lnTo>
                <a:lnTo>
                  <a:pt x="2013" y="2741"/>
                </a:lnTo>
                <a:lnTo>
                  <a:pt x="2019" y="2768"/>
                </a:lnTo>
                <a:lnTo>
                  <a:pt x="1999" y="2847"/>
                </a:lnTo>
                <a:lnTo>
                  <a:pt x="2032" y="2887"/>
                </a:lnTo>
                <a:lnTo>
                  <a:pt x="2039" y="2919"/>
                </a:lnTo>
                <a:lnTo>
                  <a:pt x="2046" y="2985"/>
                </a:lnTo>
                <a:lnTo>
                  <a:pt x="2078" y="3025"/>
                </a:lnTo>
                <a:lnTo>
                  <a:pt x="2026" y="3018"/>
                </a:lnTo>
                <a:lnTo>
                  <a:pt x="1861" y="3005"/>
                </a:lnTo>
                <a:lnTo>
                  <a:pt x="1460" y="2978"/>
                </a:lnTo>
                <a:lnTo>
                  <a:pt x="1316" y="2946"/>
                </a:lnTo>
                <a:lnTo>
                  <a:pt x="1329" y="2926"/>
                </a:lnTo>
                <a:lnTo>
                  <a:pt x="1342" y="2926"/>
                </a:lnTo>
                <a:lnTo>
                  <a:pt x="1361" y="2899"/>
                </a:lnTo>
                <a:lnTo>
                  <a:pt x="1375" y="2867"/>
                </a:lnTo>
                <a:lnTo>
                  <a:pt x="1361" y="2827"/>
                </a:lnTo>
                <a:lnTo>
                  <a:pt x="1329" y="2800"/>
                </a:lnTo>
                <a:lnTo>
                  <a:pt x="1349" y="2781"/>
                </a:lnTo>
                <a:lnTo>
                  <a:pt x="1388" y="2722"/>
                </a:lnTo>
                <a:lnTo>
                  <a:pt x="1408" y="2682"/>
                </a:lnTo>
                <a:lnTo>
                  <a:pt x="1375" y="2603"/>
                </a:lnTo>
                <a:lnTo>
                  <a:pt x="1375" y="2557"/>
                </a:lnTo>
                <a:lnTo>
                  <a:pt x="1329" y="2551"/>
                </a:lnTo>
                <a:lnTo>
                  <a:pt x="1296" y="2492"/>
                </a:lnTo>
                <a:lnTo>
                  <a:pt x="1270" y="2453"/>
                </a:lnTo>
                <a:lnTo>
                  <a:pt x="1250" y="2407"/>
                </a:lnTo>
                <a:lnTo>
                  <a:pt x="1211" y="2367"/>
                </a:lnTo>
                <a:lnTo>
                  <a:pt x="1171" y="2374"/>
                </a:lnTo>
                <a:lnTo>
                  <a:pt x="1164" y="2348"/>
                </a:lnTo>
                <a:lnTo>
                  <a:pt x="1151" y="2295"/>
                </a:lnTo>
                <a:lnTo>
                  <a:pt x="1118" y="2261"/>
                </a:lnTo>
                <a:lnTo>
                  <a:pt x="1105" y="2229"/>
                </a:lnTo>
                <a:lnTo>
                  <a:pt x="1072" y="2202"/>
                </a:lnTo>
                <a:lnTo>
                  <a:pt x="1027" y="2137"/>
                </a:lnTo>
                <a:lnTo>
                  <a:pt x="993" y="2097"/>
                </a:lnTo>
                <a:lnTo>
                  <a:pt x="954" y="2058"/>
                </a:lnTo>
                <a:lnTo>
                  <a:pt x="869" y="2026"/>
                </a:lnTo>
                <a:lnTo>
                  <a:pt x="849" y="1986"/>
                </a:lnTo>
                <a:lnTo>
                  <a:pt x="810" y="1959"/>
                </a:lnTo>
                <a:lnTo>
                  <a:pt x="770" y="1913"/>
                </a:lnTo>
                <a:lnTo>
                  <a:pt x="717" y="1900"/>
                </a:lnTo>
                <a:lnTo>
                  <a:pt x="697" y="1874"/>
                </a:lnTo>
                <a:lnTo>
                  <a:pt x="658" y="1841"/>
                </a:lnTo>
                <a:lnTo>
                  <a:pt x="618" y="1801"/>
                </a:lnTo>
                <a:lnTo>
                  <a:pt x="632" y="1690"/>
                </a:lnTo>
                <a:lnTo>
                  <a:pt x="592" y="1663"/>
                </a:lnTo>
                <a:lnTo>
                  <a:pt x="599" y="1538"/>
                </a:lnTo>
                <a:lnTo>
                  <a:pt x="585" y="1440"/>
                </a:lnTo>
                <a:lnTo>
                  <a:pt x="533" y="1361"/>
                </a:lnTo>
                <a:lnTo>
                  <a:pt x="494" y="1374"/>
                </a:lnTo>
                <a:lnTo>
                  <a:pt x="494" y="1361"/>
                </a:lnTo>
                <a:lnTo>
                  <a:pt x="480" y="1329"/>
                </a:lnTo>
                <a:lnTo>
                  <a:pt x="500" y="1250"/>
                </a:lnTo>
                <a:lnTo>
                  <a:pt x="500" y="1183"/>
                </a:lnTo>
                <a:lnTo>
                  <a:pt x="454" y="1092"/>
                </a:lnTo>
                <a:lnTo>
                  <a:pt x="421" y="1052"/>
                </a:lnTo>
                <a:lnTo>
                  <a:pt x="389" y="1013"/>
                </a:lnTo>
                <a:lnTo>
                  <a:pt x="362" y="999"/>
                </a:lnTo>
                <a:lnTo>
                  <a:pt x="369" y="928"/>
                </a:lnTo>
                <a:lnTo>
                  <a:pt x="375" y="868"/>
                </a:lnTo>
                <a:lnTo>
                  <a:pt x="342" y="822"/>
                </a:lnTo>
                <a:lnTo>
                  <a:pt x="257" y="697"/>
                </a:lnTo>
                <a:lnTo>
                  <a:pt x="172" y="632"/>
                </a:lnTo>
                <a:lnTo>
                  <a:pt x="191" y="559"/>
                </a:lnTo>
                <a:lnTo>
                  <a:pt x="158" y="500"/>
                </a:lnTo>
                <a:lnTo>
                  <a:pt x="217" y="527"/>
                </a:lnTo>
                <a:lnTo>
                  <a:pt x="224" y="480"/>
                </a:lnTo>
                <a:lnTo>
                  <a:pt x="204" y="441"/>
                </a:lnTo>
                <a:lnTo>
                  <a:pt x="119" y="362"/>
                </a:lnTo>
                <a:lnTo>
                  <a:pt x="105" y="283"/>
                </a:lnTo>
                <a:lnTo>
                  <a:pt x="138" y="237"/>
                </a:lnTo>
                <a:lnTo>
                  <a:pt x="132" y="197"/>
                </a:lnTo>
                <a:lnTo>
                  <a:pt x="125" y="178"/>
                </a:lnTo>
                <a:lnTo>
                  <a:pt x="119" y="172"/>
                </a:lnTo>
                <a:lnTo>
                  <a:pt x="99" y="164"/>
                </a:lnTo>
                <a:lnTo>
                  <a:pt x="85" y="158"/>
                </a:lnTo>
                <a:lnTo>
                  <a:pt x="66" y="99"/>
                </a:lnTo>
                <a:lnTo>
                  <a:pt x="59" y="66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53" name="Freeform 53"/>
          <p:cNvSpPr>
            <a:spLocks/>
          </p:cNvSpPr>
          <p:nvPr/>
        </p:nvSpPr>
        <p:spPr bwMode="auto">
          <a:xfrm>
            <a:off x="475680" y="2249966"/>
            <a:ext cx="1509712" cy="1804988"/>
          </a:xfrm>
          <a:custGeom>
            <a:avLst/>
            <a:gdLst/>
            <a:ahLst/>
            <a:cxnLst>
              <a:cxn ang="0">
                <a:pos x="66" y="79"/>
              </a:cxn>
              <a:cxn ang="0">
                <a:pos x="152" y="52"/>
              </a:cxn>
              <a:cxn ang="0">
                <a:pos x="388" y="60"/>
              </a:cxn>
              <a:cxn ang="0">
                <a:pos x="474" y="0"/>
              </a:cxn>
              <a:cxn ang="0">
                <a:pos x="664" y="72"/>
              </a:cxn>
              <a:cxn ang="0">
                <a:pos x="1282" y="119"/>
              </a:cxn>
              <a:cxn ang="0">
                <a:pos x="1434" y="447"/>
              </a:cxn>
              <a:cxn ang="0">
                <a:pos x="1486" y="579"/>
              </a:cxn>
              <a:cxn ang="0">
                <a:pos x="1592" y="749"/>
              </a:cxn>
              <a:cxn ang="0">
                <a:pos x="1671" y="815"/>
              </a:cxn>
              <a:cxn ang="0">
                <a:pos x="1835" y="1105"/>
              </a:cxn>
              <a:cxn ang="0">
                <a:pos x="1855" y="1177"/>
              </a:cxn>
              <a:cxn ang="0">
                <a:pos x="1900" y="1314"/>
              </a:cxn>
              <a:cxn ang="0">
                <a:pos x="1914" y="1499"/>
              </a:cxn>
              <a:cxn ang="0">
                <a:pos x="2045" y="1742"/>
              </a:cxn>
              <a:cxn ang="0">
                <a:pos x="2052" y="1932"/>
              </a:cxn>
              <a:cxn ang="0">
                <a:pos x="2203" y="2163"/>
              </a:cxn>
              <a:cxn ang="0">
                <a:pos x="2157" y="2386"/>
              </a:cxn>
              <a:cxn ang="0">
                <a:pos x="2210" y="2544"/>
              </a:cxn>
              <a:cxn ang="0">
                <a:pos x="2388" y="2518"/>
              </a:cxn>
              <a:cxn ang="0">
                <a:pos x="2465" y="2505"/>
              </a:cxn>
              <a:cxn ang="0">
                <a:pos x="2564" y="2603"/>
              </a:cxn>
              <a:cxn ang="0">
                <a:pos x="2683" y="2813"/>
              </a:cxn>
              <a:cxn ang="0">
                <a:pos x="2710" y="2880"/>
              </a:cxn>
              <a:cxn ang="0">
                <a:pos x="2755" y="2978"/>
              </a:cxn>
              <a:cxn ang="0">
                <a:pos x="2841" y="3030"/>
              </a:cxn>
              <a:cxn ang="0">
                <a:pos x="2854" y="3168"/>
              </a:cxn>
              <a:cxn ang="0">
                <a:pos x="2755" y="3307"/>
              </a:cxn>
              <a:cxn ang="0">
                <a:pos x="2578" y="3392"/>
              </a:cxn>
              <a:cxn ang="0">
                <a:pos x="2499" y="3392"/>
              </a:cxn>
              <a:cxn ang="0">
                <a:pos x="2426" y="3234"/>
              </a:cxn>
              <a:cxn ang="0">
                <a:pos x="2426" y="3176"/>
              </a:cxn>
              <a:cxn ang="0">
                <a:pos x="2361" y="3024"/>
              </a:cxn>
              <a:cxn ang="0">
                <a:pos x="2203" y="2899"/>
              </a:cxn>
              <a:cxn ang="0">
                <a:pos x="2052" y="2695"/>
              </a:cxn>
              <a:cxn ang="0">
                <a:pos x="1861" y="2518"/>
              </a:cxn>
              <a:cxn ang="0">
                <a:pos x="1533" y="2327"/>
              </a:cxn>
              <a:cxn ang="0">
                <a:pos x="1401" y="2202"/>
              </a:cxn>
              <a:cxn ang="0">
                <a:pos x="1367" y="2071"/>
              </a:cxn>
              <a:cxn ang="0">
                <a:pos x="1446" y="1755"/>
              </a:cxn>
              <a:cxn ang="0">
                <a:pos x="1454" y="1650"/>
              </a:cxn>
              <a:cxn ang="0">
                <a:pos x="1401" y="1322"/>
              </a:cxn>
              <a:cxn ang="0">
                <a:pos x="1256" y="1196"/>
              </a:cxn>
              <a:cxn ang="0">
                <a:pos x="1197" y="1138"/>
              </a:cxn>
              <a:cxn ang="0">
                <a:pos x="1098" y="1098"/>
              </a:cxn>
              <a:cxn ang="0">
                <a:pos x="1104" y="1045"/>
              </a:cxn>
              <a:cxn ang="0">
                <a:pos x="1013" y="960"/>
              </a:cxn>
              <a:cxn ang="0">
                <a:pos x="848" y="789"/>
              </a:cxn>
              <a:cxn ang="0">
                <a:pos x="671" y="809"/>
              </a:cxn>
              <a:cxn ang="0">
                <a:pos x="605" y="684"/>
              </a:cxn>
              <a:cxn ang="0">
                <a:pos x="407" y="520"/>
              </a:cxn>
              <a:cxn ang="0">
                <a:pos x="283" y="480"/>
              </a:cxn>
              <a:cxn ang="0">
                <a:pos x="250" y="315"/>
              </a:cxn>
              <a:cxn ang="0">
                <a:pos x="99" y="184"/>
              </a:cxn>
              <a:cxn ang="0">
                <a:pos x="46" y="151"/>
              </a:cxn>
            </a:cxnLst>
            <a:rect l="0" t="0" r="r" b="b"/>
            <a:pathLst>
              <a:path w="2854" h="3412">
                <a:moveTo>
                  <a:pt x="0" y="72"/>
                </a:moveTo>
                <a:lnTo>
                  <a:pt x="33" y="72"/>
                </a:lnTo>
                <a:lnTo>
                  <a:pt x="66" y="79"/>
                </a:lnTo>
                <a:lnTo>
                  <a:pt x="99" y="60"/>
                </a:lnTo>
                <a:lnTo>
                  <a:pt x="119" y="72"/>
                </a:lnTo>
                <a:lnTo>
                  <a:pt x="152" y="52"/>
                </a:lnTo>
                <a:lnTo>
                  <a:pt x="191" y="79"/>
                </a:lnTo>
                <a:lnTo>
                  <a:pt x="309" y="79"/>
                </a:lnTo>
                <a:lnTo>
                  <a:pt x="388" y="60"/>
                </a:lnTo>
                <a:lnTo>
                  <a:pt x="407" y="46"/>
                </a:lnTo>
                <a:lnTo>
                  <a:pt x="415" y="20"/>
                </a:lnTo>
                <a:lnTo>
                  <a:pt x="474" y="0"/>
                </a:lnTo>
                <a:lnTo>
                  <a:pt x="506" y="7"/>
                </a:lnTo>
                <a:lnTo>
                  <a:pt x="520" y="40"/>
                </a:lnTo>
                <a:lnTo>
                  <a:pt x="664" y="72"/>
                </a:lnTo>
                <a:lnTo>
                  <a:pt x="1065" y="99"/>
                </a:lnTo>
                <a:lnTo>
                  <a:pt x="1230" y="112"/>
                </a:lnTo>
                <a:lnTo>
                  <a:pt x="1282" y="119"/>
                </a:lnTo>
                <a:lnTo>
                  <a:pt x="1341" y="216"/>
                </a:lnTo>
                <a:lnTo>
                  <a:pt x="1375" y="315"/>
                </a:lnTo>
                <a:lnTo>
                  <a:pt x="1434" y="447"/>
                </a:lnTo>
                <a:lnTo>
                  <a:pt x="1434" y="473"/>
                </a:lnTo>
                <a:lnTo>
                  <a:pt x="1473" y="585"/>
                </a:lnTo>
                <a:lnTo>
                  <a:pt x="1486" y="579"/>
                </a:lnTo>
                <a:lnTo>
                  <a:pt x="1486" y="611"/>
                </a:lnTo>
                <a:lnTo>
                  <a:pt x="1604" y="704"/>
                </a:lnTo>
                <a:lnTo>
                  <a:pt x="1592" y="749"/>
                </a:lnTo>
                <a:lnTo>
                  <a:pt x="1611" y="842"/>
                </a:lnTo>
                <a:lnTo>
                  <a:pt x="1644" y="828"/>
                </a:lnTo>
                <a:lnTo>
                  <a:pt x="1671" y="815"/>
                </a:lnTo>
                <a:lnTo>
                  <a:pt x="1795" y="927"/>
                </a:lnTo>
                <a:lnTo>
                  <a:pt x="1795" y="1000"/>
                </a:lnTo>
                <a:lnTo>
                  <a:pt x="1835" y="1105"/>
                </a:lnTo>
                <a:lnTo>
                  <a:pt x="1855" y="1091"/>
                </a:lnTo>
                <a:lnTo>
                  <a:pt x="1867" y="1105"/>
                </a:lnTo>
                <a:lnTo>
                  <a:pt x="1855" y="1177"/>
                </a:lnTo>
                <a:lnTo>
                  <a:pt x="1874" y="1223"/>
                </a:lnTo>
                <a:lnTo>
                  <a:pt x="1881" y="1314"/>
                </a:lnTo>
                <a:lnTo>
                  <a:pt x="1900" y="1314"/>
                </a:lnTo>
                <a:lnTo>
                  <a:pt x="1907" y="1374"/>
                </a:lnTo>
                <a:lnTo>
                  <a:pt x="1881" y="1466"/>
                </a:lnTo>
                <a:lnTo>
                  <a:pt x="1914" y="1499"/>
                </a:lnTo>
                <a:lnTo>
                  <a:pt x="1907" y="1512"/>
                </a:lnTo>
                <a:lnTo>
                  <a:pt x="1979" y="1696"/>
                </a:lnTo>
                <a:lnTo>
                  <a:pt x="2045" y="1742"/>
                </a:lnTo>
                <a:lnTo>
                  <a:pt x="2038" y="1788"/>
                </a:lnTo>
                <a:lnTo>
                  <a:pt x="2058" y="1808"/>
                </a:lnTo>
                <a:lnTo>
                  <a:pt x="2052" y="1932"/>
                </a:lnTo>
                <a:lnTo>
                  <a:pt x="2091" y="1985"/>
                </a:lnTo>
                <a:lnTo>
                  <a:pt x="2151" y="2031"/>
                </a:lnTo>
                <a:lnTo>
                  <a:pt x="2203" y="2163"/>
                </a:lnTo>
                <a:lnTo>
                  <a:pt x="2203" y="2222"/>
                </a:lnTo>
                <a:lnTo>
                  <a:pt x="2163" y="2288"/>
                </a:lnTo>
                <a:lnTo>
                  <a:pt x="2157" y="2386"/>
                </a:lnTo>
                <a:lnTo>
                  <a:pt x="2183" y="2426"/>
                </a:lnTo>
                <a:lnTo>
                  <a:pt x="2177" y="2472"/>
                </a:lnTo>
                <a:lnTo>
                  <a:pt x="2210" y="2544"/>
                </a:lnTo>
                <a:lnTo>
                  <a:pt x="2289" y="2577"/>
                </a:lnTo>
                <a:lnTo>
                  <a:pt x="2361" y="2564"/>
                </a:lnTo>
                <a:lnTo>
                  <a:pt x="2388" y="2518"/>
                </a:lnTo>
                <a:lnTo>
                  <a:pt x="2420" y="2479"/>
                </a:lnTo>
                <a:lnTo>
                  <a:pt x="2459" y="2485"/>
                </a:lnTo>
                <a:lnTo>
                  <a:pt x="2465" y="2505"/>
                </a:lnTo>
                <a:lnTo>
                  <a:pt x="2493" y="2511"/>
                </a:lnTo>
                <a:lnTo>
                  <a:pt x="2505" y="2584"/>
                </a:lnTo>
                <a:lnTo>
                  <a:pt x="2564" y="2603"/>
                </a:lnTo>
                <a:lnTo>
                  <a:pt x="2584" y="2689"/>
                </a:lnTo>
                <a:lnTo>
                  <a:pt x="2663" y="2695"/>
                </a:lnTo>
                <a:lnTo>
                  <a:pt x="2683" y="2813"/>
                </a:lnTo>
                <a:lnTo>
                  <a:pt x="2702" y="2840"/>
                </a:lnTo>
                <a:lnTo>
                  <a:pt x="2716" y="2853"/>
                </a:lnTo>
                <a:lnTo>
                  <a:pt x="2710" y="2880"/>
                </a:lnTo>
                <a:lnTo>
                  <a:pt x="2696" y="2912"/>
                </a:lnTo>
                <a:lnTo>
                  <a:pt x="2716" y="2925"/>
                </a:lnTo>
                <a:lnTo>
                  <a:pt x="2755" y="2978"/>
                </a:lnTo>
                <a:lnTo>
                  <a:pt x="2795" y="2978"/>
                </a:lnTo>
                <a:lnTo>
                  <a:pt x="2815" y="3011"/>
                </a:lnTo>
                <a:lnTo>
                  <a:pt x="2841" y="3030"/>
                </a:lnTo>
                <a:lnTo>
                  <a:pt x="2841" y="3077"/>
                </a:lnTo>
                <a:lnTo>
                  <a:pt x="2854" y="3117"/>
                </a:lnTo>
                <a:lnTo>
                  <a:pt x="2854" y="3168"/>
                </a:lnTo>
                <a:lnTo>
                  <a:pt x="2821" y="3241"/>
                </a:lnTo>
                <a:lnTo>
                  <a:pt x="2781" y="3287"/>
                </a:lnTo>
                <a:lnTo>
                  <a:pt x="2755" y="3307"/>
                </a:lnTo>
                <a:lnTo>
                  <a:pt x="2690" y="3326"/>
                </a:lnTo>
                <a:lnTo>
                  <a:pt x="2604" y="3392"/>
                </a:lnTo>
                <a:lnTo>
                  <a:pt x="2578" y="3392"/>
                </a:lnTo>
                <a:lnTo>
                  <a:pt x="2578" y="3405"/>
                </a:lnTo>
                <a:lnTo>
                  <a:pt x="2538" y="3412"/>
                </a:lnTo>
                <a:lnTo>
                  <a:pt x="2499" y="3392"/>
                </a:lnTo>
                <a:lnTo>
                  <a:pt x="2446" y="3307"/>
                </a:lnTo>
                <a:lnTo>
                  <a:pt x="2446" y="3281"/>
                </a:lnTo>
                <a:lnTo>
                  <a:pt x="2426" y="3234"/>
                </a:lnTo>
                <a:lnTo>
                  <a:pt x="2440" y="3214"/>
                </a:lnTo>
                <a:lnTo>
                  <a:pt x="2426" y="3188"/>
                </a:lnTo>
                <a:lnTo>
                  <a:pt x="2426" y="3176"/>
                </a:lnTo>
                <a:lnTo>
                  <a:pt x="2420" y="3162"/>
                </a:lnTo>
                <a:lnTo>
                  <a:pt x="2400" y="3109"/>
                </a:lnTo>
                <a:lnTo>
                  <a:pt x="2361" y="3024"/>
                </a:lnTo>
                <a:lnTo>
                  <a:pt x="2321" y="2939"/>
                </a:lnTo>
                <a:lnTo>
                  <a:pt x="2230" y="2899"/>
                </a:lnTo>
                <a:lnTo>
                  <a:pt x="2203" y="2899"/>
                </a:lnTo>
                <a:lnTo>
                  <a:pt x="2104" y="2774"/>
                </a:lnTo>
                <a:lnTo>
                  <a:pt x="2104" y="2742"/>
                </a:lnTo>
                <a:lnTo>
                  <a:pt x="2052" y="2695"/>
                </a:lnTo>
                <a:lnTo>
                  <a:pt x="1887" y="2538"/>
                </a:lnTo>
                <a:lnTo>
                  <a:pt x="1894" y="2518"/>
                </a:lnTo>
                <a:lnTo>
                  <a:pt x="1861" y="2518"/>
                </a:lnTo>
                <a:lnTo>
                  <a:pt x="1637" y="2439"/>
                </a:lnTo>
                <a:lnTo>
                  <a:pt x="1578" y="2341"/>
                </a:lnTo>
                <a:lnTo>
                  <a:pt x="1533" y="2327"/>
                </a:lnTo>
                <a:lnTo>
                  <a:pt x="1533" y="2235"/>
                </a:lnTo>
                <a:lnTo>
                  <a:pt x="1460" y="2183"/>
                </a:lnTo>
                <a:lnTo>
                  <a:pt x="1401" y="2202"/>
                </a:lnTo>
                <a:lnTo>
                  <a:pt x="1387" y="2189"/>
                </a:lnTo>
                <a:lnTo>
                  <a:pt x="1387" y="2130"/>
                </a:lnTo>
                <a:lnTo>
                  <a:pt x="1367" y="2071"/>
                </a:lnTo>
                <a:lnTo>
                  <a:pt x="1381" y="1959"/>
                </a:lnTo>
                <a:lnTo>
                  <a:pt x="1440" y="1847"/>
                </a:lnTo>
                <a:lnTo>
                  <a:pt x="1446" y="1755"/>
                </a:lnTo>
                <a:lnTo>
                  <a:pt x="1480" y="1735"/>
                </a:lnTo>
                <a:lnTo>
                  <a:pt x="1466" y="1703"/>
                </a:lnTo>
                <a:lnTo>
                  <a:pt x="1454" y="1650"/>
                </a:lnTo>
                <a:lnTo>
                  <a:pt x="1440" y="1420"/>
                </a:lnTo>
                <a:lnTo>
                  <a:pt x="1420" y="1341"/>
                </a:lnTo>
                <a:lnTo>
                  <a:pt x="1401" y="1322"/>
                </a:lnTo>
                <a:lnTo>
                  <a:pt x="1328" y="1209"/>
                </a:lnTo>
                <a:lnTo>
                  <a:pt x="1296" y="1184"/>
                </a:lnTo>
                <a:lnTo>
                  <a:pt x="1256" y="1196"/>
                </a:lnTo>
                <a:lnTo>
                  <a:pt x="1210" y="1177"/>
                </a:lnTo>
                <a:lnTo>
                  <a:pt x="1217" y="1158"/>
                </a:lnTo>
                <a:lnTo>
                  <a:pt x="1197" y="1138"/>
                </a:lnTo>
                <a:lnTo>
                  <a:pt x="1171" y="1144"/>
                </a:lnTo>
                <a:lnTo>
                  <a:pt x="1151" y="1118"/>
                </a:lnTo>
                <a:lnTo>
                  <a:pt x="1098" y="1098"/>
                </a:lnTo>
                <a:lnTo>
                  <a:pt x="1092" y="1071"/>
                </a:lnTo>
                <a:lnTo>
                  <a:pt x="1118" y="1059"/>
                </a:lnTo>
                <a:lnTo>
                  <a:pt x="1104" y="1045"/>
                </a:lnTo>
                <a:lnTo>
                  <a:pt x="1033" y="1019"/>
                </a:lnTo>
                <a:lnTo>
                  <a:pt x="1013" y="986"/>
                </a:lnTo>
                <a:lnTo>
                  <a:pt x="1013" y="960"/>
                </a:lnTo>
                <a:lnTo>
                  <a:pt x="974" y="822"/>
                </a:lnTo>
                <a:lnTo>
                  <a:pt x="940" y="802"/>
                </a:lnTo>
                <a:lnTo>
                  <a:pt x="848" y="789"/>
                </a:lnTo>
                <a:lnTo>
                  <a:pt x="750" y="789"/>
                </a:lnTo>
                <a:lnTo>
                  <a:pt x="691" y="815"/>
                </a:lnTo>
                <a:lnTo>
                  <a:pt x="671" y="809"/>
                </a:lnTo>
                <a:lnTo>
                  <a:pt x="671" y="783"/>
                </a:lnTo>
                <a:lnTo>
                  <a:pt x="632" y="749"/>
                </a:lnTo>
                <a:lnTo>
                  <a:pt x="605" y="684"/>
                </a:lnTo>
                <a:lnTo>
                  <a:pt x="539" y="644"/>
                </a:lnTo>
                <a:lnTo>
                  <a:pt x="480" y="644"/>
                </a:lnTo>
                <a:lnTo>
                  <a:pt x="407" y="520"/>
                </a:lnTo>
                <a:lnTo>
                  <a:pt x="342" y="506"/>
                </a:lnTo>
                <a:lnTo>
                  <a:pt x="316" y="520"/>
                </a:lnTo>
                <a:lnTo>
                  <a:pt x="283" y="480"/>
                </a:lnTo>
                <a:lnTo>
                  <a:pt x="257" y="473"/>
                </a:lnTo>
                <a:lnTo>
                  <a:pt x="243" y="447"/>
                </a:lnTo>
                <a:lnTo>
                  <a:pt x="250" y="315"/>
                </a:lnTo>
                <a:lnTo>
                  <a:pt x="172" y="263"/>
                </a:lnTo>
                <a:lnTo>
                  <a:pt x="138" y="263"/>
                </a:lnTo>
                <a:lnTo>
                  <a:pt x="99" y="184"/>
                </a:lnTo>
                <a:lnTo>
                  <a:pt x="99" y="131"/>
                </a:lnTo>
                <a:lnTo>
                  <a:pt x="79" y="151"/>
                </a:lnTo>
                <a:lnTo>
                  <a:pt x="46" y="151"/>
                </a:lnTo>
                <a:lnTo>
                  <a:pt x="33" y="158"/>
                </a:lnTo>
                <a:lnTo>
                  <a:pt x="0" y="72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55" name="Freeform 55"/>
          <p:cNvSpPr>
            <a:spLocks/>
          </p:cNvSpPr>
          <p:nvPr/>
        </p:nvSpPr>
        <p:spPr bwMode="auto">
          <a:xfrm>
            <a:off x="2190180" y="1164116"/>
            <a:ext cx="1727200" cy="2038350"/>
          </a:xfrm>
          <a:custGeom>
            <a:avLst/>
            <a:gdLst/>
            <a:ahLst/>
            <a:cxnLst>
              <a:cxn ang="0">
                <a:pos x="625" y="0"/>
              </a:cxn>
              <a:cxn ang="0">
                <a:pos x="217" y="322"/>
              </a:cxn>
              <a:cxn ang="0">
                <a:pos x="302" y="683"/>
              </a:cxn>
              <a:cxn ang="0">
                <a:pos x="329" y="1453"/>
              </a:cxn>
              <a:cxn ang="0">
                <a:pos x="309" y="1670"/>
              </a:cxn>
              <a:cxn ang="0">
                <a:pos x="296" y="1913"/>
              </a:cxn>
              <a:cxn ang="0">
                <a:pos x="315" y="2064"/>
              </a:cxn>
              <a:cxn ang="0">
                <a:pos x="270" y="2170"/>
              </a:cxn>
              <a:cxn ang="0">
                <a:pos x="112" y="2137"/>
              </a:cxn>
              <a:cxn ang="0">
                <a:pos x="53" y="2111"/>
              </a:cxn>
              <a:cxn ang="0">
                <a:pos x="13" y="2143"/>
              </a:cxn>
              <a:cxn ang="0">
                <a:pos x="0" y="2202"/>
              </a:cxn>
              <a:cxn ang="0">
                <a:pos x="39" y="2301"/>
              </a:cxn>
              <a:cxn ang="0">
                <a:pos x="98" y="2354"/>
              </a:cxn>
              <a:cxn ang="0">
                <a:pos x="191" y="2538"/>
              </a:cxn>
              <a:cxn ang="0">
                <a:pos x="250" y="2650"/>
              </a:cxn>
              <a:cxn ang="0">
                <a:pos x="217" y="2774"/>
              </a:cxn>
              <a:cxn ang="0">
                <a:pos x="230" y="2873"/>
              </a:cxn>
              <a:cxn ang="0">
                <a:pos x="355" y="2893"/>
              </a:cxn>
              <a:cxn ang="0">
                <a:pos x="408" y="2899"/>
              </a:cxn>
              <a:cxn ang="0">
                <a:pos x="513" y="2958"/>
              </a:cxn>
              <a:cxn ang="0">
                <a:pos x="566" y="3083"/>
              </a:cxn>
              <a:cxn ang="0">
                <a:pos x="625" y="3320"/>
              </a:cxn>
              <a:cxn ang="0">
                <a:pos x="657" y="3471"/>
              </a:cxn>
              <a:cxn ang="0">
                <a:pos x="710" y="3497"/>
              </a:cxn>
              <a:cxn ang="0">
                <a:pos x="848" y="3517"/>
              </a:cxn>
              <a:cxn ang="0">
                <a:pos x="888" y="3635"/>
              </a:cxn>
              <a:cxn ang="0">
                <a:pos x="993" y="3740"/>
              </a:cxn>
              <a:cxn ang="0">
                <a:pos x="1117" y="3839"/>
              </a:cxn>
              <a:cxn ang="0">
                <a:pos x="1204" y="3853"/>
              </a:cxn>
              <a:cxn ang="0">
                <a:pos x="1341" y="3629"/>
              </a:cxn>
              <a:cxn ang="0">
                <a:pos x="1400" y="3557"/>
              </a:cxn>
              <a:cxn ang="0">
                <a:pos x="1388" y="3425"/>
              </a:cxn>
              <a:cxn ang="0">
                <a:pos x="1440" y="3418"/>
              </a:cxn>
              <a:cxn ang="0">
                <a:pos x="1532" y="3359"/>
              </a:cxn>
              <a:cxn ang="0">
                <a:pos x="1578" y="3189"/>
              </a:cxn>
              <a:cxn ang="0">
                <a:pos x="1631" y="3169"/>
              </a:cxn>
              <a:cxn ang="0">
                <a:pos x="1684" y="3162"/>
              </a:cxn>
              <a:cxn ang="0">
                <a:pos x="1808" y="3267"/>
              </a:cxn>
              <a:cxn ang="0">
                <a:pos x="1959" y="3379"/>
              </a:cxn>
              <a:cxn ang="0">
                <a:pos x="2071" y="3418"/>
              </a:cxn>
              <a:cxn ang="0">
                <a:pos x="2144" y="3385"/>
              </a:cxn>
              <a:cxn ang="0">
                <a:pos x="2275" y="3392"/>
              </a:cxn>
              <a:cxn ang="0">
                <a:pos x="2393" y="3425"/>
              </a:cxn>
              <a:cxn ang="0">
                <a:pos x="2557" y="3385"/>
              </a:cxn>
              <a:cxn ang="0">
                <a:pos x="2768" y="3260"/>
              </a:cxn>
              <a:cxn ang="0">
                <a:pos x="2952" y="3228"/>
              </a:cxn>
              <a:cxn ang="0">
                <a:pos x="3262" y="1834"/>
              </a:cxn>
              <a:cxn ang="0">
                <a:pos x="2946" y="1670"/>
              </a:cxn>
              <a:cxn ang="0">
                <a:pos x="2749" y="1572"/>
              </a:cxn>
              <a:cxn ang="0">
                <a:pos x="2453" y="1177"/>
              </a:cxn>
              <a:cxn ang="0">
                <a:pos x="2308" y="782"/>
              </a:cxn>
              <a:cxn ang="0">
                <a:pos x="1973" y="486"/>
              </a:cxn>
              <a:cxn ang="0">
                <a:pos x="1716" y="269"/>
              </a:cxn>
              <a:cxn ang="0">
                <a:pos x="1532" y="59"/>
              </a:cxn>
            </a:cxnLst>
            <a:rect l="0" t="0" r="r" b="b"/>
            <a:pathLst>
              <a:path w="3262" h="3853">
                <a:moveTo>
                  <a:pt x="1512" y="46"/>
                </a:moveTo>
                <a:lnTo>
                  <a:pt x="1105" y="26"/>
                </a:lnTo>
                <a:lnTo>
                  <a:pt x="625" y="0"/>
                </a:lnTo>
                <a:lnTo>
                  <a:pt x="612" y="276"/>
                </a:lnTo>
                <a:lnTo>
                  <a:pt x="256" y="257"/>
                </a:lnTo>
                <a:lnTo>
                  <a:pt x="217" y="322"/>
                </a:lnTo>
                <a:lnTo>
                  <a:pt x="250" y="308"/>
                </a:lnTo>
                <a:lnTo>
                  <a:pt x="256" y="421"/>
                </a:lnTo>
                <a:lnTo>
                  <a:pt x="302" y="683"/>
                </a:lnTo>
                <a:lnTo>
                  <a:pt x="355" y="822"/>
                </a:lnTo>
                <a:lnTo>
                  <a:pt x="375" y="1013"/>
                </a:lnTo>
                <a:lnTo>
                  <a:pt x="329" y="1453"/>
                </a:lnTo>
                <a:lnTo>
                  <a:pt x="282" y="1446"/>
                </a:lnTo>
                <a:lnTo>
                  <a:pt x="296" y="1532"/>
                </a:lnTo>
                <a:lnTo>
                  <a:pt x="309" y="1670"/>
                </a:lnTo>
                <a:lnTo>
                  <a:pt x="329" y="1788"/>
                </a:lnTo>
                <a:lnTo>
                  <a:pt x="315" y="1854"/>
                </a:lnTo>
                <a:lnTo>
                  <a:pt x="296" y="1913"/>
                </a:lnTo>
                <a:lnTo>
                  <a:pt x="315" y="1979"/>
                </a:lnTo>
                <a:lnTo>
                  <a:pt x="315" y="2032"/>
                </a:lnTo>
                <a:lnTo>
                  <a:pt x="315" y="2064"/>
                </a:lnTo>
                <a:lnTo>
                  <a:pt x="329" y="2111"/>
                </a:lnTo>
                <a:lnTo>
                  <a:pt x="329" y="2123"/>
                </a:lnTo>
                <a:lnTo>
                  <a:pt x="270" y="2170"/>
                </a:lnTo>
                <a:lnTo>
                  <a:pt x="210" y="2137"/>
                </a:lnTo>
                <a:lnTo>
                  <a:pt x="177" y="2130"/>
                </a:lnTo>
                <a:lnTo>
                  <a:pt x="112" y="2137"/>
                </a:lnTo>
                <a:lnTo>
                  <a:pt x="86" y="2130"/>
                </a:lnTo>
                <a:lnTo>
                  <a:pt x="72" y="2117"/>
                </a:lnTo>
                <a:lnTo>
                  <a:pt x="53" y="2111"/>
                </a:lnTo>
                <a:lnTo>
                  <a:pt x="39" y="2117"/>
                </a:lnTo>
                <a:lnTo>
                  <a:pt x="39" y="2123"/>
                </a:lnTo>
                <a:lnTo>
                  <a:pt x="13" y="2143"/>
                </a:lnTo>
                <a:lnTo>
                  <a:pt x="0" y="2156"/>
                </a:lnTo>
                <a:lnTo>
                  <a:pt x="0" y="2176"/>
                </a:lnTo>
                <a:lnTo>
                  <a:pt x="0" y="2202"/>
                </a:lnTo>
                <a:lnTo>
                  <a:pt x="27" y="2261"/>
                </a:lnTo>
                <a:lnTo>
                  <a:pt x="39" y="2287"/>
                </a:lnTo>
                <a:lnTo>
                  <a:pt x="39" y="2301"/>
                </a:lnTo>
                <a:lnTo>
                  <a:pt x="59" y="2307"/>
                </a:lnTo>
                <a:lnTo>
                  <a:pt x="79" y="2320"/>
                </a:lnTo>
                <a:lnTo>
                  <a:pt x="98" y="2354"/>
                </a:lnTo>
                <a:lnTo>
                  <a:pt x="132" y="2439"/>
                </a:lnTo>
                <a:lnTo>
                  <a:pt x="191" y="2512"/>
                </a:lnTo>
                <a:lnTo>
                  <a:pt x="191" y="2538"/>
                </a:lnTo>
                <a:lnTo>
                  <a:pt x="197" y="2564"/>
                </a:lnTo>
                <a:lnTo>
                  <a:pt x="236" y="2591"/>
                </a:lnTo>
                <a:lnTo>
                  <a:pt x="250" y="2650"/>
                </a:lnTo>
                <a:lnTo>
                  <a:pt x="276" y="2715"/>
                </a:lnTo>
                <a:lnTo>
                  <a:pt x="236" y="2747"/>
                </a:lnTo>
                <a:lnTo>
                  <a:pt x="217" y="2774"/>
                </a:lnTo>
                <a:lnTo>
                  <a:pt x="210" y="2794"/>
                </a:lnTo>
                <a:lnTo>
                  <a:pt x="210" y="2840"/>
                </a:lnTo>
                <a:lnTo>
                  <a:pt x="230" y="2873"/>
                </a:lnTo>
                <a:lnTo>
                  <a:pt x="270" y="2893"/>
                </a:lnTo>
                <a:lnTo>
                  <a:pt x="296" y="2932"/>
                </a:lnTo>
                <a:lnTo>
                  <a:pt x="355" y="2893"/>
                </a:lnTo>
                <a:lnTo>
                  <a:pt x="375" y="2899"/>
                </a:lnTo>
                <a:lnTo>
                  <a:pt x="388" y="2899"/>
                </a:lnTo>
                <a:lnTo>
                  <a:pt x="408" y="2899"/>
                </a:lnTo>
                <a:lnTo>
                  <a:pt x="428" y="2905"/>
                </a:lnTo>
                <a:lnTo>
                  <a:pt x="467" y="2932"/>
                </a:lnTo>
                <a:lnTo>
                  <a:pt x="513" y="2958"/>
                </a:lnTo>
                <a:lnTo>
                  <a:pt x="539" y="3004"/>
                </a:lnTo>
                <a:lnTo>
                  <a:pt x="546" y="3037"/>
                </a:lnTo>
                <a:lnTo>
                  <a:pt x="566" y="3083"/>
                </a:lnTo>
                <a:lnTo>
                  <a:pt x="578" y="3156"/>
                </a:lnTo>
                <a:lnTo>
                  <a:pt x="605" y="3215"/>
                </a:lnTo>
                <a:lnTo>
                  <a:pt x="625" y="3320"/>
                </a:lnTo>
                <a:lnTo>
                  <a:pt x="625" y="3373"/>
                </a:lnTo>
                <a:lnTo>
                  <a:pt x="637" y="3458"/>
                </a:lnTo>
                <a:lnTo>
                  <a:pt x="657" y="3471"/>
                </a:lnTo>
                <a:lnTo>
                  <a:pt x="665" y="3478"/>
                </a:lnTo>
                <a:lnTo>
                  <a:pt x="684" y="3497"/>
                </a:lnTo>
                <a:lnTo>
                  <a:pt x="710" y="3497"/>
                </a:lnTo>
                <a:lnTo>
                  <a:pt x="776" y="3517"/>
                </a:lnTo>
                <a:lnTo>
                  <a:pt x="821" y="3523"/>
                </a:lnTo>
                <a:lnTo>
                  <a:pt x="848" y="3517"/>
                </a:lnTo>
                <a:lnTo>
                  <a:pt x="881" y="3537"/>
                </a:lnTo>
                <a:lnTo>
                  <a:pt x="888" y="3563"/>
                </a:lnTo>
                <a:lnTo>
                  <a:pt x="888" y="3635"/>
                </a:lnTo>
                <a:lnTo>
                  <a:pt x="908" y="3661"/>
                </a:lnTo>
                <a:lnTo>
                  <a:pt x="940" y="3675"/>
                </a:lnTo>
                <a:lnTo>
                  <a:pt x="993" y="3740"/>
                </a:lnTo>
                <a:lnTo>
                  <a:pt x="1019" y="3780"/>
                </a:lnTo>
                <a:lnTo>
                  <a:pt x="1026" y="3839"/>
                </a:lnTo>
                <a:lnTo>
                  <a:pt x="1117" y="3839"/>
                </a:lnTo>
                <a:lnTo>
                  <a:pt x="1157" y="3839"/>
                </a:lnTo>
                <a:lnTo>
                  <a:pt x="1177" y="3845"/>
                </a:lnTo>
                <a:lnTo>
                  <a:pt x="1204" y="3853"/>
                </a:lnTo>
                <a:lnTo>
                  <a:pt x="1283" y="3833"/>
                </a:lnTo>
                <a:lnTo>
                  <a:pt x="1335" y="3800"/>
                </a:lnTo>
                <a:lnTo>
                  <a:pt x="1341" y="3629"/>
                </a:lnTo>
                <a:lnTo>
                  <a:pt x="1354" y="3602"/>
                </a:lnTo>
                <a:lnTo>
                  <a:pt x="1394" y="3576"/>
                </a:lnTo>
                <a:lnTo>
                  <a:pt x="1400" y="3557"/>
                </a:lnTo>
                <a:lnTo>
                  <a:pt x="1400" y="3523"/>
                </a:lnTo>
                <a:lnTo>
                  <a:pt x="1388" y="3458"/>
                </a:lnTo>
                <a:lnTo>
                  <a:pt x="1388" y="3425"/>
                </a:lnTo>
                <a:lnTo>
                  <a:pt x="1400" y="3418"/>
                </a:lnTo>
                <a:lnTo>
                  <a:pt x="1414" y="3418"/>
                </a:lnTo>
                <a:lnTo>
                  <a:pt x="1440" y="3418"/>
                </a:lnTo>
                <a:lnTo>
                  <a:pt x="1493" y="3405"/>
                </a:lnTo>
                <a:lnTo>
                  <a:pt x="1519" y="3399"/>
                </a:lnTo>
                <a:lnTo>
                  <a:pt x="1532" y="3359"/>
                </a:lnTo>
                <a:lnTo>
                  <a:pt x="1519" y="3267"/>
                </a:lnTo>
                <a:lnTo>
                  <a:pt x="1558" y="3228"/>
                </a:lnTo>
                <a:lnTo>
                  <a:pt x="1578" y="3189"/>
                </a:lnTo>
                <a:lnTo>
                  <a:pt x="1591" y="3209"/>
                </a:lnTo>
                <a:lnTo>
                  <a:pt x="1617" y="3209"/>
                </a:lnTo>
                <a:lnTo>
                  <a:pt x="1631" y="3169"/>
                </a:lnTo>
                <a:lnTo>
                  <a:pt x="1650" y="3156"/>
                </a:lnTo>
                <a:lnTo>
                  <a:pt x="1657" y="3156"/>
                </a:lnTo>
                <a:lnTo>
                  <a:pt x="1684" y="3162"/>
                </a:lnTo>
                <a:lnTo>
                  <a:pt x="1729" y="3228"/>
                </a:lnTo>
                <a:lnTo>
                  <a:pt x="1749" y="3241"/>
                </a:lnTo>
                <a:lnTo>
                  <a:pt x="1808" y="3267"/>
                </a:lnTo>
                <a:lnTo>
                  <a:pt x="1848" y="3274"/>
                </a:lnTo>
                <a:lnTo>
                  <a:pt x="1868" y="3286"/>
                </a:lnTo>
                <a:lnTo>
                  <a:pt x="1959" y="3379"/>
                </a:lnTo>
                <a:lnTo>
                  <a:pt x="1998" y="3405"/>
                </a:lnTo>
                <a:lnTo>
                  <a:pt x="2058" y="3425"/>
                </a:lnTo>
                <a:lnTo>
                  <a:pt x="2071" y="3418"/>
                </a:lnTo>
                <a:lnTo>
                  <a:pt x="2085" y="3392"/>
                </a:lnTo>
                <a:lnTo>
                  <a:pt x="2104" y="3385"/>
                </a:lnTo>
                <a:lnTo>
                  <a:pt x="2144" y="3385"/>
                </a:lnTo>
                <a:lnTo>
                  <a:pt x="2164" y="3392"/>
                </a:lnTo>
                <a:lnTo>
                  <a:pt x="2203" y="3425"/>
                </a:lnTo>
                <a:lnTo>
                  <a:pt x="2275" y="3392"/>
                </a:lnTo>
                <a:lnTo>
                  <a:pt x="2295" y="3392"/>
                </a:lnTo>
                <a:lnTo>
                  <a:pt x="2387" y="3425"/>
                </a:lnTo>
                <a:lnTo>
                  <a:pt x="2393" y="3425"/>
                </a:lnTo>
                <a:lnTo>
                  <a:pt x="2419" y="3478"/>
                </a:lnTo>
                <a:lnTo>
                  <a:pt x="2478" y="3484"/>
                </a:lnTo>
                <a:lnTo>
                  <a:pt x="2557" y="3385"/>
                </a:lnTo>
                <a:lnTo>
                  <a:pt x="2591" y="3320"/>
                </a:lnTo>
                <a:lnTo>
                  <a:pt x="2656" y="3267"/>
                </a:lnTo>
                <a:lnTo>
                  <a:pt x="2768" y="3260"/>
                </a:lnTo>
                <a:lnTo>
                  <a:pt x="2808" y="3280"/>
                </a:lnTo>
                <a:lnTo>
                  <a:pt x="2966" y="3306"/>
                </a:lnTo>
                <a:lnTo>
                  <a:pt x="2952" y="3228"/>
                </a:lnTo>
                <a:lnTo>
                  <a:pt x="2834" y="2729"/>
                </a:lnTo>
                <a:lnTo>
                  <a:pt x="2808" y="2591"/>
                </a:lnTo>
                <a:lnTo>
                  <a:pt x="3262" y="1834"/>
                </a:lnTo>
                <a:lnTo>
                  <a:pt x="3143" y="1801"/>
                </a:lnTo>
                <a:lnTo>
                  <a:pt x="3064" y="1729"/>
                </a:lnTo>
                <a:lnTo>
                  <a:pt x="2946" y="1670"/>
                </a:lnTo>
                <a:lnTo>
                  <a:pt x="2926" y="1643"/>
                </a:lnTo>
                <a:lnTo>
                  <a:pt x="2808" y="1617"/>
                </a:lnTo>
                <a:lnTo>
                  <a:pt x="2749" y="1572"/>
                </a:lnTo>
                <a:lnTo>
                  <a:pt x="2676" y="1493"/>
                </a:lnTo>
                <a:lnTo>
                  <a:pt x="2545" y="1406"/>
                </a:lnTo>
                <a:lnTo>
                  <a:pt x="2453" y="1177"/>
                </a:lnTo>
                <a:lnTo>
                  <a:pt x="2439" y="1019"/>
                </a:lnTo>
                <a:lnTo>
                  <a:pt x="2354" y="855"/>
                </a:lnTo>
                <a:lnTo>
                  <a:pt x="2308" y="782"/>
                </a:lnTo>
                <a:lnTo>
                  <a:pt x="2295" y="756"/>
                </a:lnTo>
                <a:lnTo>
                  <a:pt x="2104" y="644"/>
                </a:lnTo>
                <a:lnTo>
                  <a:pt x="1973" y="486"/>
                </a:lnTo>
                <a:lnTo>
                  <a:pt x="1907" y="440"/>
                </a:lnTo>
                <a:lnTo>
                  <a:pt x="1782" y="296"/>
                </a:lnTo>
                <a:lnTo>
                  <a:pt x="1716" y="269"/>
                </a:lnTo>
                <a:lnTo>
                  <a:pt x="1664" y="223"/>
                </a:lnTo>
                <a:lnTo>
                  <a:pt x="1571" y="65"/>
                </a:lnTo>
                <a:lnTo>
                  <a:pt x="1532" y="59"/>
                </a:lnTo>
                <a:lnTo>
                  <a:pt x="1512" y="46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56" name="Freeform 56"/>
          <p:cNvSpPr>
            <a:spLocks/>
          </p:cNvSpPr>
          <p:nvPr/>
        </p:nvSpPr>
        <p:spPr bwMode="auto">
          <a:xfrm>
            <a:off x="3415730" y="5237641"/>
            <a:ext cx="385762" cy="288925"/>
          </a:xfrm>
          <a:custGeom>
            <a:avLst/>
            <a:gdLst/>
            <a:ahLst/>
            <a:cxnLst>
              <a:cxn ang="0">
                <a:pos x="40" y="237"/>
              </a:cxn>
              <a:cxn ang="0">
                <a:pos x="53" y="237"/>
              </a:cxn>
              <a:cxn ang="0">
                <a:pos x="60" y="250"/>
              </a:cxn>
              <a:cxn ang="0">
                <a:pos x="67" y="243"/>
              </a:cxn>
              <a:cxn ang="0">
                <a:pos x="79" y="243"/>
              </a:cxn>
              <a:cxn ang="0">
                <a:pos x="87" y="250"/>
              </a:cxn>
              <a:cxn ang="0">
                <a:pos x="99" y="237"/>
              </a:cxn>
              <a:cxn ang="0">
                <a:pos x="113" y="243"/>
              </a:cxn>
              <a:cxn ang="0">
                <a:pos x="119" y="250"/>
              </a:cxn>
              <a:cxn ang="0">
                <a:pos x="139" y="256"/>
              </a:cxn>
              <a:cxn ang="0">
                <a:pos x="139" y="282"/>
              </a:cxn>
              <a:cxn ang="0">
                <a:pos x="125" y="296"/>
              </a:cxn>
              <a:cxn ang="0">
                <a:pos x="145" y="309"/>
              </a:cxn>
              <a:cxn ang="0">
                <a:pos x="257" y="349"/>
              </a:cxn>
              <a:cxn ang="0">
                <a:pos x="310" y="381"/>
              </a:cxn>
              <a:cxn ang="0">
                <a:pos x="356" y="414"/>
              </a:cxn>
              <a:cxn ang="0">
                <a:pos x="461" y="513"/>
              </a:cxn>
              <a:cxn ang="0">
                <a:pos x="468" y="519"/>
              </a:cxn>
              <a:cxn ang="0">
                <a:pos x="494" y="546"/>
              </a:cxn>
              <a:cxn ang="0">
                <a:pos x="593" y="454"/>
              </a:cxn>
              <a:cxn ang="0">
                <a:pos x="619" y="421"/>
              </a:cxn>
              <a:cxn ang="0">
                <a:pos x="658" y="381"/>
              </a:cxn>
              <a:cxn ang="0">
                <a:pos x="658" y="361"/>
              </a:cxn>
              <a:cxn ang="0">
                <a:pos x="664" y="342"/>
              </a:cxn>
              <a:cxn ang="0">
                <a:pos x="678" y="349"/>
              </a:cxn>
              <a:cxn ang="0">
                <a:pos x="697" y="355"/>
              </a:cxn>
              <a:cxn ang="0">
                <a:pos x="711" y="329"/>
              </a:cxn>
              <a:cxn ang="0">
                <a:pos x="731" y="322"/>
              </a:cxn>
              <a:cxn ang="0">
                <a:pos x="731" y="296"/>
              </a:cxn>
              <a:cxn ang="0">
                <a:pos x="711" y="243"/>
              </a:cxn>
              <a:cxn ang="0">
                <a:pos x="717" y="217"/>
              </a:cxn>
              <a:cxn ang="0">
                <a:pos x="717" y="184"/>
              </a:cxn>
              <a:cxn ang="0">
                <a:pos x="723" y="132"/>
              </a:cxn>
              <a:cxn ang="0">
                <a:pos x="664" y="47"/>
              </a:cxn>
              <a:cxn ang="0">
                <a:pos x="652" y="20"/>
              </a:cxn>
              <a:cxn ang="0">
                <a:pos x="644" y="7"/>
              </a:cxn>
              <a:cxn ang="0">
                <a:pos x="632" y="0"/>
              </a:cxn>
              <a:cxn ang="0">
                <a:pos x="599" y="27"/>
              </a:cxn>
              <a:cxn ang="0">
                <a:pos x="579" y="47"/>
              </a:cxn>
              <a:cxn ang="0">
                <a:pos x="559" y="59"/>
              </a:cxn>
              <a:cxn ang="0">
                <a:pos x="533" y="65"/>
              </a:cxn>
              <a:cxn ang="0">
                <a:pos x="454" y="53"/>
              </a:cxn>
              <a:cxn ang="0">
                <a:pos x="395" y="39"/>
              </a:cxn>
              <a:cxn ang="0">
                <a:pos x="375" y="53"/>
              </a:cxn>
              <a:cxn ang="0">
                <a:pos x="322" y="112"/>
              </a:cxn>
              <a:cxn ang="0">
                <a:pos x="296" y="132"/>
              </a:cxn>
              <a:cxn ang="0">
                <a:pos x="277" y="138"/>
              </a:cxn>
              <a:cxn ang="0">
                <a:pos x="257" y="144"/>
              </a:cxn>
              <a:cxn ang="0">
                <a:pos x="237" y="152"/>
              </a:cxn>
              <a:cxn ang="0">
                <a:pos x="217" y="152"/>
              </a:cxn>
              <a:cxn ang="0">
                <a:pos x="204" y="138"/>
              </a:cxn>
              <a:cxn ang="0">
                <a:pos x="184" y="152"/>
              </a:cxn>
              <a:cxn ang="0">
                <a:pos x="178" y="171"/>
              </a:cxn>
              <a:cxn ang="0">
                <a:pos x="164" y="177"/>
              </a:cxn>
              <a:cxn ang="0">
                <a:pos x="139" y="158"/>
              </a:cxn>
              <a:cxn ang="0">
                <a:pos x="99" y="152"/>
              </a:cxn>
              <a:cxn ang="0">
                <a:pos x="79" y="144"/>
              </a:cxn>
              <a:cxn ang="0">
                <a:pos x="60" y="184"/>
              </a:cxn>
            </a:cxnLst>
            <a:rect l="0" t="0" r="r" b="b"/>
            <a:pathLst>
              <a:path w="731" h="546">
                <a:moveTo>
                  <a:pt x="0" y="217"/>
                </a:moveTo>
                <a:lnTo>
                  <a:pt x="40" y="237"/>
                </a:lnTo>
                <a:lnTo>
                  <a:pt x="47" y="237"/>
                </a:lnTo>
                <a:lnTo>
                  <a:pt x="53" y="237"/>
                </a:lnTo>
                <a:lnTo>
                  <a:pt x="60" y="243"/>
                </a:lnTo>
                <a:lnTo>
                  <a:pt x="60" y="250"/>
                </a:lnTo>
                <a:lnTo>
                  <a:pt x="67" y="256"/>
                </a:lnTo>
                <a:lnTo>
                  <a:pt x="67" y="243"/>
                </a:lnTo>
                <a:lnTo>
                  <a:pt x="67" y="250"/>
                </a:lnTo>
                <a:lnTo>
                  <a:pt x="79" y="243"/>
                </a:lnTo>
                <a:lnTo>
                  <a:pt x="87" y="256"/>
                </a:lnTo>
                <a:lnTo>
                  <a:pt x="87" y="250"/>
                </a:lnTo>
                <a:lnTo>
                  <a:pt x="87" y="243"/>
                </a:lnTo>
                <a:lnTo>
                  <a:pt x="99" y="237"/>
                </a:lnTo>
                <a:lnTo>
                  <a:pt x="105" y="237"/>
                </a:lnTo>
                <a:lnTo>
                  <a:pt x="113" y="243"/>
                </a:lnTo>
                <a:lnTo>
                  <a:pt x="113" y="256"/>
                </a:lnTo>
                <a:lnTo>
                  <a:pt x="119" y="250"/>
                </a:lnTo>
                <a:lnTo>
                  <a:pt x="125" y="250"/>
                </a:lnTo>
                <a:lnTo>
                  <a:pt x="139" y="256"/>
                </a:lnTo>
                <a:lnTo>
                  <a:pt x="145" y="276"/>
                </a:lnTo>
                <a:lnTo>
                  <a:pt x="139" y="282"/>
                </a:lnTo>
                <a:lnTo>
                  <a:pt x="125" y="290"/>
                </a:lnTo>
                <a:lnTo>
                  <a:pt x="125" y="296"/>
                </a:lnTo>
                <a:lnTo>
                  <a:pt x="125" y="302"/>
                </a:lnTo>
                <a:lnTo>
                  <a:pt x="145" y="309"/>
                </a:lnTo>
                <a:lnTo>
                  <a:pt x="184" y="329"/>
                </a:lnTo>
                <a:lnTo>
                  <a:pt x="257" y="349"/>
                </a:lnTo>
                <a:lnTo>
                  <a:pt x="277" y="369"/>
                </a:lnTo>
                <a:lnTo>
                  <a:pt x="310" y="381"/>
                </a:lnTo>
                <a:lnTo>
                  <a:pt x="342" y="408"/>
                </a:lnTo>
                <a:lnTo>
                  <a:pt x="356" y="414"/>
                </a:lnTo>
                <a:lnTo>
                  <a:pt x="435" y="487"/>
                </a:lnTo>
                <a:lnTo>
                  <a:pt x="461" y="513"/>
                </a:lnTo>
                <a:lnTo>
                  <a:pt x="474" y="519"/>
                </a:lnTo>
                <a:lnTo>
                  <a:pt x="468" y="519"/>
                </a:lnTo>
                <a:lnTo>
                  <a:pt x="474" y="526"/>
                </a:lnTo>
                <a:lnTo>
                  <a:pt x="494" y="546"/>
                </a:lnTo>
                <a:lnTo>
                  <a:pt x="547" y="499"/>
                </a:lnTo>
                <a:lnTo>
                  <a:pt x="593" y="454"/>
                </a:lnTo>
                <a:lnTo>
                  <a:pt x="606" y="440"/>
                </a:lnTo>
                <a:lnTo>
                  <a:pt x="619" y="421"/>
                </a:lnTo>
                <a:lnTo>
                  <a:pt x="652" y="395"/>
                </a:lnTo>
                <a:lnTo>
                  <a:pt x="658" y="381"/>
                </a:lnTo>
                <a:lnTo>
                  <a:pt x="664" y="375"/>
                </a:lnTo>
                <a:lnTo>
                  <a:pt x="658" y="361"/>
                </a:lnTo>
                <a:lnTo>
                  <a:pt x="658" y="355"/>
                </a:lnTo>
                <a:lnTo>
                  <a:pt x="664" y="342"/>
                </a:lnTo>
                <a:lnTo>
                  <a:pt x="671" y="349"/>
                </a:lnTo>
                <a:lnTo>
                  <a:pt x="678" y="349"/>
                </a:lnTo>
                <a:lnTo>
                  <a:pt x="691" y="355"/>
                </a:lnTo>
                <a:lnTo>
                  <a:pt x="697" y="355"/>
                </a:lnTo>
                <a:lnTo>
                  <a:pt x="697" y="349"/>
                </a:lnTo>
                <a:lnTo>
                  <a:pt x="711" y="329"/>
                </a:lnTo>
                <a:lnTo>
                  <a:pt x="717" y="322"/>
                </a:lnTo>
                <a:lnTo>
                  <a:pt x="731" y="322"/>
                </a:lnTo>
                <a:lnTo>
                  <a:pt x="731" y="316"/>
                </a:lnTo>
                <a:lnTo>
                  <a:pt x="731" y="296"/>
                </a:lnTo>
                <a:lnTo>
                  <a:pt x="711" y="276"/>
                </a:lnTo>
                <a:lnTo>
                  <a:pt x="711" y="243"/>
                </a:lnTo>
                <a:lnTo>
                  <a:pt x="717" y="230"/>
                </a:lnTo>
                <a:lnTo>
                  <a:pt x="717" y="217"/>
                </a:lnTo>
                <a:lnTo>
                  <a:pt x="717" y="197"/>
                </a:lnTo>
                <a:lnTo>
                  <a:pt x="717" y="184"/>
                </a:lnTo>
                <a:lnTo>
                  <a:pt x="717" y="158"/>
                </a:lnTo>
                <a:lnTo>
                  <a:pt x="723" y="132"/>
                </a:lnTo>
                <a:lnTo>
                  <a:pt x="731" y="118"/>
                </a:lnTo>
                <a:lnTo>
                  <a:pt x="664" y="47"/>
                </a:lnTo>
                <a:lnTo>
                  <a:pt x="658" y="39"/>
                </a:lnTo>
                <a:lnTo>
                  <a:pt x="652" y="20"/>
                </a:lnTo>
                <a:lnTo>
                  <a:pt x="652" y="13"/>
                </a:lnTo>
                <a:lnTo>
                  <a:pt x="644" y="7"/>
                </a:lnTo>
                <a:lnTo>
                  <a:pt x="638" y="0"/>
                </a:lnTo>
                <a:lnTo>
                  <a:pt x="632" y="0"/>
                </a:lnTo>
                <a:lnTo>
                  <a:pt x="632" y="7"/>
                </a:lnTo>
                <a:lnTo>
                  <a:pt x="599" y="27"/>
                </a:lnTo>
                <a:lnTo>
                  <a:pt x="593" y="39"/>
                </a:lnTo>
                <a:lnTo>
                  <a:pt x="579" y="47"/>
                </a:lnTo>
                <a:lnTo>
                  <a:pt x="573" y="47"/>
                </a:lnTo>
                <a:lnTo>
                  <a:pt x="559" y="59"/>
                </a:lnTo>
                <a:lnTo>
                  <a:pt x="540" y="59"/>
                </a:lnTo>
                <a:lnTo>
                  <a:pt x="533" y="65"/>
                </a:lnTo>
                <a:lnTo>
                  <a:pt x="520" y="59"/>
                </a:lnTo>
                <a:lnTo>
                  <a:pt x="454" y="53"/>
                </a:lnTo>
                <a:lnTo>
                  <a:pt x="415" y="39"/>
                </a:lnTo>
                <a:lnTo>
                  <a:pt x="395" y="39"/>
                </a:lnTo>
                <a:lnTo>
                  <a:pt x="382" y="47"/>
                </a:lnTo>
                <a:lnTo>
                  <a:pt x="375" y="53"/>
                </a:lnTo>
                <a:lnTo>
                  <a:pt x="362" y="79"/>
                </a:lnTo>
                <a:lnTo>
                  <a:pt x="322" y="112"/>
                </a:lnTo>
                <a:lnTo>
                  <a:pt x="303" y="125"/>
                </a:lnTo>
                <a:lnTo>
                  <a:pt x="296" y="132"/>
                </a:lnTo>
                <a:lnTo>
                  <a:pt x="283" y="138"/>
                </a:lnTo>
                <a:lnTo>
                  <a:pt x="277" y="138"/>
                </a:lnTo>
                <a:lnTo>
                  <a:pt x="270" y="138"/>
                </a:lnTo>
                <a:lnTo>
                  <a:pt x="257" y="144"/>
                </a:lnTo>
                <a:lnTo>
                  <a:pt x="243" y="144"/>
                </a:lnTo>
                <a:lnTo>
                  <a:pt x="237" y="152"/>
                </a:lnTo>
                <a:lnTo>
                  <a:pt x="224" y="144"/>
                </a:lnTo>
                <a:lnTo>
                  <a:pt x="217" y="152"/>
                </a:lnTo>
                <a:lnTo>
                  <a:pt x="211" y="144"/>
                </a:lnTo>
                <a:lnTo>
                  <a:pt x="204" y="138"/>
                </a:lnTo>
                <a:lnTo>
                  <a:pt x="192" y="125"/>
                </a:lnTo>
                <a:lnTo>
                  <a:pt x="184" y="152"/>
                </a:lnTo>
                <a:lnTo>
                  <a:pt x="178" y="158"/>
                </a:lnTo>
                <a:lnTo>
                  <a:pt x="178" y="171"/>
                </a:lnTo>
                <a:lnTo>
                  <a:pt x="178" y="177"/>
                </a:lnTo>
                <a:lnTo>
                  <a:pt x="164" y="177"/>
                </a:lnTo>
                <a:lnTo>
                  <a:pt x="158" y="164"/>
                </a:lnTo>
                <a:lnTo>
                  <a:pt x="139" y="158"/>
                </a:lnTo>
                <a:lnTo>
                  <a:pt x="119" y="158"/>
                </a:lnTo>
                <a:lnTo>
                  <a:pt x="99" y="152"/>
                </a:lnTo>
                <a:lnTo>
                  <a:pt x="87" y="144"/>
                </a:lnTo>
                <a:lnTo>
                  <a:pt x="79" y="144"/>
                </a:lnTo>
                <a:lnTo>
                  <a:pt x="73" y="152"/>
                </a:lnTo>
                <a:lnTo>
                  <a:pt x="60" y="184"/>
                </a:lnTo>
                <a:lnTo>
                  <a:pt x="0" y="217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57" name="Freeform 57"/>
          <p:cNvSpPr>
            <a:spLocks/>
          </p:cNvSpPr>
          <p:nvPr/>
        </p:nvSpPr>
        <p:spPr bwMode="auto">
          <a:xfrm>
            <a:off x="3415730" y="5237641"/>
            <a:ext cx="385762" cy="288925"/>
          </a:xfrm>
          <a:custGeom>
            <a:avLst/>
            <a:gdLst/>
            <a:ahLst/>
            <a:cxnLst>
              <a:cxn ang="0">
                <a:pos x="40" y="237"/>
              </a:cxn>
              <a:cxn ang="0">
                <a:pos x="53" y="237"/>
              </a:cxn>
              <a:cxn ang="0">
                <a:pos x="60" y="250"/>
              </a:cxn>
              <a:cxn ang="0">
                <a:pos x="67" y="243"/>
              </a:cxn>
              <a:cxn ang="0">
                <a:pos x="79" y="243"/>
              </a:cxn>
              <a:cxn ang="0">
                <a:pos x="87" y="250"/>
              </a:cxn>
              <a:cxn ang="0">
                <a:pos x="99" y="237"/>
              </a:cxn>
              <a:cxn ang="0">
                <a:pos x="113" y="243"/>
              </a:cxn>
              <a:cxn ang="0">
                <a:pos x="119" y="250"/>
              </a:cxn>
              <a:cxn ang="0">
                <a:pos x="139" y="256"/>
              </a:cxn>
              <a:cxn ang="0">
                <a:pos x="139" y="282"/>
              </a:cxn>
              <a:cxn ang="0">
                <a:pos x="125" y="296"/>
              </a:cxn>
              <a:cxn ang="0">
                <a:pos x="145" y="309"/>
              </a:cxn>
              <a:cxn ang="0">
                <a:pos x="257" y="349"/>
              </a:cxn>
              <a:cxn ang="0">
                <a:pos x="310" y="381"/>
              </a:cxn>
              <a:cxn ang="0">
                <a:pos x="356" y="414"/>
              </a:cxn>
              <a:cxn ang="0">
                <a:pos x="461" y="513"/>
              </a:cxn>
              <a:cxn ang="0">
                <a:pos x="468" y="519"/>
              </a:cxn>
              <a:cxn ang="0">
                <a:pos x="494" y="546"/>
              </a:cxn>
              <a:cxn ang="0">
                <a:pos x="593" y="454"/>
              </a:cxn>
              <a:cxn ang="0">
                <a:pos x="619" y="421"/>
              </a:cxn>
              <a:cxn ang="0">
                <a:pos x="658" y="381"/>
              </a:cxn>
              <a:cxn ang="0">
                <a:pos x="658" y="361"/>
              </a:cxn>
              <a:cxn ang="0">
                <a:pos x="664" y="342"/>
              </a:cxn>
              <a:cxn ang="0">
                <a:pos x="678" y="349"/>
              </a:cxn>
              <a:cxn ang="0">
                <a:pos x="697" y="355"/>
              </a:cxn>
              <a:cxn ang="0">
                <a:pos x="711" y="329"/>
              </a:cxn>
              <a:cxn ang="0">
                <a:pos x="731" y="322"/>
              </a:cxn>
              <a:cxn ang="0">
                <a:pos x="731" y="296"/>
              </a:cxn>
              <a:cxn ang="0">
                <a:pos x="711" y="243"/>
              </a:cxn>
              <a:cxn ang="0">
                <a:pos x="717" y="217"/>
              </a:cxn>
              <a:cxn ang="0">
                <a:pos x="717" y="184"/>
              </a:cxn>
              <a:cxn ang="0">
                <a:pos x="723" y="132"/>
              </a:cxn>
              <a:cxn ang="0">
                <a:pos x="664" y="47"/>
              </a:cxn>
              <a:cxn ang="0">
                <a:pos x="652" y="20"/>
              </a:cxn>
              <a:cxn ang="0">
                <a:pos x="644" y="7"/>
              </a:cxn>
              <a:cxn ang="0">
                <a:pos x="632" y="0"/>
              </a:cxn>
              <a:cxn ang="0">
                <a:pos x="599" y="27"/>
              </a:cxn>
              <a:cxn ang="0">
                <a:pos x="579" y="47"/>
              </a:cxn>
              <a:cxn ang="0">
                <a:pos x="559" y="59"/>
              </a:cxn>
              <a:cxn ang="0">
                <a:pos x="533" y="65"/>
              </a:cxn>
              <a:cxn ang="0">
                <a:pos x="454" y="53"/>
              </a:cxn>
              <a:cxn ang="0">
                <a:pos x="395" y="39"/>
              </a:cxn>
              <a:cxn ang="0">
                <a:pos x="375" y="53"/>
              </a:cxn>
              <a:cxn ang="0">
                <a:pos x="322" y="112"/>
              </a:cxn>
              <a:cxn ang="0">
                <a:pos x="296" y="132"/>
              </a:cxn>
              <a:cxn ang="0">
                <a:pos x="277" y="138"/>
              </a:cxn>
              <a:cxn ang="0">
                <a:pos x="257" y="144"/>
              </a:cxn>
              <a:cxn ang="0">
                <a:pos x="237" y="152"/>
              </a:cxn>
              <a:cxn ang="0">
                <a:pos x="217" y="152"/>
              </a:cxn>
              <a:cxn ang="0">
                <a:pos x="204" y="138"/>
              </a:cxn>
              <a:cxn ang="0">
                <a:pos x="184" y="152"/>
              </a:cxn>
              <a:cxn ang="0">
                <a:pos x="178" y="171"/>
              </a:cxn>
              <a:cxn ang="0">
                <a:pos x="164" y="177"/>
              </a:cxn>
              <a:cxn ang="0">
                <a:pos x="139" y="158"/>
              </a:cxn>
              <a:cxn ang="0">
                <a:pos x="99" y="152"/>
              </a:cxn>
              <a:cxn ang="0">
                <a:pos x="79" y="144"/>
              </a:cxn>
              <a:cxn ang="0">
                <a:pos x="60" y="184"/>
              </a:cxn>
            </a:cxnLst>
            <a:rect l="0" t="0" r="r" b="b"/>
            <a:pathLst>
              <a:path w="731" h="546">
                <a:moveTo>
                  <a:pt x="0" y="217"/>
                </a:moveTo>
                <a:lnTo>
                  <a:pt x="40" y="237"/>
                </a:lnTo>
                <a:lnTo>
                  <a:pt x="47" y="237"/>
                </a:lnTo>
                <a:lnTo>
                  <a:pt x="53" y="237"/>
                </a:lnTo>
                <a:lnTo>
                  <a:pt x="60" y="243"/>
                </a:lnTo>
                <a:lnTo>
                  <a:pt x="60" y="250"/>
                </a:lnTo>
                <a:lnTo>
                  <a:pt x="67" y="256"/>
                </a:lnTo>
                <a:lnTo>
                  <a:pt x="67" y="243"/>
                </a:lnTo>
                <a:lnTo>
                  <a:pt x="67" y="250"/>
                </a:lnTo>
                <a:lnTo>
                  <a:pt x="79" y="243"/>
                </a:lnTo>
                <a:lnTo>
                  <a:pt x="87" y="256"/>
                </a:lnTo>
                <a:lnTo>
                  <a:pt x="87" y="250"/>
                </a:lnTo>
                <a:lnTo>
                  <a:pt x="87" y="243"/>
                </a:lnTo>
                <a:lnTo>
                  <a:pt x="99" y="237"/>
                </a:lnTo>
                <a:lnTo>
                  <a:pt x="105" y="237"/>
                </a:lnTo>
                <a:lnTo>
                  <a:pt x="113" y="243"/>
                </a:lnTo>
                <a:lnTo>
                  <a:pt x="113" y="256"/>
                </a:lnTo>
                <a:lnTo>
                  <a:pt x="119" y="250"/>
                </a:lnTo>
                <a:lnTo>
                  <a:pt x="125" y="250"/>
                </a:lnTo>
                <a:lnTo>
                  <a:pt x="139" y="256"/>
                </a:lnTo>
                <a:lnTo>
                  <a:pt x="145" y="276"/>
                </a:lnTo>
                <a:lnTo>
                  <a:pt x="139" y="282"/>
                </a:lnTo>
                <a:lnTo>
                  <a:pt x="125" y="290"/>
                </a:lnTo>
                <a:lnTo>
                  <a:pt x="125" y="296"/>
                </a:lnTo>
                <a:lnTo>
                  <a:pt x="125" y="302"/>
                </a:lnTo>
                <a:lnTo>
                  <a:pt x="145" y="309"/>
                </a:lnTo>
                <a:lnTo>
                  <a:pt x="184" y="329"/>
                </a:lnTo>
                <a:lnTo>
                  <a:pt x="257" y="349"/>
                </a:lnTo>
                <a:lnTo>
                  <a:pt x="277" y="369"/>
                </a:lnTo>
                <a:lnTo>
                  <a:pt x="310" y="381"/>
                </a:lnTo>
                <a:lnTo>
                  <a:pt x="342" y="408"/>
                </a:lnTo>
                <a:lnTo>
                  <a:pt x="356" y="414"/>
                </a:lnTo>
                <a:lnTo>
                  <a:pt x="435" y="487"/>
                </a:lnTo>
                <a:lnTo>
                  <a:pt x="461" y="513"/>
                </a:lnTo>
                <a:lnTo>
                  <a:pt x="474" y="519"/>
                </a:lnTo>
                <a:lnTo>
                  <a:pt x="468" y="519"/>
                </a:lnTo>
                <a:lnTo>
                  <a:pt x="474" y="526"/>
                </a:lnTo>
                <a:lnTo>
                  <a:pt x="494" y="546"/>
                </a:lnTo>
                <a:lnTo>
                  <a:pt x="547" y="499"/>
                </a:lnTo>
                <a:lnTo>
                  <a:pt x="593" y="454"/>
                </a:lnTo>
                <a:lnTo>
                  <a:pt x="606" y="440"/>
                </a:lnTo>
                <a:lnTo>
                  <a:pt x="619" y="421"/>
                </a:lnTo>
                <a:lnTo>
                  <a:pt x="652" y="395"/>
                </a:lnTo>
                <a:lnTo>
                  <a:pt x="658" y="381"/>
                </a:lnTo>
                <a:lnTo>
                  <a:pt x="664" y="375"/>
                </a:lnTo>
                <a:lnTo>
                  <a:pt x="658" y="361"/>
                </a:lnTo>
                <a:lnTo>
                  <a:pt x="658" y="355"/>
                </a:lnTo>
                <a:lnTo>
                  <a:pt x="664" y="342"/>
                </a:lnTo>
                <a:lnTo>
                  <a:pt x="671" y="349"/>
                </a:lnTo>
                <a:lnTo>
                  <a:pt x="678" y="349"/>
                </a:lnTo>
                <a:lnTo>
                  <a:pt x="691" y="355"/>
                </a:lnTo>
                <a:lnTo>
                  <a:pt x="697" y="355"/>
                </a:lnTo>
                <a:lnTo>
                  <a:pt x="697" y="349"/>
                </a:lnTo>
                <a:lnTo>
                  <a:pt x="711" y="329"/>
                </a:lnTo>
                <a:lnTo>
                  <a:pt x="717" y="322"/>
                </a:lnTo>
                <a:lnTo>
                  <a:pt x="731" y="322"/>
                </a:lnTo>
                <a:lnTo>
                  <a:pt x="731" y="316"/>
                </a:lnTo>
                <a:lnTo>
                  <a:pt x="731" y="296"/>
                </a:lnTo>
                <a:lnTo>
                  <a:pt x="711" y="276"/>
                </a:lnTo>
                <a:lnTo>
                  <a:pt x="711" y="243"/>
                </a:lnTo>
                <a:lnTo>
                  <a:pt x="717" y="230"/>
                </a:lnTo>
                <a:lnTo>
                  <a:pt x="717" y="217"/>
                </a:lnTo>
                <a:lnTo>
                  <a:pt x="717" y="197"/>
                </a:lnTo>
                <a:lnTo>
                  <a:pt x="717" y="184"/>
                </a:lnTo>
                <a:lnTo>
                  <a:pt x="717" y="158"/>
                </a:lnTo>
                <a:lnTo>
                  <a:pt x="723" y="132"/>
                </a:lnTo>
                <a:lnTo>
                  <a:pt x="731" y="118"/>
                </a:lnTo>
                <a:lnTo>
                  <a:pt x="664" y="47"/>
                </a:lnTo>
                <a:lnTo>
                  <a:pt x="658" y="39"/>
                </a:lnTo>
                <a:lnTo>
                  <a:pt x="652" y="20"/>
                </a:lnTo>
                <a:lnTo>
                  <a:pt x="652" y="13"/>
                </a:lnTo>
                <a:lnTo>
                  <a:pt x="644" y="7"/>
                </a:lnTo>
                <a:lnTo>
                  <a:pt x="638" y="0"/>
                </a:lnTo>
                <a:lnTo>
                  <a:pt x="632" y="0"/>
                </a:lnTo>
                <a:lnTo>
                  <a:pt x="632" y="7"/>
                </a:lnTo>
                <a:lnTo>
                  <a:pt x="599" y="27"/>
                </a:lnTo>
                <a:lnTo>
                  <a:pt x="593" y="39"/>
                </a:lnTo>
                <a:lnTo>
                  <a:pt x="579" y="47"/>
                </a:lnTo>
                <a:lnTo>
                  <a:pt x="573" y="47"/>
                </a:lnTo>
                <a:lnTo>
                  <a:pt x="559" y="59"/>
                </a:lnTo>
                <a:lnTo>
                  <a:pt x="540" y="59"/>
                </a:lnTo>
                <a:lnTo>
                  <a:pt x="533" y="65"/>
                </a:lnTo>
                <a:lnTo>
                  <a:pt x="520" y="59"/>
                </a:lnTo>
                <a:lnTo>
                  <a:pt x="454" y="53"/>
                </a:lnTo>
                <a:lnTo>
                  <a:pt x="415" y="39"/>
                </a:lnTo>
                <a:lnTo>
                  <a:pt x="395" y="39"/>
                </a:lnTo>
                <a:lnTo>
                  <a:pt x="382" y="47"/>
                </a:lnTo>
                <a:lnTo>
                  <a:pt x="375" y="53"/>
                </a:lnTo>
                <a:lnTo>
                  <a:pt x="362" y="79"/>
                </a:lnTo>
                <a:lnTo>
                  <a:pt x="322" y="112"/>
                </a:lnTo>
                <a:lnTo>
                  <a:pt x="303" y="125"/>
                </a:lnTo>
                <a:lnTo>
                  <a:pt x="296" y="132"/>
                </a:lnTo>
                <a:lnTo>
                  <a:pt x="283" y="138"/>
                </a:lnTo>
                <a:lnTo>
                  <a:pt x="277" y="138"/>
                </a:lnTo>
                <a:lnTo>
                  <a:pt x="270" y="138"/>
                </a:lnTo>
                <a:lnTo>
                  <a:pt x="257" y="144"/>
                </a:lnTo>
                <a:lnTo>
                  <a:pt x="243" y="144"/>
                </a:lnTo>
                <a:lnTo>
                  <a:pt x="237" y="152"/>
                </a:lnTo>
                <a:lnTo>
                  <a:pt x="224" y="144"/>
                </a:lnTo>
                <a:lnTo>
                  <a:pt x="217" y="152"/>
                </a:lnTo>
                <a:lnTo>
                  <a:pt x="211" y="144"/>
                </a:lnTo>
                <a:lnTo>
                  <a:pt x="204" y="138"/>
                </a:lnTo>
                <a:lnTo>
                  <a:pt x="192" y="125"/>
                </a:lnTo>
                <a:lnTo>
                  <a:pt x="184" y="152"/>
                </a:lnTo>
                <a:lnTo>
                  <a:pt x="178" y="158"/>
                </a:lnTo>
                <a:lnTo>
                  <a:pt x="178" y="171"/>
                </a:lnTo>
                <a:lnTo>
                  <a:pt x="178" y="177"/>
                </a:lnTo>
                <a:lnTo>
                  <a:pt x="164" y="177"/>
                </a:lnTo>
                <a:lnTo>
                  <a:pt x="158" y="164"/>
                </a:lnTo>
                <a:lnTo>
                  <a:pt x="139" y="158"/>
                </a:lnTo>
                <a:lnTo>
                  <a:pt x="119" y="158"/>
                </a:lnTo>
                <a:lnTo>
                  <a:pt x="99" y="152"/>
                </a:lnTo>
                <a:lnTo>
                  <a:pt x="87" y="144"/>
                </a:lnTo>
                <a:lnTo>
                  <a:pt x="79" y="144"/>
                </a:lnTo>
                <a:lnTo>
                  <a:pt x="73" y="152"/>
                </a:lnTo>
                <a:lnTo>
                  <a:pt x="60" y="184"/>
                </a:lnTo>
                <a:lnTo>
                  <a:pt x="0" y="217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>
            <a:off x="2715642" y="2834166"/>
            <a:ext cx="1385887" cy="1524000"/>
          </a:xfrm>
          <a:custGeom>
            <a:avLst/>
            <a:gdLst/>
            <a:ahLst/>
            <a:cxnLst>
              <a:cxn ang="0">
                <a:pos x="33" y="1090"/>
              </a:cxn>
              <a:cxn ang="0">
                <a:pos x="105" y="1189"/>
              </a:cxn>
              <a:cxn ang="0">
                <a:pos x="197" y="1301"/>
              </a:cxn>
              <a:cxn ang="0">
                <a:pos x="263" y="1453"/>
              </a:cxn>
              <a:cxn ang="0">
                <a:pos x="375" y="1512"/>
              </a:cxn>
              <a:cxn ang="0">
                <a:pos x="466" y="1485"/>
              </a:cxn>
              <a:cxn ang="0">
                <a:pos x="559" y="1584"/>
              </a:cxn>
              <a:cxn ang="0">
                <a:pos x="612" y="1807"/>
              </a:cxn>
              <a:cxn ang="0">
                <a:pos x="691" y="2051"/>
              </a:cxn>
              <a:cxn ang="0">
                <a:pos x="736" y="2116"/>
              </a:cxn>
              <a:cxn ang="0">
                <a:pos x="782" y="2241"/>
              </a:cxn>
              <a:cxn ang="0">
                <a:pos x="894" y="2287"/>
              </a:cxn>
              <a:cxn ang="0">
                <a:pos x="1084" y="2432"/>
              </a:cxn>
              <a:cxn ang="0">
                <a:pos x="1098" y="2589"/>
              </a:cxn>
              <a:cxn ang="0">
                <a:pos x="1144" y="2636"/>
              </a:cxn>
              <a:cxn ang="0">
                <a:pos x="1262" y="2589"/>
              </a:cxn>
              <a:cxn ang="0">
                <a:pos x="1361" y="2715"/>
              </a:cxn>
              <a:cxn ang="0">
                <a:pos x="1473" y="2735"/>
              </a:cxn>
              <a:cxn ang="0">
                <a:pos x="1584" y="2767"/>
              </a:cxn>
              <a:cxn ang="0">
                <a:pos x="1624" y="2281"/>
              </a:cxn>
              <a:cxn ang="0">
                <a:pos x="1663" y="2091"/>
              </a:cxn>
              <a:cxn ang="0">
                <a:pos x="1795" y="2012"/>
              </a:cxn>
              <a:cxn ang="0">
                <a:pos x="1782" y="1873"/>
              </a:cxn>
              <a:cxn ang="0">
                <a:pos x="1907" y="1735"/>
              </a:cxn>
              <a:cxn ang="0">
                <a:pos x="2032" y="1603"/>
              </a:cxn>
              <a:cxn ang="0">
                <a:pos x="2170" y="1544"/>
              </a:cxn>
              <a:cxn ang="0">
                <a:pos x="2413" y="1584"/>
              </a:cxn>
              <a:cxn ang="0">
                <a:pos x="2564" y="1551"/>
              </a:cxn>
              <a:cxn ang="0">
                <a:pos x="2603" y="1347"/>
              </a:cxn>
              <a:cxn ang="0">
                <a:pos x="2479" y="1117"/>
              </a:cxn>
              <a:cxn ang="0">
                <a:pos x="2413" y="1288"/>
              </a:cxn>
              <a:cxn ang="0">
                <a:pos x="2308" y="1288"/>
              </a:cxn>
              <a:cxn ang="0">
                <a:pos x="2170" y="1288"/>
              </a:cxn>
              <a:cxn ang="0">
                <a:pos x="2078" y="1130"/>
              </a:cxn>
              <a:cxn ang="0">
                <a:pos x="1999" y="1032"/>
              </a:cxn>
              <a:cxn ang="0">
                <a:pos x="2058" y="966"/>
              </a:cxn>
              <a:cxn ang="0">
                <a:pos x="2032" y="880"/>
              </a:cxn>
              <a:cxn ang="0">
                <a:pos x="2091" y="723"/>
              </a:cxn>
              <a:cxn ang="0">
                <a:pos x="2091" y="505"/>
              </a:cxn>
              <a:cxn ang="0">
                <a:pos x="2018" y="190"/>
              </a:cxn>
              <a:cxn ang="0">
                <a:pos x="1663" y="111"/>
              </a:cxn>
              <a:cxn ang="0">
                <a:pos x="1426" y="322"/>
              </a:cxn>
              <a:cxn ang="0">
                <a:pos x="1282" y="236"/>
              </a:cxn>
              <a:cxn ang="0">
                <a:pos x="1111" y="229"/>
              </a:cxn>
              <a:cxn ang="0">
                <a:pos x="1005" y="249"/>
              </a:cxn>
              <a:cxn ang="0">
                <a:pos x="815" y="111"/>
              </a:cxn>
              <a:cxn ang="0">
                <a:pos x="664" y="0"/>
              </a:cxn>
              <a:cxn ang="0">
                <a:pos x="598" y="53"/>
              </a:cxn>
              <a:cxn ang="0">
                <a:pos x="533" y="203"/>
              </a:cxn>
              <a:cxn ang="0">
                <a:pos x="421" y="262"/>
              </a:cxn>
              <a:cxn ang="0">
                <a:pos x="407" y="367"/>
              </a:cxn>
              <a:cxn ang="0">
                <a:pos x="348" y="473"/>
              </a:cxn>
              <a:cxn ang="0">
                <a:pos x="177" y="689"/>
              </a:cxn>
              <a:cxn ang="0">
                <a:pos x="26" y="703"/>
              </a:cxn>
              <a:cxn ang="0">
                <a:pos x="6" y="874"/>
              </a:cxn>
            </a:cxnLst>
            <a:rect l="0" t="0" r="r" b="b"/>
            <a:pathLst>
              <a:path w="2617" h="2879">
                <a:moveTo>
                  <a:pt x="0" y="920"/>
                </a:moveTo>
                <a:lnTo>
                  <a:pt x="6" y="973"/>
                </a:lnTo>
                <a:lnTo>
                  <a:pt x="13" y="1032"/>
                </a:lnTo>
                <a:lnTo>
                  <a:pt x="33" y="1090"/>
                </a:lnTo>
                <a:lnTo>
                  <a:pt x="53" y="1149"/>
                </a:lnTo>
                <a:lnTo>
                  <a:pt x="79" y="1183"/>
                </a:lnTo>
                <a:lnTo>
                  <a:pt x="99" y="1189"/>
                </a:lnTo>
                <a:lnTo>
                  <a:pt x="105" y="1189"/>
                </a:lnTo>
                <a:lnTo>
                  <a:pt x="124" y="1196"/>
                </a:lnTo>
                <a:lnTo>
                  <a:pt x="151" y="1236"/>
                </a:lnTo>
                <a:lnTo>
                  <a:pt x="177" y="1262"/>
                </a:lnTo>
                <a:lnTo>
                  <a:pt x="197" y="1301"/>
                </a:lnTo>
                <a:lnTo>
                  <a:pt x="217" y="1347"/>
                </a:lnTo>
                <a:lnTo>
                  <a:pt x="237" y="1394"/>
                </a:lnTo>
                <a:lnTo>
                  <a:pt x="243" y="1413"/>
                </a:lnTo>
                <a:lnTo>
                  <a:pt x="263" y="1453"/>
                </a:lnTo>
                <a:lnTo>
                  <a:pt x="282" y="1512"/>
                </a:lnTo>
                <a:lnTo>
                  <a:pt x="316" y="1532"/>
                </a:lnTo>
                <a:lnTo>
                  <a:pt x="348" y="1524"/>
                </a:lnTo>
                <a:lnTo>
                  <a:pt x="375" y="1512"/>
                </a:lnTo>
                <a:lnTo>
                  <a:pt x="401" y="1512"/>
                </a:lnTo>
                <a:lnTo>
                  <a:pt x="414" y="1505"/>
                </a:lnTo>
                <a:lnTo>
                  <a:pt x="440" y="1492"/>
                </a:lnTo>
                <a:lnTo>
                  <a:pt x="466" y="1485"/>
                </a:lnTo>
                <a:lnTo>
                  <a:pt x="500" y="1512"/>
                </a:lnTo>
                <a:lnTo>
                  <a:pt x="513" y="1518"/>
                </a:lnTo>
                <a:lnTo>
                  <a:pt x="539" y="1571"/>
                </a:lnTo>
                <a:lnTo>
                  <a:pt x="559" y="1584"/>
                </a:lnTo>
                <a:lnTo>
                  <a:pt x="612" y="1689"/>
                </a:lnTo>
                <a:lnTo>
                  <a:pt x="604" y="1728"/>
                </a:lnTo>
                <a:lnTo>
                  <a:pt x="618" y="1761"/>
                </a:lnTo>
                <a:lnTo>
                  <a:pt x="612" y="1807"/>
                </a:lnTo>
                <a:lnTo>
                  <a:pt x="631" y="1880"/>
                </a:lnTo>
                <a:lnTo>
                  <a:pt x="651" y="1919"/>
                </a:lnTo>
                <a:lnTo>
                  <a:pt x="677" y="1972"/>
                </a:lnTo>
                <a:lnTo>
                  <a:pt x="691" y="2051"/>
                </a:lnTo>
                <a:lnTo>
                  <a:pt x="697" y="2063"/>
                </a:lnTo>
                <a:lnTo>
                  <a:pt x="717" y="2083"/>
                </a:lnTo>
                <a:lnTo>
                  <a:pt x="730" y="2109"/>
                </a:lnTo>
                <a:lnTo>
                  <a:pt x="736" y="2116"/>
                </a:lnTo>
                <a:lnTo>
                  <a:pt x="756" y="2168"/>
                </a:lnTo>
                <a:lnTo>
                  <a:pt x="770" y="2202"/>
                </a:lnTo>
                <a:lnTo>
                  <a:pt x="789" y="2228"/>
                </a:lnTo>
                <a:lnTo>
                  <a:pt x="782" y="2241"/>
                </a:lnTo>
                <a:lnTo>
                  <a:pt x="796" y="2247"/>
                </a:lnTo>
                <a:lnTo>
                  <a:pt x="829" y="2247"/>
                </a:lnTo>
                <a:lnTo>
                  <a:pt x="875" y="2255"/>
                </a:lnTo>
                <a:lnTo>
                  <a:pt x="894" y="2287"/>
                </a:lnTo>
                <a:lnTo>
                  <a:pt x="894" y="2320"/>
                </a:lnTo>
                <a:lnTo>
                  <a:pt x="887" y="2385"/>
                </a:lnTo>
                <a:lnTo>
                  <a:pt x="894" y="2399"/>
                </a:lnTo>
                <a:lnTo>
                  <a:pt x="1084" y="2432"/>
                </a:lnTo>
                <a:lnTo>
                  <a:pt x="1078" y="2452"/>
                </a:lnTo>
                <a:lnTo>
                  <a:pt x="1084" y="2458"/>
                </a:lnTo>
                <a:lnTo>
                  <a:pt x="1131" y="2557"/>
                </a:lnTo>
                <a:lnTo>
                  <a:pt x="1098" y="2589"/>
                </a:lnTo>
                <a:lnTo>
                  <a:pt x="1084" y="2609"/>
                </a:lnTo>
                <a:lnTo>
                  <a:pt x="1084" y="2629"/>
                </a:lnTo>
                <a:lnTo>
                  <a:pt x="1098" y="2636"/>
                </a:lnTo>
                <a:lnTo>
                  <a:pt x="1144" y="2636"/>
                </a:lnTo>
                <a:lnTo>
                  <a:pt x="1163" y="2636"/>
                </a:lnTo>
                <a:lnTo>
                  <a:pt x="1177" y="2616"/>
                </a:lnTo>
                <a:lnTo>
                  <a:pt x="1223" y="2596"/>
                </a:lnTo>
                <a:lnTo>
                  <a:pt x="1262" y="2589"/>
                </a:lnTo>
                <a:lnTo>
                  <a:pt x="1302" y="2596"/>
                </a:lnTo>
                <a:lnTo>
                  <a:pt x="1329" y="2622"/>
                </a:lnTo>
                <a:lnTo>
                  <a:pt x="1341" y="2688"/>
                </a:lnTo>
                <a:lnTo>
                  <a:pt x="1361" y="2715"/>
                </a:lnTo>
                <a:lnTo>
                  <a:pt x="1381" y="2727"/>
                </a:lnTo>
                <a:lnTo>
                  <a:pt x="1420" y="2741"/>
                </a:lnTo>
                <a:lnTo>
                  <a:pt x="1466" y="2741"/>
                </a:lnTo>
                <a:lnTo>
                  <a:pt x="1473" y="2735"/>
                </a:lnTo>
                <a:lnTo>
                  <a:pt x="1485" y="2741"/>
                </a:lnTo>
                <a:lnTo>
                  <a:pt x="1499" y="2735"/>
                </a:lnTo>
                <a:lnTo>
                  <a:pt x="1525" y="2879"/>
                </a:lnTo>
                <a:lnTo>
                  <a:pt x="1584" y="2767"/>
                </a:lnTo>
                <a:lnTo>
                  <a:pt x="1578" y="2688"/>
                </a:lnTo>
                <a:lnTo>
                  <a:pt x="1572" y="2636"/>
                </a:lnTo>
                <a:lnTo>
                  <a:pt x="1591" y="2320"/>
                </a:lnTo>
                <a:lnTo>
                  <a:pt x="1624" y="2281"/>
                </a:lnTo>
                <a:lnTo>
                  <a:pt x="1624" y="2261"/>
                </a:lnTo>
                <a:lnTo>
                  <a:pt x="1624" y="2182"/>
                </a:lnTo>
                <a:lnTo>
                  <a:pt x="1651" y="2103"/>
                </a:lnTo>
                <a:lnTo>
                  <a:pt x="1663" y="2091"/>
                </a:lnTo>
                <a:lnTo>
                  <a:pt x="1716" y="2063"/>
                </a:lnTo>
                <a:lnTo>
                  <a:pt x="1716" y="2031"/>
                </a:lnTo>
                <a:lnTo>
                  <a:pt x="1736" y="2018"/>
                </a:lnTo>
                <a:lnTo>
                  <a:pt x="1795" y="2012"/>
                </a:lnTo>
                <a:lnTo>
                  <a:pt x="1801" y="2004"/>
                </a:lnTo>
                <a:lnTo>
                  <a:pt x="1782" y="1972"/>
                </a:lnTo>
                <a:lnTo>
                  <a:pt x="1789" y="1925"/>
                </a:lnTo>
                <a:lnTo>
                  <a:pt x="1782" y="1873"/>
                </a:lnTo>
                <a:lnTo>
                  <a:pt x="1809" y="1787"/>
                </a:lnTo>
                <a:lnTo>
                  <a:pt x="1821" y="1767"/>
                </a:lnTo>
                <a:lnTo>
                  <a:pt x="1888" y="1735"/>
                </a:lnTo>
                <a:lnTo>
                  <a:pt x="1907" y="1735"/>
                </a:lnTo>
                <a:lnTo>
                  <a:pt x="1940" y="1682"/>
                </a:lnTo>
                <a:lnTo>
                  <a:pt x="1953" y="1663"/>
                </a:lnTo>
                <a:lnTo>
                  <a:pt x="2018" y="1610"/>
                </a:lnTo>
                <a:lnTo>
                  <a:pt x="2032" y="1603"/>
                </a:lnTo>
                <a:lnTo>
                  <a:pt x="2032" y="1558"/>
                </a:lnTo>
                <a:lnTo>
                  <a:pt x="2052" y="1544"/>
                </a:lnTo>
                <a:lnTo>
                  <a:pt x="2111" y="1532"/>
                </a:lnTo>
                <a:lnTo>
                  <a:pt x="2170" y="1544"/>
                </a:lnTo>
                <a:lnTo>
                  <a:pt x="2222" y="1544"/>
                </a:lnTo>
                <a:lnTo>
                  <a:pt x="2281" y="1564"/>
                </a:lnTo>
                <a:lnTo>
                  <a:pt x="2374" y="1564"/>
                </a:lnTo>
                <a:lnTo>
                  <a:pt x="2413" y="1584"/>
                </a:lnTo>
                <a:lnTo>
                  <a:pt x="2439" y="1571"/>
                </a:lnTo>
                <a:lnTo>
                  <a:pt x="2479" y="1564"/>
                </a:lnTo>
                <a:lnTo>
                  <a:pt x="2512" y="1564"/>
                </a:lnTo>
                <a:lnTo>
                  <a:pt x="2564" y="1551"/>
                </a:lnTo>
                <a:lnTo>
                  <a:pt x="2591" y="1558"/>
                </a:lnTo>
                <a:lnTo>
                  <a:pt x="2611" y="1544"/>
                </a:lnTo>
                <a:lnTo>
                  <a:pt x="2617" y="1459"/>
                </a:lnTo>
                <a:lnTo>
                  <a:pt x="2603" y="1347"/>
                </a:lnTo>
                <a:lnTo>
                  <a:pt x="2571" y="1268"/>
                </a:lnTo>
                <a:lnTo>
                  <a:pt x="2532" y="1228"/>
                </a:lnTo>
                <a:lnTo>
                  <a:pt x="2506" y="1149"/>
                </a:lnTo>
                <a:lnTo>
                  <a:pt x="2479" y="1117"/>
                </a:lnTo>
                <a:lnTo>
                  <a:pt x="2453" y="1169"/>
                </a:lnTo>
                <a:lnTo>
                  <a:pt x="2453" y="1189"/>
                </a:lnTo>
                <a:lnTo>
                  <a:pt x="2439" y="1236"/>
                </a:lnTo>
                <a:lnTo>
                  <a:pt x="2413" y="1288"/>
                </a:lnTo>
                <a:lnTo>
                  <a:pt x="2387" y="1334"/>
                </a:lnTo>
                <a:lnTo>
                  <a:pt x="2368" y="1307"/>
                </a:lnTo>
                <a:lnTo>
                  <a:pt x="2341" y="1307"/>
                </a:lnTo>
                <a:lnTo>
                  <a:pt x="2308" y="1288"/>
                </a:lnTo>
                <a:lnTo>
                  <a:pt x="2262" y="1295"/>
                </a:lnTo>
                <a:lnTo>
                  <a:pt x="2190" y="1295"/>
                </a:lnTo>
                <a:lnTo>
                  <a:pt x="2176" y="1295"/>
                </a:lnTo>
                <a:lnTo>
                  <a:pt x="2170" y="1288"/>
                </a:lnTo>
                <a:lnTo>
                  <a:pt x="2137" y="1248"/>
                </a:lnTo>
                <a:lnTo>
                  <a:pt x="2111" y="1183"/>
                </a:lnTo>
                <a:lnTo>
                  <a:pt x="2097" y="1157"/>
                </a:lnTo>
                <a:lnTo>
                  <a:pt x="2078" y="1130"/>
                </a:lnTo>
                <a:lnTo>
                  <a:pt x="2052" y="1104"/>
                </a:lnTo>
                <a:lnTo>
                  <a:pt x="2025" y="1064"/>
                </a:lnTo>
                <a:lnTo>
                  <a:pt x="2012" y="1052"/>
                </a:lnTo>
                <a:lnTo>
                  <a:pt x="1999" y="1032"/>
                </a:lnTo>
                <a:lnTo>
                  <a:pt x="1999" y="1012"/>
                </a:lnTo>
                <a:lnTo>
                  <a:pt x="2012" y="985"/>
                </a:lnTo>
                <a:lnTo>
                  <a:pt x="2025" y="966"/>
                </a:lnTo>
                <a:lnTo>
                  <a:pt x="2058" y="966"/>
                </a:lnTo>
                <a:lnTo>
                  <a:pt x="2071" y="966"/>
                </a:lnTo>
                <a:lnTo>
                  <a:pt x="2071" y="940"/>
                </a:lnTo>
                <a:lnTo>
                  <a:pt x="2038" y="880"/>
                </a:lnTo>
                <a:lnTo>
                  <a:pt x="2032" y="880"/>
                </a:lnTo>
                <a:lnTo>
                  <a:pt x="2018" y="861"/>
                </a:lnTo>
                <a:lnTo>
                  <a:pt x="2018" y="847"/>
                </a:lnTo>
                <a:lnTo>
                  <a:pt x="2071" y="756"/>
                </a:lnTo>
                <a:lnTo>
                  <a:pt x="2091" y="723"/>
                </a:lnTo>
                <a:lnTo>
                  <a:pt x="2111" y="683"/>
                </a:lnTo>
                <a:lnTo>
                  <a:pt x="2097" y="644"/>
                </a:lnTo>
                <a:lnTo>
                  <a:pt x="2097" y="598"/>
                </a:lnTo>
                <a:lnTo>
                  <a:pt x="2091" y="505"/>
                </a:lnTo>
                <a:lnTo>
                  <a:pt x="2131" y="414"/>
                </a:lnTo>
                <a:lnTo>
                  <a:pt x="2137" y="367"/>
                </a:lnTo>
                <a:lnTo>
                  <a:pt x="2052" y="243"/>
                </a:lnTo>
                <a:lnTo>
                  <a:pt x="2018" y="190"/>
                </a:lnTo>
                <a:lnTo>
                  <a:pt x="1973" y="150"/>
                </a:lnTo>
                <a:lnTo>
                  <a:pt x="1815" y="124"/>
                </a:lnTo>
                <a:lnTo>
                  <a:pt x="1775" y="104"/>
                </a:lnTo>
                <a:lnTo>
                  <a:pt x="1663" y="111"/>
                </a:lnTo>
                <a:lnTo>
                  <a:pt x="1598" y="164"/>
                </a:lnTo>
                <a:lnTo>
                  <a:pt x="1564" y="229"/>
                </a:lnTo>
                <a:lnTo>
                  <a:pt x="1485" y="328"/>
                </a:lnTo>
                <a:lnTo>
                  <a:pt x="1426" y="322"/>
                </a:lnTo>
                <a:lnTo>
                  <a:pt x="1400" y="269"/>
                </a:lnTo>
                <a:lnTo>
                  <a:pt x="1394" y="269"/>
                </a:lnTo>
                <a:lnTo>
                  <a:pt x="1302" y="236"/>
                </a:lnTo>
                <a:lnTo>
                  <a:pt x="1282" y="236"/>
                </a:lnTo>
                <a:lnTo>
                  <a:pt x="1210" y="269"/>
                </a:lnTo>
                <a:lnTo>
                  <a:pt x="1171" y="236"/>
                </a:lnTo>
                <a:lnTo>
                  <a:pt x="1151" y="229"/>
                </a:lnTo>
                <a:lnTo>
                  <a:pt x="1111" y="229"/>
                </a:lnTo>
                <a:lnTo>
                  <a:pt x="1092" y="236"/>
                </a:lnTo>
                <a:lnTo>
                  <a:pt x="1078" y="262"/>
                </a:lnTo>
                <a:lnTo>
                  <a:pt x="1065" y="269"/>
                </a:lnTo>
                <a:lnTo>
                  <a:pt x="1005" y="249"/>
                </a:lnTo>
                <a:lnTo>
                  <a:pt x="966" y="223"/>
                </a:lnTo>
                <a:lnTo>
                  <a:pt x="875" y="130"/>
                </a:lnTo>
                <a:lnTo>
                  <a:pt x="855" y="118"/>
                </a:lnTo>
                <a:lnTo>
                  <a:pt x="815" y="111"/>
                </a:lnTo>
                <a:lnTo>
                  <a:pt x="756" y="85"/>
                </a:lnTo>
                <a:lnTo>
                  <a:pt x="736" y="72"/>
                </a:lnTo>
                <a:lnTo>
                  <a:pt x="691" y="6"/>
                </a:lnTo>
                <a:lnTo>
                  <a:pt x="664" y="0"/>
                </a:lnTo>
                <a:lnTo>
                  <a:pt x="657" y="0"/>
                </a:lnTo>
                <a:lnTo>
                  <a:pt x="638" y="13"/>
                </a:lnTo>
                <a:lnTo>
                  <a:pt x="618" y="53"/>
                </a:lnTo>
                <a:lnTo>
                  <a:pt x="598" y="53"/>
                </a:lnTo>
                <a:lnTo>
                  <a:pt x="585" y="33"/>
                </a:lnTo>
                <a:lnTo>
                  <a:pt x="559" y="72"/>
                </a:lnTo>
                <a:lnTo>
                  <a:pt x="519" y="111"/>
                </a:lnTo>
                <a:lnTo>
                  <a:pt x="533" y="203"/>
                </a:lnTo>
                <a:lnTo>
                  <a:pt x="526" y="243"/>
                </a:lnTo>
                <a:lnTo>
                  <a:pt x="493" y="249"/>
                </a:lnTo>
                <a:lnTo>
                  <a:pt x="447" y="262"/>
                </a:lnTo>
                <a:lnTo>
                  <a:pt x="421" y="262"/>
                </a:lnTo>
                <a:lnTo>
                  <a:pt x="401" y="262"/>
                </a:lnTo>
                <a:lnTo>
                  <a:pt x="395" y="269"/>
                </a:lnTo>
                <a:lnTo>
                  <a:pt x="395" y="302"/>
                </a:lnTo>
                <a:lnTo>
                  <a:pt x="407" y="367"/>
                </a:lnTo>
                <a:lnTo>
                  <a:pt x="407" y="401"/>
                </a:lnTo>
                <a:lnTo>
                  <a:pt x="395" y="420"/>
                </a:lnTo>
                <a:lnTo>
                  <a:pt x="361" y="446"/>
                </a:lnTo>
                <a:lnTo>
                  <a:pt x="348" y="473"/>
                </a:lnTo>
                <a:lnTo>
                  <a:pt x="335" y="644"/>
                </a:lnTo>
                <a:lnTo>
                  <a:pt x="282" y="677"/>
                </a:lnTo>
                <a:lnTo>
                  <a:pt x="211" y="697"/>
                </a:lnTo>
                <a:lnTo>
                  <a:pt x="177" y="689"/>
                </a:lnTo>
                <a:lnTo>
                  <a:pt x="158" y="683"/>
                </a:lnTo>
                <a:lnTo>
                  <a:pt x="118" y="683"/>
                </a:lnTo>
                <a:lnTo>
                  <a:pt x="26" y="683"/>
                </a:lnTo>
                <a:lnTo>
                  <a:pt x="26" y="703"/>
                </a:lnTo>
                <a:lnTo>
                  <a:pt x="26" y="756"/>
                </a:lnTo>
                <a:lnTo>
                  <a:pt x="26" y="801"/>
                </a:lnTo>
                <a:lnTo>
                  <a:pt x="13" y="835"/>
                </a:lnTo>
                <a:lnTo>
                  <a:pt x="6" y="874"/>
                </a:lnTo>
                <a:lnTo>
                  <a:pt x="0" y="920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59" name="Freeform 59"/>
          <p:cNvSpPr>
            <a:spLocks/>
          </p:cNvSpPr>
          <p:nvPr/>
        </p:nvSpPr>
        <p:spPr bwMode="auto">
          <a:xfrm>
            <a:off x="2715642" y="2834166"/>
            <a:ext cx="1385887" cy="1524000"/>
          </a:xfrm>
          <a:custGeom>
            <a:avLst/>
            <a:gdLst/>
            <a:ahLst/>
            <a:cxnLst>
              <a:cxn ang="0">
                <a:pos x="33" y="1090"/>
              </a:cxn>
              <a:cxn ang="0">
                <a:pos x="105" y="1189"/>
              </a:cxn>
              <a:cxn ang="0">
                <a:pos x="197" y="1301"/>
              </a:cxn>
              <a:cxn ang="0">
                <a:pos x="263" y="1453"/>
              </a:cxn>
              <a:cxn ang="0">
                <a:pos x="375" y="1512"/>
              </a:cxn>
              <a:cxn ang="0">
                <a:pos x="466" y="1485"/>
              </a:cxn>
              <a:cxn ang="0">
                <a:pos x="559" y="1584"/>
              </a:cxn>
              <a:cxn ang="0">
                <a:pos x="612" y="1807"/>
              </a:cxn>
              <a:cxn ang="0">
                <a:pos x="691" y="2051"/>
              </a:cxn>
              <a:cxn ang="0">
                <a:pos x="736" y="2116"/>
              </a:cxn>
              <a:cxn ang="0">
                <a:pos x="782" y="2241"/>
              </a:cxn>
              <a:cxn ang="0">
                <a:pos x="894" y="2287"/>
              </a:cxn>
              <a:cxn ang="0">
                <a:pos x="1084" y="2432"/>
              </a:cxn>
              <a:cxn ang="0">
                <a:pos x="1098" y="2589"/>
              </a:cxn>
              <a:cxn ang="0">
                <a:pos x="1144" y="2636"/>
              </a:cxn>
              <a:cxn ang="0">
                <a:pos x="1262" y="2589"/>
              </a:cxn>
              <a:cxn ang="0">
                <a:pos x="1361" y="2715"/>
              </a:cxn>
              <a:cxn ang="0">
                <a:pos x="1473" y="2735"/>
              </a:cxn>
              <a:cxn ang="0">
                <a:pos x="1584" y="2767"/>
              </a:cxn>
              <a:cxn ang="0">
                <a:pos x="1624" y="2281"/>
              </a:cxn>
              <a:cxn ang="0">
                <a:pos x="1663" y="2091"/>
              </a:cxn>
              <a:cxn ang="0">
                <a:pos x="1795" y="2012"/>
              </a:cxn>
              <a:cxn ang="0">
                <a:pos x="1782" y="1873"/>
              </a:cxn>
              <a:cxn ang="0">
                <a:pos x="1907" y="1735"/>
              </a:cxn>
              <a:cxn ang="0">
                <a:pos x="2032" y="1603"/>
              </a:cxn>
              <a:cxn ang="0">
                <a:pos x="2170" y="1544"/>
              </a:cxn>
              <a:cxn ang="0">
                <a:pos x="2413" y="1584"/>
              </a:cxn>
              <a:cxn ang="0">
                <a:pos x="2564" y="1551"/>
              </a:cxn>
              <a:cxn ang="0">
                <a:pos x="2603" y="1347"/>
              </a:cxn>
              <a:cxn ang="0">
                <a:pos x="2479" y="1117"/>
              </a:cxn>
              <a:cxn ang="0">
                <a:pos x="2413" y="1288"/>
              </a:cxn>
              <a:cxn ang="0">
                <a:pos x="2308" y="1288"/>
              </a:cxn>
              <a:cxn ang="0">
                <a:pos x="2170" y="1288"/>
              </a:cxn>
              <a:cxn ang="0">
                <a:pos x="2078" y="1130"/>
              </a:cxn>
              <a:cxn ang="0">
                <a:pos x="1999" y="1032"/>
              </a:cxn>
              <a:cxn ang="0">
                <a:pos x="2058" y="966"/>
              </a:cxn>
              <a:cxn ang="0">
                <a:pos x="2032" y="880"/>
              </a:cxn>
              <a:cxn ang="0">
                <a:pos x="2091" y="723"/>
              </a:cxn>
              <a:cxn ang="0">
                <a:pos x="2091" y="505"/>
              </a:cxn>
              <a:cxn ang="0">
                <a:pos x="2018" y="190"/>
              </a:cxn>
              <a:cxn ang="0">
                <a:pos x="1663" y="111"/>
              </a:cxn>
              <a:cxn ang="0">
                <a:pos x="1426" y="322"/>
              </a:cxn>
              <a:cxn ang="0">
                <a:pos x="1282" y="236"/>
              </a:cxn>
              <a:cxn ang="0">
                <a:pos x="1111" y="229"/>
              </a:cxn>
              <a:cxn ang="0">
                <a:pos x="1005" y="249"/>
              </a:cxn>
              <a:cxn ang="0">
                <a:pos x="815" y="111"/>
              </a:cxn>
              <a:cxn ang="0">
                <a:pos x="664" y="0"/>
              </a:cxn>
              <a:cxn ang="0">
                <a:pos x="598" y="53"/>
              </a:cxn>
              <a:cxn ang="0">
                <a:pos x="533" y="203"/>
              </a:cxn>
              <a:cxn ang="0">
                <a:pos x="421" y="262"/>
              </a:cxn>
              <a:cxn ang="0">
                <a:pos x="407" y="367"/>
              </a:cxn>
              <a:cxn ang="0">
                <a:pos x="348" y="473"/>
              </a:cxn>
              <a:cxn ang="0">
                <a:pos x="177" y="689"/>
              </a:cxn>
              <a:cxn ang="0">
                <a:pos x="26" y="703"/>
              </a:cxn>
              <a:cxn ang="0">
                <a:pos x="6" y="874"/>
              </a:cxn>
            </a:cxnLst>
            <a:rect l="0" t="0" r="r" b="b"/>
            <a:pathLst>
              <a:path w="2617" h="2879">
                <a:moveTo>
                  <a:pt x="0" y="920"/>
                </a:moveTo>
                <a:lnTo>
                  <a:pt x="6" y="973"/>
                </a:lnTo>
                <a:lnTo>
                  <a:pt x="13" y="1032"/>
                </a:lnTo>
                <a:lnTo>
                  <a:pt x="33" y="1090"/>
                </a:lnTo>
                <a:lnTo>
                  <a:pt x="53" y="1149"/>
                </a:lnTo>
                <a:lnTo>
                  <a:pt x="79" y="1183"/>
                </a:lnTo>
                <a:lnTo>
                  <a:pt x="99" y="1189"/>
                </a:lnTo>
                <a:lnTo>
                  <a:pt x="105" y="1189"/>
                </a:lnTo>
                <a:lnTo>
                  <a:pt x="124" y="1196"/>
                </a:lnTo>
                <a:lnTo>
                  <a:pt x="151" y="1236"/>
                </a:lnTo>
                <a:lnTo>
                  <a:pt x="177" y="1262"/>
                </a:lnTo>
                <a:lnTo>
                  <a:pt x="197" y="1301"/>
                </a:lnTo>
                <a:lnTo>
                  <a:pt x="217" y="1347"/>
                </a:lnTo>
                <a:lnTo>
                  <a:pt x="237" y="1394"/>
                </a:lnTo>
                <a:lnTo>
                  <a:pt x="243" y="1413"/>
                </a:lnTo>
                <a:lnTo>
                  <a:pt x="263" y="1453"/>
                </a:lnTo>
                <a:lnTo>
                  <a:pt x="282" y="1512"/>
                </a:lnTo>
                <a:lnTo>
                  <a:pt x="316" y="1532"/>
                </a:lnTo>
                <a:lnTo>
                  <a:pt x="348" y="1524"/>
                </a:lnTo>
                <a:lnTo>
                  <a:pt x="375" y="1512"/>
                </a:lnTo>
                <a:lnTo>
                  <a:pt x="401" y="1512"/>
                </a:lnTo>
                <a:lnTo>
                  <a:pt x="414" y="1505"/>
                </a:lnTo>
                <a:lnTo>
                  <a:pt x="440" y="1492"/>
                </a:lnTo>
                <a:lnTo>
                  <a:pt x="466" y="1485"/>
                </a:lnTo>
                <a:lnTo>
                  <a:pt x="500" y="1512"/>
                </a:lnTo>
                <a:lnTo>
                  <a:pt x="513" y="1518"/>
                </a:lnTo>
                <a:lnTo>
                  <a:pt x="539" y="1571"/>
                </a:lnTo>
                <a:lnTo>
                  <a:pt x="559" y="1584"/>
                </a:lnTo>
                <a:lnTo>
                  <a:pt x="612" y="1689"/>
                </a:lnTo>
                <a:lnTo>
                  <a:pt x="604" y="1728"/>
                </a:lnTo>
                <a:lnTo>
                  <a:pt x="618" y="1761"/>
                </a:lnTo>
                <a:lnTo>
                  <a:pt x="612" y="1807"/>
                </a:lnTo>
                <a:lnTo>
                  <a:pt x="631" y="1880"/>
                </a:lnTo>
                <a:lnTo>
                  <a:pt x="651" y="1919"/>
                </a:lnTo>
                <a:lnTo>
                  <a:pt x="677" y="1972"/>
                </a:lnTo>
                <a:lnTo>
                  <a:pt x="691" y="2051"/>
                </a:lnTo>
                <a:lnTo>
                  <a:pt x="697" y="2063"/>
                </a:lnTo>
                <a:lnTo>
                  <a:pt x="717" y="2083"/>
                </a:lnTo>
                <a:lnTo>
                  <a:pt x="730" y="2109"/>
                </a:lnTo>
                <a:lnTo>
                  <a:pt x="736" y="2116"/>
                </a:lnTo>
                <a:lnTo>
                  <a:pt x="756" y="2168"/>
                </a:lnTo>
                <a:lnTo>
                  <a:pt x="770" y="2202"/>
                </a:lnTo>
                <a:lnTo>
                  <a:pt x="789" y="2228"/>
                </a:lnTo>
                <a:lnTo>
                  <a:pt x="782" y="2241"/>
                </a:lnTo>
                <a:lnTo>
                  <a:pt x="796" y="2247"/>
                </a:lnTo>
                <a:lnTo>
                  <a:pt x="829" y="2247"/>
                </a:lnTo>
                <a:lnTo>
                  <a:pt x="875" y="2255"/>
                </a:lnTo>
                <a:lnTo>
                  <a:pt x="894" y="2287"/>
                </a:lnTo>
                <a:lnTo>
                  <a:pt x="894" y="2320"/>
                </a:lnTo>
                <a:lnTo>
                  <a:pt x="887" y="2385"/>
                </a:lnTo>
                <a:lnTo>
                  <a:pt x="894" y="2399"/>
                </a:lnTo>
                <a:lnTo>
                  <a:pt x="1084" y="2432"/>
                </a:lnTo>
                <a:lnTo>
                  <a:pt x="1078" y="2452"/>
                </a:lnTo>
                <a:lnTo>
                  <a:pt x="1084" y="2458"/>
                </a:lnTo>
                <a:lnTo>
                  <a:pt x="1131" y="2557"/>
                </a:lnTo>
                <a:lnTo>
                  <a:pt x="1098" y="2589"/>
                </a:lnTo>
                <a:lnTo>
                  <a:pt x="1084" y="2609"/>
                </a:lnTo>
                <a:lnTo>
                  <a:pt x="1084" y="2629"/>
                </a:lnTo>
                <a:lnTo>
                  <a:pt x="1098" y="2636"/>
                </a:lnTo>
                <a:lnTo>
                  <a:pt x="1144" y="2636"/>
                </a:lnTo>
                <a:lnTo>
                  <a:pt x="1163" y="2636"/>
                </a:lnTo>
                <a:lnTo>
                  <a:pt x="1177" y="2616"/>
                </a:lnTo>
                <a:lnTo>
                  <a:pt x="1223" y="2596"/>
                </a:lnTo>
                <a:lnTo>
                  <a:pt x="1262" y="2589"/>
                </a:lnTo>
                <a:lnTo>
                  <a:pt x="1302" y="2596"/>
                </a:lnTo>
                <a:lnTo>
                  <a:pt x="1329" y="2622"/>
                </a:lnTo>
                <a:lnTo>
                  <a:pt x="1341" y="2688"/>
                </a:lnTo>
                <a:lnTo>
                  <a:pt x="1361" y="2715"/>
                </a:lnTo>
                <a:lnTo>
                  <a:pt x="1381" y="2727"/>
                </a:lnTo>
                <a:lnTo>
                  <a:pt x="1420" y="2741"/>
                </a:lnTo>
                <a:lnTo>
                  <a:pt x="1466" y="2741"/>
                </a:lnTo>
                <a:lnTo>
                  <a:pt x="1473" y="2735"/>
                </a:lnTo>
                <a:lnTo>
                  <a:pt x="1485" y="2741"/>
                </a:lnTo>
                <a:lnTo>
                  <a:pt x="1499" y="2735"/>
                </a:lnTo>
                <a:lnTo>
                  <a:pt x="1525" y="2879"/>
                </a:lnTo>
                <a:lnTo>
                  <a:pt x="1584" y="2767"/>
                </a:lnTo>
                <a:lnTo>
                  <a:pt x="1578" y="2688"/>
                </a:lnTo>
                <a:lnTo>
                  <a:pt x="1572" y="2636"/>
                </a:lnTo>
                <a:lnTo>
                  <a:pt x="1591" y="2320"/>
                </a:lnTo>
                <a:lnTo>
                  <a:pt x="1624" y="2281"/>
                </a:lnTo>
                <a:lnTo>
                  <a:pt x="1624" y="2261"/>
                </a:lnTo>
                <a:lnTo>
                  <a:pt x="1624" y="2182"/>
                </a:lnTo>
                <a:lnTo>
                  <a:pt x="1651" y="2103"/>
                </a:lnTo>
                <a:lnTo>
                  <a:pt x="1663" y="2091"/>
                </a:lnTo>
                <a:lnTo>
                  <a:pt x="1716" y="2063"/>
                </a:lnTo>
                <a:lnTo>
                  <a:pt x="1716" y="2031"/>
                </a:lnTo>
                <a:lnTo>
                  <a:pt x="1736" y="2018"/>
                </a:lnTo>
                <a:lnTo>
                  <a:pt x="1795" y="2012"/>
                </a:lnTo>
                <a:lnTo>
                  <a:pt x="1801" y="2004"/>
                </a:lnTo>
                <a:lnTo>
                  <a:pt x="1782" y="1972"/>
                </a:lnTo>
                <a:lnTo>
                  <a:pt x="1789" y="1925"/>
                </a:lnTo>
                <a:lnTo>
                  <a:pt x="1782" y="1873"/>
                </a:lnTo>
                <a:lnTo>
                  <a:pt x="1809" y="1787"/>
                </a:lnTo>
                <a:lnTo>
                  <a:pt x="1821" y="1767"/>
                </a:lnTo>
                <a:lnTo>
                  <a:pt x="1888" y="1735"/>
                </a:lnTo>
                <a:lnTo>
                  <a:pt x="1907" y="1735"/>
                </a:lnTo>
                <a:lnTo>
                  <a:pt x="1940" y="1682"/>
                </a:lnTo>
                <a:lnTo>
                  <a:pt x="1953" y="1663"/>
                </a:lnTo>
                <a:lnTo>
                  <a:pt x="2018" y="1610"/>
                </a:lnTo>
                <a:lnTo>
                  <a:pt x="2032" y="1603"/>
                </a:lnTo>
                <a:lnTo>
                  <a:pt x="2032" y="1558"/>
                </a:lnTo>
                <a:lnTo>
                  <a:pt x="2052" y="1544"/>
                </a:lnTo>
                <a:lnTo>
                  <a:pt x="2111" y="1532"/>
                </a:lnTo>
                <a:lnTo>
                  <a:pt x="2170" y="1544"/>
                </a:lnTo>
                <a:lnTo>
                  <a:pt x="2222" y="1544"/>
                </a:lnTo>
                <a:lnTo>
                  <a:pt x="2281" y="1564"/>
                </a:lnTo>
                <a:lnTo>
                  <a:pt x="2374" y="1564"/>
                </a:lnTo>
                <a:lnTo>
                  <a:pt x="2413" y="1584"/>
                </a:lnTo>
                <a:lnTo>
                  <a:pt x="2439" y="1571"/>
                </a:lnTo>
                <a:lnTo>
                  <a:pt x="2479" y="1564"/>
                </a:lnTo>
                <a:lnTo>
                  <a:pt x="2512" y="1564"/>
                </a:lnTo>
                <a:lnTo>
                  <a:pt x="2564" y="1551"/>
                </a:lnTo>
                <a:lnTo>
                  <a:pt x="2591" y="1558"/>
                </a:lnTo>
                <a:lnTo>
                  <a:pt x="2611" y="1544"/>
                </a:lnTo>
                <a:lnTo>
                  <a:pt x="2617" y="1459"/>
                </a:lnTo>
                <a:lnTo>
                  <a:pt x="2603" y="1347"/>
                </a:lnTo>
                <a:lnTo>
                  <a:pt x="2571" y="1268"/>
                </a:lnTo>
                <a:lnTo>
                  <a:pt x="2532" y="1228"/>
                </a:lnTo>
                <a:lnTo>
                  <a:pt x="2506" y="1149"/>
                </a:lnTo>
                <a:lnTo>
                  <a:pt x="2479" y="1117"/>
                </a:lnTo>
                <a:lnTo>
                  <a:pt x="2453" y="1169"/>
                </a:lnTo>
                <a:lnTo>
                  <a:pt x="2453" y="1189"/>
                </a:lnTo>
                <a:lnTo>
                  <a:pt x="2439" y="1236"/>
                </a:lnTo>
                <a:lnTo>
                  <a:pt x="2413" y="1288"/>
                </a:lnTo>
                <a:lnTo>
                  <a:pt x="2387" y="1334"/>
                </a:lnTo>
                <a:lnTo>
                  <a:pt x="2368" y="1307"/>
                </a:lnTo>
                <a:lnTo>
                  <a:pt x="2341" y="1307"/>
                </a:lnTo>
                <a:lnTo>
                  <a:pt x="2308" y="1288"/>
                </a:lnTo>
                <a:lnTo>
                  <a:pt x="2262" y="1295"/>
                </a:lnTo>
                <a:lnTo>
                  <a:pt x="2190" y="1295"/>
                </a:lnTo>
                <a:lnTo>
                  <a:pt x="2176" y="1295"/>
                </a:lnTo>
                <a:lnTo>
                  <a:pt x="2170" y="1288"/>
                </a:lnTo>
                <a:lnTo>
                  <a:pt x="2137" y="1248"/>
                </a:lnTo>
                <a:lnTo>
                  <a:pt x="2111" y="1183"/>
                </a:lnTo>
                <a:lnTo>
                  <a:pt x="2097" y="1157"/>
                </a:lnTo>
                <a:lnTo>
                  <a:pt x="2078" y="1130"/>
                </a:lnTo>
                <a:lnTo>
                  <a:pt x="2052" y="1104"/>
                </a:lnTo>
                <a:lnTo>
                  <a:pt x="2025" y="1064"/>
                </a:lnTo>
                <a:lnTo>
                  <a:pt x="2012" y="1052"/>
                </a:lnTo>
                <a:lnTo>
                  <a:pt x="1999" y="1032"/>
                </a:lnTo>
                <a:lnTo>
                  <a:pt x="1999" y="1012"/>
                </a:lnTo>
                <a:lnTo>
                  <a:pt x="2012" y="985"/>
                </a:lnTo>
                <a:lnTo>
                  <a:pt x="2025" y="966"/>
                </a:lnTo>
                <a:lnTo>
                  <a:pt x="2058" y="966"/>
                </a:lnTo>
                <a:lnTo>
                  <a:pt x="2071" y="966"/>
                </a:lnTo>
                <a:lnTo>
                  <a:pt x="2071" y="940"/>
                </a:lnTo>
                <a:lnTo>
                  <a:pt x="2038" y="880"/>
                </a:lnTo>
                <a:lnTo>
                  <a:pt x="2032" y="880"/>
                </a:lnTo>
                <a:lnTo>
                  <a:pt x="2018" y="861"/>
                </a:lnTo>
                <a:lnTo>
                  <a:pt x="2018" y="847"/>
                </a:lnTo>
                <a:lnTo>
                  <a:pt x="2071" y="756"/>
                </a:lnTo>
                <a:lnTo>
                  <a:pt x="2091" y="723"/>
                </a:lnTo>
                <a:lnTo>
                  <a:pt x="2111" y="683"/>
                </a:lnTo>
                <a:lnTo>
                  <a:pt x="2097" y="644"/>
                </a:lnTo>
                <a:lnTo>
                  <a:pt x="2097" y="598"/>
                </a:lnTo>
                <a:lnTo>
                  <a:pt x="2091" y="505"/>
                </a:lnTo>
                <a:lnTo>
                  <a:pt x="2131" y="414"/>
                </a:lnTo>
                <a:lnTo>
                  <a:pt x="2137" y="367"/>
                </a:lnTo>
                <a:lnTo>
                  <a:pt x="2052" y="243"/>
                </a:lnTo>
                <a:lnTo>
                  <a:pt x="2018" y="190"/>
                </a:lnTo>
                <a:lnTo>
                  <a:pt x="1973" y="150"/>
                </a:lnTo>
                <a:lnTo>
                  <a:pt x="1815" y="124"/>
                </a:lnTo>
                <a:lnTo>
                  <a:pt x="1775" y="104"/>
                </a:lnTo>
                <a:lnTo>
                  <a:pt x="1663" y="111"/>
                </a:lnTo>
                <a:lnTo>
                  <a:pt x="1598" y="164"/>
                </a:lnTo>
                <a:lnTo>
                  <a:pt x="1564" y="229"/>
                </a:lnTo>
                <a:lnTo>
                  <a:pt x="1485" y="328"/>
                </a:lnTo>
                <a:lnTo>
                  <a:pt x="1426" y="322"/>
                </a:lnTo>
                <a:lnTo>
                  <a:pt x="1400" y="269"/>
                </a:lnTo>
                <a:lnTo>
                  <a:pt x="1394" y="269"/>
                </a:lnTo>
                <a:lnTo>
                  <a:pt x="1302" y="236"/>
                </a:lnTo>
                <a:lnTo>
                  <a:pt x="1282" y="236"/>
                </a:lnTo>
                <a:lnTo>
                  <a:pt x="1210" y="269"/>
                </a:lnTo>
                <a:lnTo>
                  <a:pt x="1171" y="236"/>
                </a:lnTo>
                <a:lnTo>
                  <a:pt x="1151" y="229"/>
                </a:lnTo>
                <a:lnTo>
                  <a:pt x="1111" y="229"/>
                </a:lnTo>
                <a:lnTo>
                  <a:pt x="1092" y="236"/>
                </a:lnTo>
                <a:lnTo>
                  <a:pt x="1078" y="262"/>
                </a:lnTo>
                <a:lnTo>
                  <a:pt x="1065" y="269"/>
                </a:lnTo>
                <a:lnTo>
                  <a:pt x="1005" y="249"/>
                </a:lnTo>
                <a:lnTo>
                  <a:pt x="966" y="223"/>
                </a:lnTo>
                <a:lnTo>
                  <a:pt x="875" y="130"/>
                </a:lnTo>
                <a:lnTo>
                  <a:pt x="855" y="118"/>
                </a:lnTo>
                <a:lnTo>
                  <a:pt x="815" y="111"/>
                </a:lnTo>
                <a:lnTo>
                  <a:pt x="756" y="85"/>
                </a:lnTo>
                <a:lnTo>
                  <a:pt x="736" y="72"/>
                </a:lnTo>
                <a:lnTo>
                  <a:pt x="691" y="6"/>
                </a:lnTo>
                <a:lnTo>
                  <a:pt x="664" y="0"/>
                </a:lnTo>
                <a:lnTo>
                  <a:pt x="657" y="0"/>
                </a:lnTo>
                <a:lnTo>
                  <a:pt x="638" y="13"/>
                </a:lnTo>
                <a:lnTo>
                  <a:pt x="618" y="53"/>
                </a:lnTo>
                <a:lnTo>
                  <a:pt x="598" y="53"/>
                </a:lnTo>
                <a:lnTo>
                  <a:pt x="585" y="33"/>
                </a:lnTo>
                <a:lnTo>
                  <a:pt x="559" y="72"/>
                </a:lnTo>
                <a:lnTo>
                  <a:pt x="519" y="111"/>
                </a:lnTo>
                <a:lnTo>
                  <a:pt x="533" y="203"/>
                </a:lnTo>
                <a:lnTo>
                  <a:pt x="526" y="243"/>
                </a:lnTo>
                <a:lnTo>
                  <a:pt x="493" y="249"/>
                </a:lnTo>
                <a:lnTo>
                  <a:pt x="447" y="262"/>
                </a:lnTo>
                <a:lnTo>
                  <a:pt x="421" y="262"/>
                </a:lnTo>
                <a:lnTo>
                  <a:pt x="401" y="262"/>
                </a:lnTo>
                <a:lnTo>
                  <a:pt x="395" y="269"/>
                </a:lnTo>
                <a:lnTo>
                  <a:pt x="395" y="302"/>
                </a:lnTo>
                <a:lnTo>
                  <a:pt x="407" y="367"/>
                </a:lnTo>
                <a:lnTo>
                  <a:pt x="407" y="401"/>
                </a:lnTo>
                <a:lnTo>
                  <a:pt x="395" y="420"/>
                </a:lnTo>
                <a:lnTo>
                  <a:pt x="361" y="446"/>
                </a:lnTo>
                <a:lnTo>
                  <a:pt x="348" y="473"/>
                </a:lnTo>
                <a:lnTo>
                  <a:pt x="335" y="644"/>
                </a:lnTo>
                <a:lnTo>
                  <a:pt x="282" y="677"/>
                </a:lnTo>
                <a:lnTo>
                  <a:pt x="211" y="697"/>
                </a:lnTo>
                <a:lnTo>
                  <a:pt x="177" y="689"/>
                </a:lnTo>
                <a:lnTo>
                  <a:pt x="158" y="683"/>
                </a:lnTo>
                <a:lnTo>
                  <a:pt x="118" y="683"/>
                </a:lnTo>
                <a:lnTo>
                  <a:pt x="26" y="683"/>
                </a:lnTo>
                <a:lnTo>
                  <a:pt x="26" y="703"/>
                </a:lnTo>
                <a:lnTo>
                  <a:pt x="26" y="756"/>
                </a:lnTo>
                <a:lnTo>
                  <a:pt x="26" y="801"/>
                </a:lnTo>
                <a:lnTo>
                  <a:pt x="13" y="835"/>
                </a:lnTo>
                <a:lnTo>
                  <a:pt x="6" y="874"/>
                </a:lnTo>
                <a:lnTo>
                  <a:pt x="0" y="92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60" name="Freeform 60"/>
          <p:cNvSpPr>
            <a:spLocks/>
          </p:cNvSpPr>
          <p:nvPr/>
        </p:nvSpPr>
        <p:spPr bwMode="auto">
          <a:xfrm>
            <a:off x="3082355" y="4189891"/>
            <a:ext cx="1346200" cy="1225550"/>
          </a:xfrm>
          <a:custGeom>
            <a:avLst/>
            <a:gdLst/>
            <a:ahLst/>
            <a:cxnLst>
              <a:cxn ang="0">
                <a:pos x="65" y="1591"/>
              </a:cxn>
              <a:cxn ang="0">
                <a:pos x="223" y="1854"/>
              </a:cxn>
              <a:cxn ang="0">
                <a:pos x="289" y="1907"/>
              </a:cxn>
              <a:cxn ang="0">
                <a:pos x="328" y="1959"/>
              </a:cxn>
              <a:cxn ang="0">
                <a:pos x="354" y="2006"/>
              </a:cxn>
              <a:cxn ang="0">
                <a:pos x="420" y="2097"/>
              </a:cxn>
              <a:cxn ang="0">
                <a:pos x="472" y="2097"/>
              </a:cxn>
              <a:cxn ang="0">
                <a:pos x="506" y="2143"/>
              </a:cxn>
              <a:cxn ang="0">
                <a:pos x="545" y="2150"/>
              </a:cxn>
              <a:cxn ang="0">
                <a:pos x="683" y="2163"/>
              </a:cxn>
              <a:cxn ang="0">
                <a:pos x="794" y="2156"/>
              </a:cxn>
              <a:cxn ang="0">
                <a:pos x="841" y="2131"/>
              </a:cxn>
              <a:cxn ang="0">
                <a:pos x="920" y="2111"/>
              </a:cxn>
              <a:cxn ang="0">
                <a:pos x="1084" y="2032"/>
              </a:cxn>
              <a:cxn ang="0">
                <a:pos x="1223" y="2006"/>
              </a:cxn>
              <a:cxn ang="0">
                <a:pos x="1288" y="2026"/>
              </a:cxn>
              <a:cxn ang="0">
                <a:pos x="1341" y="2222"/>
              </a:cxn>
              <a:cxn ang="0">
                <a:pos x="1479" y="2269"/>
              </a:cxn>
              <a:cxn ang="0">
                <a:pos x="1643" y="2249"/>
              </a:cxn>
              <a:cxn ang="0">
                <a:pos x="1827" y="2143"/>
              </a:cxn>
              <a:cxn ang="0">
                <a:pos x="1893" y="2078"/>
              </a:cxn>
              <a:cxn ang="0">
                <a:pos x="1912" y="1979"/>
              </a:cxn>
              <a:cxn ang="0">
                <a:pos x="1833" y="1973"/>
              </a:cxn>
              <a:cxn ang="0">
                <a:pos x="1775" y="1809"/>
              </a:cxn>
              <a:cxn ang="0">
                <a:pos x="1696" y="1710"/>
              </a:cxn>
              <a:cxn ang="0">
                <a:pos x="1643" y="1564"/>
              </a:cxn>
              <a:cxn ang="0">
                <a:pos x="1696" y="1558"/>
              </a:cxn>
              <a:cxn ang="0">
                <a:pos x="1768" y="1584"/>
              </a:cxn>
              <a:cxn ang="0">
                <a:pos x="1880" y="1526"/>
              </a:cxn>
              <a:cxn ang="0">
                <a:pos x="2058" y="1487"/>
              </a:cxn>
              <a:cxn ang="0">
                <a:pos x="2255" y="1295"/>
              </a:cxn>
              <a:cxn ang="0">
                <a:pos x="2333" y="1033"/>
              </a:cxn>
              <a:cxn ang="0">
                <a:pos x="2452" y="914"/>
              </a:cxn>
              <a:cxn ang="0">
                <a:pos x="2505" y="658"/>
              </a:cxn>
              <a:cxn ang="0">
                <a:pos x="2406" y="494"/>
              </a:cxn>
              <a:cxn ang="0">
                <a:pos x="2248" y="559"/>
              </a:cxn>
              <a:cxn ang="0">
                <a:pos x="1847" y="638"/>
              </a:cxn>
              <a:cxn ang="0">
                <a:pos x="1833" y="802"/>
              </a:cxn>
              <a:cxn ang="0">
                <a:pos x="1716" y="934"/>
              </a:cxn>
              <a:cxn ang="0">
                <a:pos x="1499" y="1026"/>
              </a:cxn>
              <a:cxn ang="0">
                <a:pos x="1110" y="940"/>
              </a:cxn>
              <a:cxn ang="0">
                <a:pos x="1216" y="776"/>
              </a:cxn>
              <a:cxn ang="0">
                <a:pos x="1236" y="664"/>
              </a:cxn>
              <a:cxn ang="0">
                <a:pos x="1373" y="539"/>
              </a:cxn>
              <a:cxn ang="0">
                <a:pos x="1485" y="381"/>
              </a:cxn>
              <a:cxn ang="0">
                <a:pos x="1373" y="223"/>
              </a:cxn>
              <a:cxn ang="0">
                <a:pos x="1282" y="415"/>
              </a:cxn>
              <a:cxn ang="0">
                <a:pos x="1177" y="119"/>
              </a:cxn>
              <a:cxn ang="0">
                <a:pos x="1104" y="191"/>
              </a:cxn>
              <a:cxn ang="0">
                <a:pos x="1019" y="138"/>
              </a:cxn>
              <a:cxn ang="0">
                <a:pos x="907" y="559"/>
              </a:cxn>
              <a:cxn ang="0">
                <a:pos x="881" y="987"/>
              </a:cxn>
              <a:cxn ang="0">
                <a:pos x="808" y="1216"/>
              </a:cxn>
              <a:cxn ang="0">
                <a:pos x="519" y="1039"/>
              </a:cxn>
              <a:cxn ang="0">
                <a:pos x="302" y="1163"/>
              </a:cxn>
              <a:cxn ang="0">
                <a:pos x="223" y="1309"/>
              </a:cxn>
              <a:cxn ang="0">
                <a:pos x="138" y="1341"/>
              </a:cxn>
              <a:cxn ang="0">
                <a:pos x="39" y="1355"/>
              </a:cxn>
            </a:cxnLst>
            <a:rect l="0" t="0" r="r" b="b"/>
            <a:pathLst>
              <a:path w="2544" h="2314">
                <a:moveTo>
                  <a:pt x="0" y="1394"/>
                </a:moveTo>
                <a:lnTo>
                  <a:pt x="6" y="1434"/>
                </a:lnTo>
                <a:lnTo>
                  <a:pt x="26" y="1453"/>
                </a:lnTo>
                <a:lnTo>
                  <a:pt x="52" y="1487"/>
                </a:lnTo>
                <a:lnTo>
                  <a:pt x="59" y="1499"/>
                </a:lnTo>
                <a:lnTo>
                  <a:pt x="59" y="1493"/>
                </a:lnTo>
                <a:lnTo>
                  <a:pt x="65" y="1506"/>
                </a:lnTo>
                <a:lnTo>
                  <a:pt x="65" y="1591"/>
                </a:lnTo>
                <a:lnTo>
                  <a:pt x="91" y="1643"/>
                </a:lnTo>
                <a:lnTo>
                  <a:pt x="124" y="1703"/>
                </a:lnTo>
                <a:lnTo>
                  <a:pt x="164" y="1756"/>
                </a:lnTo>
                <a:lnTo>
                  <a:pt x="184" y="1782"/>
                </a:lnTo>
                <a:lnTo>
                  <a:pt x="190" y="1801"/>
                </a:lnTo>
                <a:lnTo>
                  <a:pt x="196" y="1801"/>
                </a:lnTo>
                <a:lnTo>
                  <a:pt x="223" y="1841"/>
                </a:lnTo>
                <a:lnTo>
                  <a:pt x="223" y="1854"/>
                </a:lnTo>
                <a:lnTo>
                  <a:pt x="229" y="1854"/>
                </a:lnTo>
                <a:lnTo>
                  <a:pt x="263" y="1887"/>
                </a:lnTo>
                <a:lnTo>
                  <a:pt x="263" y="1900"/>
                </a:lnTo>
                <a:lnTo>
                  <a:pt x="263" y="1894"/>
                </a:lnTo>
                <a:lnTo>
                  <a:pt x="282" y="1894"/>
                </a:lnTo>
                <a:lnTo>
                  <a:pt x="282" y="1900"/>
                </a:lnTo>
                <a:lnTo>
                  <a:pt x="295" y="1907"/>
                </a:lnTo>
                <a:lnTo>
                  <a:pt x="289" y="1907"/>
                </a:lnTo>
                <a:lnTo>
                  <a:pt x="295" y="1913"/>
                </a:lnTo>
                <a:lnTo>
                  <a:pt x="289" y="1913"/>
                </a:lnTo>
                <a:lnTo>
                  <a:pt x="302" y="1920"/>
                </a:lnTo>
                <a:lnTo>
                  <a:pt x="308" y="1920"/>
                </a:lnTo>
                <a:lnTo>
                  <a:pt x="314" y="1920"/>
                </a:lnTo>
                <a:lnTo>
                  <a:pt x="328" y="1939"/>
                </a:lnTo>
                <a:lnTo>
                  <a:pt x="328" y="1953"/>
                </a:lnTo>
                <a:lnTo>
                  <a:pt x="328" y="1959"/>
                </a:lnTo>
                <a:lnTo>
                  <a:pt x="334" y="1973"/>
                </a:lnTo>
                <a:lnTo>
                  <a:pt x="334" y="1979"/>
                </a:lnTo>
                <a:lnTo>
                  <a:pt x="342" y="1986"/>
                </a:lnTo>
                <a:lnTo>
                  <a:pt x="328" y="1999"/>
                </a:lnTo>
                <a:lnTo>
                  <a:pt x="334" y="1999"/>
                </a:lnTo>
                <a:lnTo>
                  <a:pt x="342" y="2006"/>
                </a:lnTo>
                <a:lnTo>
                  <a:pt x="342" y="1999"/>
                </a:lnTo>
                <a:lnTo>
                  <a:pt x="354" y="2006"/>
                </a:lnTo>
                <a:lnTo>
                  <a:pt x="361" y="2018"/>
                </a:lnTo>
                <a:lnTo>
                  <a:pt x="361" y="2026"/>
                </a:lnTo>
                <a:lnTo>
                  <a:pt x="367" y="2038"/>
                </a:lnTo>
                <a:lnTo>
                  <a:pt x="361" y="2044"/>
                </a:lnTo>
                <a:lnTo>
                  <a:pt x="393" y="2078"/>
                </a:lnTo>
                <a:lnTo>
                  <a:pt x="393" y="2084"/>
                </a:lnTo>
                <a:lnTo>
                  <a:pt x="413" y="2097"/>
                </a:lnTo>
                <a:lnTo>
                  <a:pt x="420" y="2097"/>
                </a:lnTo>
                <a:lnTo>
                  <a:pt x="427" y="2104"/>
                </a:lnTo>
                <a:lnTo>
                  <a:pt x="427" y="2097"/>
                </a:lnTo>
                <a:lnTo>
                  <a:pt x="433" y="2104"/>
                </a:lnTo>
                <a:lnTo>
                  <a:pt x="440" y="2117"/>
                </a:lnTo>
                <a:lnTo>
                  <a:pt x="446" y="2111"/>
                </a:lnTo>
                <a:lnTo>
                  <a:pt x="453" y="2104"/>
                </a:lnTo>
                <a:lnTo>
                  <a:pt x="466" y="2104"/>
                </a:lnTo>
                <a:lnTo>
                  <a:pt x="472" y="2097"/>
                </a:lnTo>
                <a:lnTo>
                  <a:pt x="492" y="2104"/>
                </a:lnTo>
                <a:lnTo>
                  <a:pt x="492" y="2111"/>
                </a:lnTo>
                <a:lnTo>
                  <a:pt x="486" y="2123"/>
                </a:lnTo>
                <a:lnTo>
                  <a:pt x="480" y="2131"/>
                </a:lnTo>
                <a:lnTo>
                  <a:pt x="480" y="2143"/>
                </a:lnTo>
                <a:lnTo>
                  <a:pt x="492" y="2150"/>
                </a:lnTo>
                <a:lnTo>
                  <a:pt x="492" y="2143"/>
                </a:lnTo>
                <a:lnTo>
                  <a:pt x="506" y="2143"/>
                </a:lnTo>
                <a:lnTo>
                  <a:pt x="512" y="2143"/>
                </a:lnTo>
                <a:lnTo>
                  <a:pt x="519" y="2143"/>
                </a:lnTo>
                <a:lnTo>
                  <a:pt x="532" y="2137"/>
                </a:lnTo>
                <a:lnTo>
                  <a:pt x="532" y="2143"/>
                </a:lnTo>
                <a:lnTo>
                  <a:pt x="532" y="2150"/>
                </a:lnTo>
                <a:lnTo>
                  <a:pt x="532" y="2156"/>
                </a:lnTo>
                <a:lnTo>
                  <a:pt x="539" y="2156"/>
                </a:lnTo>
                <a:lnTo>
                  <a:pt x="545" y="2150"/>
                </a:lnTo>
                <a:lnTo>
                  <a:pt x="559" y="2163"/>
                </a:lnTo>
                <a:lnTo>
                  <a:pt x="551" y="2176"/>
                </a:lnTo>
                <a:lnTo>
                  <a:pt x="559" y="2176"/>
                </a:lnTo>
                <a:lnTo>
                  <a:pt x="578" y="2182"/>
                </a:lnTo>
                <a:lnTo>
                  <a:pt x="598" y="2196"/>
                </a:lnTo>
                <a:lnTo>
                  <a:pt x="611" y="2196"/>
                </a:lnTo>
                <a:lnTo>
                  <a:pt x="624" y="2196"/>
                </a:lnTo>
                <a:lnTo>
                  <a:pt x="683" y="2163"/>
                </a:lnTo>
                <a:lnTo>
                  <a:pt x="697" y="2131"/>
                </a:lnTo>
                <a:lnTo>
                  <a:pt x="709" y="2123"/>
                </a:lnTo>
                <a:lnTo>
                  <a:pt x="717" y="2123"/>
                </a:lnTo>
                <a:lnTo>
                  <a:pt x="729" y="2131"/>
                </a:lnTo>
                <a:lnTo>
                  <a:pt x="749" y="2137"/>
                </a:lnTo>
                <a:lnTo>
                  <a:pt x="762" y="2137"/>
                </a:lnTo>
                <a:lnTo>
                  <a:pt x="782" y="2143"/>
                </a:lnTo>
                <a:lnTo>
                  <a:pt x="794" y="2156"/>
                </a:lnTo>
                <a:lnTo>
                  <a:pt x="802" y="2156"/>
                </a:lnTo>
                <a:lnTo>
                  <a:pt x="808" y="2150"/>
                </a:lnTo>
                <a:lnTo>
                  <a:pt x="808" y="2137"/>
                </a:lnTo>
                <a:lnTo>
                  <a:pt x="814" y="2131"/>
                </a:lnTo>
                <a:lnTo>
                  <a:pt x="814" y="2104"/>
                </a:lnTo>
                <a:lnTo>
                  <a:pt x="834" y="2117"/>
                </a:lnTo>
                <a:lnTo>
                  <a:pt x="834" y="2123"/>
                </a:lnTo>
                <a:lnTo>
                  <a:pt x="841" y="2131"/>
                </a:lnTo>
                <a:lnTo>
                  <a:pt x="854" y="2123"/>
                </a:lnTo>
                <a:lnTo>
                  <a:pt x="861" y="2131"/>
                </a:lnTo>
                <a:lnTo>
                  <a:pt x="867" y="2123"/>
                </a:lnTo>
                <a:lnTo>
                  <a:pt x="887" y="2123"/>
                </a:lnTo>
                <a:lnTo>
                  <a:pt x="893" y="2117"/>
                </a:lnTo>
                <a:lnTo>
                  <a:pt x="907" y="2117"/>
                </a:lnTo>
                <a:lnTo>
                  <a:pt x="913" y="2117"/>
                </a:lnTo>
                <a:lnTo>
                  <a:pt x="920" y="2111"/>
                </a:lnTo>
                <a:lnTo>
                  <a:pt x="926" y="2104"/>
                </a:lnTo>
                <a:lnTo>
                  <a:pt x="952" y="2091"/>
                </a:lnTo>
                <a:lnTo>
                  <a:pt x="992" y="2058"/>
                </a:lnTo>
                <a:lnTo>
                  <a:pt x="1005" y="2032"/>
                </a:lnTo>
                <a:lnTo>
                  <a:pt x="1005" y="2026"/>
                </a:lnTo>
                <a:lnTo>
                  <a:pt x="1025" y="2018"/>
                </a:lnTo>
                <a:lnTo>
                  <a:pt x="1039" y="2018"/>
                </a:lnTo>
                <a:lnTo>
                  <a:pt x="1084" y="2032"/>
                </a:lnTo>
                <a:lnTo>
                  <a:pt x="1144" y="2038"/>
                </a:lnTo>
                <a:lnTo>
                  <a:pt x="1163" y="2044"/>
                </a:lnTo>
                <a:lnTo>
                  <a:pt x="1163" y="2038"/>
                </a:lnTo>
                <a:lnTo>
                  <a:pt x="1189" y="2038"/>
                </a:lnTo>
                <a:lnTo>
                  <a:pt x="1197" y="2026"/>
                </a:lnTo>
                <a:lnTo>
                  <a:pt x="1203" y="2026"/>
                </a:lnTo>
                <a:lnTo>
                  <a:pt x="1216" y="2018"/>
                </a:lnTo>
                <a:lnTo>
                  <a:pt x="1223" y="2006"/>
                </a:lnTo>
                <a:lnTo>
                  <a:pt x="1256" y="1986"/>
                </a:lnTo>
                <a:lnTo>
                  <a:pt x="1262" y="1979"/>
                </a:lnTo>
                <a:lnTo>
                  <a:pt x="1268" y="1979"/>
                </a:lnTo>
                <a:lnTo>
                  <a:pt x="1268" y="1986"/>
                </a:lnTo>
                <a:lnTo>
                  <a:pt x="1274" y="1992"/>
                </a:lnTo>
                <a:lnTo>
                  <a:pt x="1274" y="1999"/>
                </a:lnTo>
                <a:lnTo>
                  <a:pt x="1288" y="2018"/>
                </a:lnTo>
                <a:lnTo>
                  <a:pt x="1288" y="2026"/>
                </a:lnTo>
                <a:lnTo>
                  <a:pt x="1361" y="2097"/>
                </a:lnTo>
                <a:lnTo>
                  <a:pt x="1347" y="2111"/>
                </a:lnTo>
                <a:lnTo>
                  <a:pt x="1347" y="2137"/>
                </a:lnTo>
                <a:lnTo>
                  <a:pt x="1341" y="2163"/>
                </a:lnTo>
                <a:lnTo>
                  <a:pt x="1347" y="2176"/>
                </a:lnTo>
                <a:lnTo>
                  <a:pt x="1347" y="2196"/>
                </a:lnTo>
                <a:lnTo>
                  <a:pt x="1341" y="2209"/>
                </a:lnTo>
                <a:lnTo>
                  <a:pt x="1341" y="2222"/>
                </a:lnTo>
                <a:lnTo>
                  <a:pt x="1341" y="2255"/>
                </a:lnTo>
                <a:lnTo>
                  <a:pt x="1361" y="2275"/>
                </a:lnTo>
                <a:lnTo>
                  <a:pt x="1361" y="2295"/>
                </a:lnTo>
                <a:lnTo>
                  <a:pt x="1406" y="2301"/>
                </a:lnTo>
                <a:lnTo>
                  <a:pt x="1426" y="2301"/>
                </a:lnTo>
                <a:lnTo>
                  <a:pt x="1459" y="2281"/>
                </a:lnTo>
                <a:lnTo>
                  <a:pt x="1479" y="2261"/>
                </a:lnTo>
                <a:lnTo>
                  <a:pt x="1479" y="2269"/>
                </a:lnTo>
                <a:lnTo>
                  <a:pt x="1505" y="2314"/>
                </a:lnTo>
                <a:lnTo>
                  <a:pt x="1538" y="2314"/>
                </a:lnTo>
                <a:lnTo>
                  <a:pt x="1558" y="2295"/>
                </a:lnTo>
                <a:lnTo>
                  <a:pt x="1564" y="2295"/>
                </a:lnTo>
                <a:lnTo>
                  <a:pt x="1564" y="2281"/>
                </a:lnTo>
                <a:lnTo>
                  <a:pt x="1578" y="2281"/>
                </a:lnTo>
                <a:lnTo>
                  <a:pt x="1630" y="2261"/>
                </a:lnTo>
                <a:lnTo>
                  <a:pt x="1643" y="2249"/>
                </a:lnTo>
                <a:lnTo>
                  <a:pt x="1677" y="2235"/>
                </a:lnTo>
                <a:lnTo>
                  <a:pt x="1683" y="2209"/>
                </a:lnTo>
                <a:lnTo>
                  <a:pt x="1703" y="2196"/>
                </a:lnTo>
                <a:lnTo>
                  <a:pt x="1742" y="2163"/>
                </a:lnTo>
                <a:lnTo>
                  <a:pt x="1781" y="2143"/>
                </a:lnTo>
                <a:lnTo>
                  <a:pt x="1781" y="2137"/>
                </a:lnTo>
                <a:lnTo>
                  <a:pt x="1815" y="2137"/>
                </a:lnTo>
                <a:lnTo>
                  <a:pt x="1827" y="2143"/>
                </a:lnTo>
                <a:lnTo>
                  <a:pt x="1841" y="2143"/>
                </a:lnTo>
                <a:lnTo>
                  <a:pt x="1847" y="2156"/>
                </a:lnTo>
                <a:lnTo>
                  <a:pt x="1867" y="2137"/>
                </a:lnTo>
                <a:lnTo>
                  <a:pt x="1860" y="2123"/>
                </a:lnTo>
                <a:lnTo>
                  <a:pt x="1867" y="2111"/>
                </a:lnTo>
                <a:lnTo>
                  <a:pt x="1880" y="2091"/>
                </a:lnTo>
                <a:lnTo>
                  <a:pt x="1893" y="2091"/>
                </a:lnTo>
                <a:lnTo>
                  <a:pt x="1893" y="2078"/>
                </a:lnTo>
                <a:lnTo>
                  <a:pt x="1900" y="2064"/>
                </a:lnTo>
                <a:lnTo>
                  <a:pt x="1906" y="2058"/>
                </a:lnTo>
                <a:lnTo>
                  <a:pt x="1912" y="2052"/>
                </a:lnTo>
                <a:lnTo>
                  <a:pt x="1920" y="2038"/>
                </a:lnTo>
                <a:lnTo>
                  <a:pt x="1920" y="2018"/>
                </a:lnTo>
                <a:lnTo>
                  <a:pt x="1926" y="2006"/>
                </a:lnTo>
                <a:lnTo>
                  <a:pt x="1932" y="1999"/>
                </a:lnTo>
                <a:lnTo>
                  <a:pt x="1912" y="1979"/>
                </a:lnTo>
                <a:lnTo>
                  <a:pt x="1900" y="1979"/>
                </a:lnTo>
                <a:lnTo>
                  <a:pt x="1880" y="1986"/>
                </a:lnTo>
                <a:lnTo>
                  <a:pt x="1860" y="1999"/>
                </a:lnTo>
                <a:lnTo>
                  <a:pt x="1853" y="1986"/>
                </a:lnTo>
                <a:lnTo>
                  <a:pt x="1821" y="2006"/>
                </a:lnTo>
                <a:lnTo>
                  <a:pt x="1821" y="1999"/>
                </a:lnTo>
                <a:lnTo>
                  <a:pt x="1833" y="1979"/>
                </a:lnTo>
                <a:lnTo>
                  <a:pt x="1833" y="1973"/>
                </a:lnTo>
                <a:lnTo>
                  <a:pt x="1827" y="1947"/>
                </a:lnTo>
                <a:lnTo>
                  <a:pt x="1833" y="1920"/>
                </a:lnTo>
                <a:lnTo>
                  <a:pt x="1807" y="1900"/>
                </a:lnTo>
                <a:lnTo>
                  <a:pt x="1795" y="1894"/>
                </a:lnTo>
                <a:lnTo>
                  <a:pt x="1788" y="1868"/>
                </a:lnTo>
                <a:lnTo>
                  <a:pt x="1762" y="1860"/>
                </a:lnTo>
                <a:lnTo>
                  <a:pt x="1756" y="1834"/>
                </a:lnTo>
                <a:lnTo>
                  <a:pt x="1775" y="1809"/>
                </a:lnTo>
                <a:lnTo>
                  <a:pt x="1795" y="1809"/>
                </a:lnTo>
                <a:lnTo>
                  <a:pt x="1807" y="1782"/>
                </a:lnTo>
                <a:lnTo>
                  <a:pt x="1807" y="1749"/>
                </a:lnTo>
                <a:lnTo>
                  <a:pt x="1795" y="1736"/>
                </a:lnTo>
                <a:lnTo>
                  <a:pt x="1762" y="1716"/>
                </a:lnTo>
                <a:lnTo>
                  <a:pt x="1742" y="1710"/>
                </a:lnTo>
                <a:lnTo>
                  <a:pt x="1716" y="1683"/>
                </a:lnTo>
                <a:lnTo>
                  <a:pt x="1696" y="1710"/>
                </a:lnTo>
                <a:lnTo>
                  <a:pt x="1677" y="1690"/>
                </a:lnTo>
                <a:lnTo>
                  <a:pt x="1657" y="1696"/>
                </a:lnTo>
                <a:lnTo>
                  <a:pt x="1643" y="1710"/>
                </a:lnTo>
                <a:lnTo>
                  <a:pt x="1617" y="1696"/>
                </a:lnTo>
                <a:lnTo>
                  <a:pt x="1637" y="1663"/>
                </a:lnTo>
                <a:lnTo>
                  <a:pt x="1630" y="1637"/>
                </a:lnTo>
                <a:lnTo>
                  <a:pt x="1643" y="1604"/>
                </a:lnTo>
                <a:lnTo>
                  <a:pt x="1643" y="1564"/>
                </a:lnTo>
                <a:lnTo>
                  <a:pt x="1663" y="1564"/>
                </a:lnTo>
                <a:lnTo>
                  <a:pt x="1669" y="1572"/>
                </a:lnTo>
                <a:lnTo>
                  <a:pt x="1696" y="1572"/>
                </a:lnTo>
                <a:lnTo>
                  <a:pt x="1703" y="1584"/>
                </a:lnTo>
                <a:lnTo>
                  <a:pt x="1716" y="1584"/>
                </a:lnTo>
                <a:lnTo>
                  <a:pt x="1709" y="1564"/>
                </a:lnTo>
                <a:lnTo>
                  <a:pt x="1703" y="1564"/>
                </a:lnTo>
                <a:lnTo>
                  <a:pt x="1696" y="1558"/>
                </a:lnTo>
                <a:lnTo>
                  <a:pt x="1696" y="1552"/>
                </a:lnTo>
                <a:lnTo>
                  <a:pt x="1716" y="1558"/>
                </a:lnTo>
                <a:lnTo>
                  <a:pt x="1742" y="1564"/>
                </a:lnTo>
                <a:lnTo>
                  <a:pt x="1748" y="1578"/>
                </a:lnTo>
                <a:lnTo>
                  <a:pt x="1756" y="1591"/>
                </a:lnTo>
                <a:lnTo>
                  <a:pt x="1762" y="1598"/>
                </a:lnTo>
                <a:lnTo>
                  <a:pt x="1768" y="1598"/>
                </a:lnTo>
                <a:lnTo>
                  <a:pt x="1768" y="1584"/>
                </a:lnTo>
                <a:lnTo>
                  <a:pt x="1775" y="1584"/>
                </a:lnTo>
                <a:lnTo>
                  <a:pt x="1801" y="1584"/>
                </a:lnTo>
                <a:lnTo>
                  <a:pt x="1827" y="1558"/>
                </a:lnTo>
                <a:lnTo>
                  <a:pt x="1841" y="1546"/>
                </a:lnTo>
                <a:lnTo>
                  <a:pt x="1860" y="1538"/>
                </a:lnTo>
                <a:lnTo>
                  <a:pt x="1860" y="1532"/>
                </a:lnTo>
                <a:lnTo>
                  <a:pt x="1873" y="1532"/>
                </a:lnTo>
                <a:lnTo>
                  <a:pt x="1880" y="1526"/>
                </a:lnTo>
                <a:lnTo>
                  <a:pt x="1880" y="1512"/>
                </a:lnTo>
                <a:lnTo>
                  <a:pt x="1920" y="1512"/>
                </a:lnTo>
                <a:lnTo>
                  <a:pt x="1932" y="1506"/>
                </a:lnTo>
                <a:lnTo>
                  <a:pt x="1939" y="1506"/>
                </a:lnTo>
                <a:lnTo>
                  <a:pt x="1991" y="1493"/>
                </a:lnTo>
                <a:lnTo>
                  <a:pt x="2018" y="1506"/>
                </a:lnTo>
                <a:lnTo>
                  <a:pt x="2038" y="1487"/>
                </a:lnTo>
                <a:lnTo>
                  <a:pt x="2058" y="1487"/>
                </a:lnTo>
                <a:lnTo>
                  <a:pt x="2090" y="1499"/>
                </a:lnTo>
                <a:lnTo>
                  <a:pt x="2110" y="1487"/>
                </a:lnTo>
                <a:lnTo>
                  <a:pt x="2189" y="1453"/>
                </a:lnTo>
                <a:lnTo>
                  <a:pt x="2208" y="1453"/>
                </a:lnTo>
                <a:lnTo>
                  <a:pt x="2261" y="1374"/>
                </a:lnTo>
                <a:lnTo>
                  <a:pt x="2281" y="1348"/>
                </a:lnTo>
                <a:lnTo>
                  <a:pt x="2275" y="1295"/>
                </a:lnTo>
                <a:lnTo>
                  <a:pt x="2255" y="1295"/>
                </a:lnTo>
                <a:lnTo>
                  <a:pt x="2235" y="1269"/>
                </a:lnTo>
                <a:lnTo>
                  <a:pt x="2202" y="1216"/>
                </a:lnTo>
                <a:lnTo>
                  <a:pt x="2208" y="1197"/>
                </a:lnTo>
                <a:lnTo>
                  <a:pt x="2235" y="1177"/>
                </a:lnTo>
                <a:lnTo>
                  <a:pt x="2287" y="1098"/>
                </a:lnTo>
                <a:lnTo>
                  <a:pt x="2287" y="1078"/>
                </a:lnTo>
                <a:lnTo>
                  <a:pt x="2301" y="1072"/>
                </a:lnTo>
                <a:lnTo>
                  <a:pt x="2333" y="1033"/>
                </a:lnTo>
                <a:lnTo>
                  <a:pt x="2353" y="999"/>
                </a:lnTo>
                <a:lnTo>
                  <a:pt x="2366" y="980"/>
                </a:lnTo>
                <a:lnTo>
                  <a:pt x="2380" y="967"/>
                </a:lnTo>
                <a:lnTo>
                  <a:pt x="2380" y="934"/>
                </a:lnTo>
                <a:lnTo>
                  <a:pt x="2392" y="914"/>
                </a:lnTo>
                <a:lnTo>
                  <a:pt x="2426" y="928"/>
                </a:lnTo>
                <a:lnTo>
                  <a:pt x="2426" y="914"/>
                </a:lnTo>
                <a:lnTo>
                  <a:pt x="2452" y="914"/>
                </a:lnTo>
                <a:lnTo>
                  <a:pt x="2505" y="841"/>
                </a:lnTo>
                <a:lnTo>
                  <a:pt x="2465" y="796"/>
                </a:lnTo>
                <a:lnTo>
                  <a:pt x="2445" y="763"/>
                </a:lnTo>
                <a:lnTo>
                  <a:pt x="2452" y="737"/>
                </a:lnTo>
                <a:lnTo>
                  <a:pt x="2465" y="711"/>
                </a:lnTo>
                <a:lnTo>
                  <a:pt x="2485" y="691"/>
                </a:lnTo>
                <a:lnTo>
                  <a:pt x="2505" y="671"/>
                </a:lnTo>
                <a:lnTo>
                  <a:pt x="2505" y="658"/>
                </a:lnTo>
                <a:lnTo>
                  <a:pt x="2471" y="638"/>
                </a:lnTo>
                <a:lnTo>
                  <a:pt x="2479" y="632"/>
                </a:lnTo>
                <a:lnTo>
                  <a:pt x="2538" y="585"/>
                </a:lnTo>
                <a:lnTo>
                  <a:pt x="2544" y="559"/>
                </a:lnTo>
                <a:lnTo>
                  <a:pt x="2505" y="559"/>
                </a:lnTo>
                <a:lnTo>
                  <a:pt x="2479" y="545"/>
                </a:lnTo>
                <a:lnTo>
                  <a:pt x="2452" y="507"/>
                </a:lnTo>
                <a:lnTo>
                  <a:pt x="2406" y="494"/>
                </a:lnTo>
                <a:lnTo>
                  <a:pt x="2380" y="474"/>
                </a:lnTo>
                <a:lnTo>
                  <a:pt x="2366" y="468"/>
                </a:lnTo>
                <a:lnTo>
                  <a:pt x="2347" y="474"/>
                </a:lnTo>
                <a:lnTo>
                  <a:pt x="2314" y="487"/>
                </a:lnTo>
                <a:lnTo>
                  <a:pt x="2307" y="487"/>
                </a:lnTo>
                <a:lnTo>
                  <a:pt x="2287" y="507"/>
                </a:lnTo>
                <a:lnTo>
                  <a:pt x="2287" y="533"/>
                </a:lnTo>
                <a:lnTo>
                  <a:pt x="2248" y="559"/>
                </a:lnTo>
                <a:lnTo>
                  <a:pt x="2189" y="579"/>
                </a:lnTo>
                <a:lnTo>
                  <a:pt x="2189" y="605"/>
                </a:lnTo>
                <a:lnTo>
                  <a:pt x="2176" y="618"/>
                </a:lnTo>
                <a:lnTo>
                  <a:pt x="2084" y="703"/>
                </a:lnTo>
                <a:lnTo>
                  <a:pt x="1999" y="697"/>
                </a:lnTo>
                <a:lnTo>
                  <a:pt x="1965" y="677"/>
                </a:lnTo>
                <a:lnTo>
                  <a:pt x="1880" y="644"/>
                </a:lnTo>
                <a:lnTo>
                  <a:pt x="1847" y="638"/>
                </a:lnTo>
                <a:lnTo>
                  <a:pt x="1801" y="632"/>
                </a:lnTo>
                <a:lnTo>
                  <a:pt x="1775" y="644"/>
                </a:lnTo>
                <a:lnTo>
                  <a:pt x="1762" y="697"/>
                </a:lnTo>
                <a:lnTo>
                  <a:pt x="1762" y="723"/>
                </a:lnTo>
                <a:lnTo>
                  <a:pt x="1775" y="743"/>
                </a:lnTo>
                <a:lnTo>
                  <a:pt x="1801" y="776"/>
                </a:lnTo>
                <a:lnTo>
                  <a:pt x="1821" y="782"/>
                </a:lnTo>
                <a:lnTo>
                  <a:pt x="1833" y="802"/>
                </a:lnTo>
                <a:lnTo>
                  <a:pt x="1833" y="855"/>
                </a:lnTo>
                <a:lnTo>
                  <a:pt x="1821" y="894"/>
                </a:lnTo>
                <a:lnTo>
                  <a:pt x="1815" y="861"/>
                </a:lnTo>
                <a:lnTo>
                  <a:pt x="1801" y="855"/>
                </a:lnTo>
                <a:lnTo>
                  <a:pt x="1788" y="861"/>
                </a:lnTo>
                <a:lnTo>
                  <a:pt x="1781" y="894"/>
                </a:lnTo>
                <a:lnTo>
                  <a:pt x="1722" y="908"/>
                </a:lnTo>
                <a:lnTo>
                  <a:pt x="1716" y="934"/>
                </a:lnTo>
                <a:lnTo>
                  <a:pt x="1683" y="940"/>
                </a:lnTo>
                <a:lnTo>
                  <a:pt x="1637" y="934"/>
                </a:lnTo>
                <a:lnTo>
                  <a:pt x="1598" y="920"/>
                </a:lnTo>
                <a:lnTo>
                  <a:pt x="1578" y="954"/>
                </a:lnTo>
                <a:lnTo>
                  <a:pt x="1584" y="1013"/>
                </a:lnTo>
                <a:lnTo>
                  <a:pt x="1584" y="1045"/>
                </a:lnTo>
                <a:lnTo>
                  <a:pt x="1551" y="1045"/>
                </a:lnTo>
                <a:lnTo>
                  <a:pt x="1499" y="1026"/>
                </a:lnTo>
                <a:lnTo>
                  <a:pt x="1466" y="1039"/>
                </a:lnTo>
                <a:lnTo>
                  <a:pt x="1400" y="1039"/>
                </a:lnTo>
                <a:lnTo>
                  <a:pt x="1380" y="1007"/>
                </a:lnTo>
                <a:lnTo>
                  <a:pt x="1249" y="987"/>
                </a:lnTo>
                <a:lnTo>
                  <a:pt x="1242" y="973"/>
                </a:lnTo>
                <a:lnTo>
                  <a:pt x="1236" y="947"/>
                </a:lnTo>
                <a:lnTo>
                  <a:pt x="1157" y="954"/>
                </a:lnTo>
                <a:lnTo>
                  <a:pt x="1110" y="940"/>
                </a:lnTo>
                <a:lnTo>
                  <a:pt x="1124" y="928"/>
                </a:lnTo>
                <a:lnTo>
                  <a:pt x="1137" y="861"/>
                </a:lnTo>
                <a:lnTo>
                  <a:pt x="1157" y="822"/>
                </a:lnTo>
                <a:lnTo>
                  <a:pt x="1157" y="802"/>
                </a:lnTo>
                <a:lnTo>
                  <a:pt x="1183" y="782"/>
                </a:lnTo>
                <a:lnTo>
                  <a:pt x="1189" y="790"/>
                </a:lnTo>
                <a:lnTo>
                  <a:pt x="1203" y="763"/>
                </a:lnTo>
                <a:lnTo>
                  <a:pt x="1216" y="776"/>
                </a:lnTo>
                <a:lnTo>
                  <a:pt x="1249" y="743"/>
                </a:lnTo>
                <a:lnTo>
                  <a:pt x="1229" y="737"/>
                </a:lnTo>
                <a:lnTo>
                  <a:pt x="1223" y="723"/>
                </a:lnTo>
                <a:lnTo>
                  <a:pt x="1229" y="717"/>
                </a:lnTo>
                <a:lnTo>
                  <a:pt x="1229" y="684"/>
                </a:lnTo>
                <a:lnTo>
                  <a:pt x="1223" y="664"/>
                </a:lnTo>
                <a:lnTo>
                  <a:pt x="1229" y="658"/>
                </a:lnTo>
                <a:lnTo>
                  <a:pt x="1236" y="664"/>
                </a:lnTo>
                <a:lnTo>
                  <a:pt x="1249" y="671"/>
                </a:lnTo>
                <a:lnTo>
                  <a:pt x="1256" y="644"/>
                </a:lnTo>
                <a:lnTo>
                  <a:pt x="1242" y="605"/>
                </a:lnTo>
                <a:lnTo>
                  <a:pt x="1256" y="585"/>
                </a:lnTo>
                <a:lnTo>
                  <a:pt x="1274" y="605"/>
                </a:lnTo>
                <a:lnTo>
                  <a:pt x="1294" y="598"/>
                </a:lnTo>
                <a:lnTo>
                  <a:pt x="1321" y="598"/>
                </a:lnTo>
                <a:lnTo>
                  <a:pt x="1373" y="539"/>
                </a:lnTo>
                <a:lnTo>
                  <a:pt x="1420" y="519"/>
                </a:lnTo>
                <a:lnTo>
                  <a:pt x="1426" y="519"/>
                </a:lnTo>
                <a:lnTo>
                  <a:pt x="1446" y="519"/>
                </a:lnTo>
                <a:lnTo>
                  <a:pt x="1459" y="513"/>
                </a:lnTo>
                <a:lnTo>
                  <a:pt x="1466" y="480"/>
                </a:lnTo>
                <a:lnTo>
                  <a:pt x="1466" y="454"/>
                </a:lnTo>
                <a:lnTo>
                  <a:pt x="1472" y="441"/>
                </a:lnTo>
                <a:lnTo>
                  <a:pt x="1485" y="381"/>
                </a:lnTo>
                <a:lnTo>
                  <a:pt x="1525" y="316"/>
                </a:lnTo>
                <a:lnTo>
                  <a:pt x="1538" y="290"/>
                </a:lnTo>
                <a:lnTo>
                  <a:pt x="1531" y="250"/>
                </a:lnTo>
                <a:lnTo>
                  <a:pt x="1499" y="231"/>
                </a:lnTo>
                <a:lnTo>
                  <a:pt x="1485" y="231"/>
                </a:lnTo>
                <a:lnTo>
                  <a:pt x="1459" y="217"/>
                </a:lnTo>
                <a:lnTo>
                  <a:pt x="1387" y="217"/>
                </a:lnTo>
                <a:lnTo>
                  <a:pt x="1373" y="223"/>
                </a:lnTo>
                <a:lnTo>
                  <a:pt x="1327" y="263"/>
                </a:lnTo>
                <a:lnTo>
                  <a:pt x="1327" y="302"/>
                </a:lnTo>
                <a:lnTo>
                  <a:pt x="1341" y="329"/>
                </a:lnTo>
                <a:lnTo>
                  <a:pt x="1341" y="349"/>
                </a:lnTo>
                <a:lnTo>
                  <a:pt x="1321" y="381"/>
                </a:lnTo>
                <a:lnTo>
                  <a:pt x="1308" y="401"/>
                </a:lnTo>
                <a:lnTo>
                  <a:pt x="1301" y="408"/>
                </a:lnTo>
                <a:lnTo>
                  <a:pt x="1282" y="415"/>
                </a:lnTo>
                <a:lnTo>
                  <a:pt x="1216" y="401"/>
                </a:lnTo>
                <a:lnTo>
                  <a:pt x="1216" y="322"/>
                </a:lnTo>
                <a:lnTo>
                  <a:pt x="1249" y="223"/>
                </a:lnTo>
                <a:lnTo>
                  <a:pt x="1262" y="158"/>
                </a:lnTo>
                <a:lnTo>
                  <a:pt x="1242" y="144"/>
                </a:lnTo>
                <a:lnTo>
                  <a:pt x="1249" y="132"/>
                </a:lnTo>
                <a:lnTo>
                  <a:pt x="1197" y="132"/>
                </a:lnTo>
                <a:lnTo>
                  <a:pt x="1177" y="119"/>
                </a:lnTo>
                <a:lnTo>
                  <a:pt x="1170" y="125"/>
                </a:lnTo>
                <a:lnTo>
                  <a:pt x="1157" y="204"/>
                </a:lnTo>
                <a:lnTo>
                  <a:pt x="1144" y="250"/>
                </a:lnTo>
                <a:lnTo>
                  <a:pt x="1144" y="270"/>
                </a:lnTo>
                <a:lnTo>
                  <a:pt x="1130" y="329"/>
                </a:lnTo>
                <a:lnTo>
                  <a:pt x="1104" y="342"/>
                </a:lnTo>
                <a:lnTo>
                  <a:pt x="1110" y="217"/>
                </a:lnTo>
                <a:lnTo>
                  <a:pt x="1104" y="191"/>
                </a:lnTo>
                <a:lnTo>
                  <a:pt x="1104" y="184"/>
                </a:lnTo>
                <a:lnTo>
                  <a:pt x="1118" y="184"/>
                </a:lnTo>
                <a:lnTo>
                  <a:pt x="1110" y="132"/>
                </a:lnTo>
                <a:lnTo>
                  <a:pt x="1163" y="105"/>
                </a:lnTo>
                <a:lnTo>
                  <a:pt x="1163" y="33"/>
                </a:lnTo>
                <a:lnTo>
                  <a:pt x="1025" y="0"/>
                </a:lnTo>
                <a:lnTo>
                  <a:pt x="1012" y="7"/>
                </a:lnTo>
                <a:lnTo>
                  <a:pt x="1019" y="138"/>
                </a:lnTo>
                <a:lnTo>
                  <a:pt x="1071" y="164"/>
                </a:lnTo>
                <a:lnTo>
                  <a:pt x="1071" y="204"/>
                </a:lnTo>
                <a:lnTo>
                  <a:pt x="1045" y="204"/>
                </a:lnTo>
                <a:lnTo>
                  <a:pt x="893" y="204"/>
                </a:lnTo>
                <a:lnTo>
                  <a:pt x="828" y="316"/>
                </a:lnTo>
                <a:lnTo>
                  <a:pt x="802" y="421"/>
                </a:lnTo>
                <a:lnTo>
                  <a:pt x="854" y="519"/>
                </a:lnTo>
                <a:lnTo>
                  <a:pt x="907" y="559"/>
                </a:lnTo>
                <a:lnTo>
                  <a:pt x="933" y="697"/>
                </a:lnTo>
                <a:lnTo>
                  <a:pt x="907" y="730"/>
                </a:lnTo>
                <a:lnTo>
                  <a:pt x="1045" y="841"/>
                </a:lnTo>
                <a:lnTo>
                  <a:pt x="1025" y="908"/>
                </a:lnTo>
                <a:lnTo>
                  <a:pt x="986" y="940"/>
                </a:lnTo>
                <a:lnTo>
                  <a:pt x="900" y="947"/>
                </a:lnTo>
                <a:lnTo>
                  <a:pt x="887" y="960"/>
                </a:lnTo>
                <a:lnTo>
                  <a:pt x="881" y="987"/>
                </a:lnTo>
                <a:lnTo>
                  <a:pt x="900" y="1007"/>
                </a:lnTo>
                <a:lnTo>
                  <a:pt x="887" y="1039"/>
                </a:lnTo>
                <a:lnTo>
                  <a:pt x="893" y="1078"/>
                </a:lnTo>
                <a:lnTo>
                  <a:pt x="873" y="1157"/>
                </a:lnTo>
                <a:lnTo>
                  <a:pt x="854" y="1197"/>
                </a:lnTo>
                <a:lnTo>
                  <a:pt x="861" y="1256"/>
                </a:lnTo>
                <a:lnTo>
                  <a:pt x="847" y="1256"/>
                </a:lnTo>
                <a:lnTo>
                  <a:pt x="808" y="1216"/>
                </a:lnTo>
                <a:lnTo>
                  <a:pt x="788" y="1177"/>
                </a:lnTo>
                <a:lnTo>
                  <a:pt x="755" y="1177"/>
                </a:lnTo>
                <a:lnTo>
                  <a:pt x="690" y="1098"/>
                </a:lnTo>
                <a:lnTo>
                  <a:pt x="657" y="1098"/>
                </a:lnTo>
                <a:lnTo>
                  <a:pt x="611" y="1072"/>
                </a:lnTo>
                <a:lnTo>
                  <a:pt x="578" y="1045"/>
                </a:lnTo>
                <a:lnTo>
                  <a:pt x="551" y="1039"/>
                </a:lnTo>
                <a:lnTo>
                  <a:pt x="519" y="1039"/>
                </a:lnTo>
                <a:lnTo>
                  <a:pt x="480" y="1072"/>
                </a:lnTo>
                <a:lnTo>
                  <a:pt x="433" y="1092"/>
                </a:lnTo>
                <a:lnTo>
                  <a:pt x="401" y="1092"/>
                </a:lnTo>
                <a:lnTo>
                  <a:pt x="381" y="1085"/>
                </a:lnTo>
                <a:lnTo>
                  <a:pt x="374" y="1092"/>
                </a:lnTo>
                <a:lnTo>
                  <a:pt x="354" y="1092"/>
                </a:lnTo>
                <a:lnTo>
                  <a:pt x="334" y="1118"/>
                </a:lnTo>
                <a:lnTo>
                  <a:pt x="302" y="1163"/>
                </a:lnTo>
                <a:lnTo>
                  <a:pt x="282" y="1190"/>
                </a:lnTo>
                <a:lnTo>
                  <a:pt x="263" y="1230"/>
                </a:lnTo>
                <a:lnTo>
                  <a:pt x="255" y="1236"/>
                </a:lnTo>
                <a:lnTo>
                  <a:pt x="249" y="1236"/>
                </a:lnTo>
                <a:lnTo>
                  <a:pt x="263" y="1250"/>
                </a:lnTo>
                <a:lnTo>
                  <a:pt x="263" y="1256"/>
                </a:lnTo>
                <a:lnTo>
                  <a:pt x="249" y="1295"/>
                </a:lnTo>
                <a:lnTo>
                  <a:pt x="223" y="1309"/>
                </a:lnTo>
                <a:lnTo>
                  <a:pt x="223" y="1315"/>
                </a:lnTo>
                <a:lnTo>
                  <a:pt x="203" y="1329"/>
                </a:lnTo>
                <a:lnTo>
                  <a:pt x="177" y="1335"/>
                </a:lnTo>
                <a:lnTo>
                  <a:pt x="164" y="1329"/>
                </a:lnTo>
                <a:lnTo>
                  <a:pt x="158" y="1335"/>
                </a:lnTo>
                <a:lnTo>
                  <a:pt x="144" y="1335"/>
                </a:lnTo>
                <a:lnTo>
                  <a:pt x="138" y="1335"/>
                </a:lnTo>
                <a:lnTo>
                  <a:pt x="138" y="1341"/>
                </a:lnTo>
                <a:lnTo>
                  <a:pt x="124" y="1335"/>
                </a:lnTo>
                <a:lnTo>
                  <a:pt x="111" y="1341"/>
                </a:lnTo>
                <a:lnTo>
                  <a:pt x="98" y="1335"/>
                </a:lnTo>
                <a:lnTo>
                  <a:pt x="85" y="1341"/>
                </a:lnTo>
                <a:lnTo>
                  <a:pt x="79" y="1341"/>
                </a:lnTo>
                <a:lnTo>
                  <a:pt x="65" y="1348"/>
                </a:lnTo>
                <a:lnTo>
                  <a:pt x="59" y="1348"/>
                </a:lnTo>
                <a:lnTo>
                  <a:pt x="39" y="1355"/>
                </a:lnTo>
                <a:lnTo>
                  <a:pt x="26" y="1368"/>
                </a:lnTo>
                <a:lnTo>
                  <a:pt x="19" y="1368"/>
                </a:lnTo>
                <a:lnTo>
                  <a:pt x="19" y="1374"/>
                </a:lnTo>
                <a:lnTo>
                  <a:pt x="6" y="1374"/>
                </a:lnTo>
                <a:lnTo>
                  <a:pt x="6" y="1388"/>
                </a:lnTo>
                <a:lnTo>
                  <a:pt x="0" y="1388"/>
                </a:lnTo>
                <a:lnTo>
                  <a:pt x="0" y="1394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>
            <a:off x="3082355" y="4189891"/>
            <a:ext cx="1346200" cy="1225550"/>
          </a:xfrm>
          <a:custGeom>
            <a:avLst/>
            <a:gdLst/>
            <a:ahLst/>
            <a:cxnLst>
              <a:cxn ang="0">
                <a:pos x="65" y="1591"/>
              </a:cxn>
              <a:cxn ang="0">
                <a:pos x="223" y="1854"/>
              </a:cxn>
              <a:cxn ang="0">
                <a:pos x="289" y="1907"/>
              </a:cxn>
              <a:cxn ang="0">
                <a:pos x="328" y="1959"/>
              </a:cxn>
              <a:cxn ang="0">
                <a:pos x="354" y="2006"/>
              </a:cxn>
              <a:cxn ang="0">
                <a:pos x="420" y="2097"/>
              </a:cxn>
              <a:cxn ang="0">
                <a:pos x="472" y="2097"/>
              </a:cxn>
              <a:cxn ang="0">
                <a:pos x="506" y="2143"/>
              </a:cxn>
              <a:cxn ang="0">
                <a:pos x="545" y="2150"/>
              </a:cxn>
              <a:cxn ang="0">
                <a:pos x="683" y="2163"/>
              </a:cxn>
              <a:cxn ang="0">
                <a:pos x="794" y="2156"/>
              </a:cxn>
              <a:cxn ang="0">
                <a:pos x="841" y="2131"/>
              </a:cxn>
              <a:cxn ang="0">
                <a:pos x="920" y="2111"/>
              </a:cxn>
              <a:cxn ang="0">
                <a:pos x="1084" y="2032"/>
              </a:cxn>
              <a:cxn ang="0">
                <a:pos x="1223" y="2006"/>
              </a:cxn>
              <a:cxn ang="0">
                <a:pos x="1288" y="2026"/>
              </a:cxn>
              <a:cxn ang="0">
                <a:pos x="1341" y="2222"/>
              </a:cxn>
              <a:cxn ang="0">
                <a:pos x="1479" y="2269"/>
              </a:cxn>
              <a:cxn ang="0">
                <a:pos x="1643" y="2249"/>
              </a:cxn>
              <a:cxn ang="0">
                <a:pos x="1827" y="2143"/>
              </a:cxn>
              <a:cxn ang="0">
                <a:pos x="1893" y="2078"/>
              </a:cxn>
              <a:cxn ang="0">
                <a:pos x="1912" y="1979"/>
              </a:cxn>
              <a:cxn ang="0">
                <a:pos x="1833" y="1973"/>
              </a:cxn>
              <a:cxn ang="0">
                <a:pos x="1775" y="1809"/>
              </a:cxn>
              <a:cxn ang="0">
                <a:pos x="1696" y="1710"/>
              </a:cxn>
              <a:cxn ang="0">
                <a:pos x="1643" y="1564"/>
              </a:cxn>
              <a:cxn ang="0">
                <a:pos x="1696" y="1558"/>
              </a:cxn>
              <a:cxn ang="0">
                <a:pos x="1768" y="1584"/>
              </a:cxn>
              <a:cxn ang="0">
                <a:pos x="1880" y="1526"/>
              </a:cxn>
              <a:cxn ang="0">
                <a:pos x="2058" y="1487"/>
              </a:cxn>
              <a:cxn ang="0">
                <a:pos x="2255" y="1295"/>
              </a:cxn>
              <a:cxn ang="0">
                <a:pos x="2333" y="1033"/>
              </a:cxn>
              <a:cxn ang="0">
                <a:pos x="2452" y="914"/>
              </a:cxn>
              <a:cxn ang="0">
                <a:pos x="2505" y="658"/>
              </a:cxn>
              <a:cxn ang="0">
                <a:pos x="2406" y="494"/>
              </a:cxn>
              <a:cxn ang="0">
                <a:pos x="2248" y="559"/>
              </a:cxn>
              <a:cxn ang="0">
                <a:pos x="1847" y="638"/>
              </a:cxn>
              <a:cxn ang="0">
                <a:pos x="1833" y="802"/>
              </a:cxn>
              <a:cxn ang="0">
                <a:pos x="1716" y="934"/>
              </a:cxn>
              <a:cxn ang="0">
                <a:pos x="1499" y="1026"/>
              </a:cxn>
              <a:cxn ang="0">
                <a:pos x="1110" y="940"/>
              </a:cxn>
              <a:cxn ang="0">
                <a:pos x="1216" y="776"/>
              </a:cxn>
              <a:cxn ang="0">
                <a:pos x="1236" y="664"/>
              </a:cxn>
              <a:cxn ang="0">
                <a:pos x="1373" y="539"/>
              </a:cxn>
              <a:cxn ang="0">
                <a:pos x="1485" y="381"/>
              </a:cxn>
              <a:cxn ang="0">
                <a:pos x="1373" y="223"/>
              </a:cxn>
              <a:cxn ang="0">
                <a:pos x="1282" y="415"/>
              </a:cxn>
              <a:cxn ang="0">
                <a:pos x="1177" y="119"/>
              </a:cxn>
              <a:cxn ang="0">
                <a:pos x="1104" y="191"/>
              </a:cxn>
              <a:cxn ang="0">
                <a:pos x="1019" y="138"/>
              </a:cxn>
              <a:cxn ang="0">
                <a:pos x="907" y="559"/>
              </a:cxn>
              <a:cxn ang="0">
                <a:pos x="881" y="987"/>
              </a:cxn>
              <a:cxn ang="0">
                <a:pos x="808" y="1216"/>
              </a:cxn>
              <a:cxn ang="0">
                <a:pos x="519" y="1039"/>
              </a:cxn>
              <a:cxn ang="0">
                <a:pos x="302" y="1163"/>
              </a:cxn>
              <a:cxn ang="0">
                <a:pos x="223" y="1309"/>
              </a:cxn>
              <a:cxn ang="0">
                <a:pos x="138" y="1341"/>
              </a:cxn>
              <a:cxn ang="0">
                <a:pos x="39" y="1355"/>
              </a:cxn>
            </a:cxnLst>
            <a:rect l="0" t="0" r="r" b="b"/>
            <a:pathLst>
              <a:path w="2544" h="2314">
                <a:moveTo>
                  <a:pt x="0" y="1394"/>
                </a:moveTo>
                <a:lnTo>
                  <a:pt x="6" y="1434"/>
                </a:lnTo>
                <a:lnTo>
                  <a:pt x="26" y="1453"/>
                </a:lnTo>
                <a:lnTo>
                  <a:pt x="52" y="1487"/>
                </a:lnTo>
                <a:lnTo>
                  <a:pt x="59" y="1499"/>
                </a:lnTo>
                <a:lnTo>
                  <a:pt x="59" y="1493"/>
                </a:lnTo>
                <a:lnTo>
                  <a:pt x="65" y="1506"/>
                </a:lnTo>
                <a:lnTo>
                  <a:pt x="65" y="1591"/>
                </a:lnTo>
                <a:lnTo>
                  <a:pt x="91" y="1643"/>
                </a:lnTo>
                <a:lnTo>
                  <a:pt x="124" y="1703"/>
                </a:lnTo>
                <a:lnTo>
                  <a:pt x="164" y="1756"/>
                </a:lnTo>
                <a:lnTo>
                  <a:pt x="184" y="1782"/>
                </a:lnTo>
                <a:lnTo>
                  <a:pt x="190" y="1801"/>
                </a:lnTo>
                <a:lnTo>
                  <a:pt x="196" y="1801"/>
                </a:lnTo>
                <a:lnTo>
                  <a:pt x="223" y="1841"/>
                </a:lnTo>
                <a:lnTo>
                  <a:pt x="223" y="1854"/>
                </a:lnTo>
                <a:lnTo>
                  <a:pt x="229" y="1854"/>
                </a:lnTo>
                <a:lnTo>
                  <a:pt x="263" y="1887"/>
                </a:lnTo>
                <a:lnTo>
                  <a:pt x="263" y="1900"/>
                </a:lnTo>
                <a:lnTo>
                  <a:pt x="263" y="1894"/>
                </a:lnTo>
                <a:lnTo>
                  <a:pt x="282" y="1894"/>
                </a:lnTo>
                <a:lnTo>
                  <a:pt x="282" y="1900"/>
                </a:lnTo>
                <a:lnTo>
                  <a:pt x="295" y="1907"/>
                </a:lnTo>
                <a:lnTo>
                  <a:pt x="289" y="1907"/>
                </a:lnTo>
                <a:lnTo>
                  <a:pt x="295" y="1913"/>
                </a:lnTo>
                <a:lnTo>
                  <a:pt x="289" y="1913"/>
                </a:lnTo>
                <a:lnTo>
                  <a:pt x="302" y="1920"/>
                </a:lnTo>
                <a:lnTo>
                  <a:pt x="308" y="1920"/>
                </a:lnTo>
                <a:lnTo>
                  <a:pt x="314" y="1920"/>
                </a:lnTo>
                <a:lnTo>
                  <a:pt x="328" y="1939"/>
                </a:lnTo>
                <a:lnTo>
                  <a:pt x="328" y="1953"/>
                </a:lnTo>
                <a:lnTo>
                  <a:pt x="328" y="1959"/>
                </a:lnTo>
                <a:lnTo>
                  <a:pt x="334" y="1973"/>
                </a:lnTo>
                <a:lnTo>
                  <a:pt x="334" y="1979"/>
                </a:lnTo>
                <a:lnTo>
                  <a:pt x="342" y="1986"/>
                </a:lnTo>
                <a:lnTo>
                  <a:pt x="328" y="1999"/>
                </a:lnTo>
                <a:lnTo>
                  <a:pt x="334" y="1999"/>
                </a:lnTo>
                <a:lnTo>
                  <a:pt x="342" y="2006"/>
                </a:lnTo>
                <a:lnTo>
                  <a:pt x="342" y="1999"/>
                </a:lnTo>
                <a:lnTo>
                  <a:pt x="354" y="2006"/>
                </a:lnTo>
                <a:lnTo>
                  <a:pt x="361" y="2018"/>
                </a:lnTo>
                <a:lnTo>
                  <a:pt x="361" y="2026"/>
                </a:lnTo>
                <a:lnTo>
                  <a:pt x="367" y="2038"/>
                </a:lnTo>
                <a:lnTo>
                  <a:pt x="361" y="2044"/>
                </a:lnTo>
                <a:lnTo>
                  <a:pt x="393" y="2078"/>
                </a:lnTo>
                <a:lnTo>
                  <a:pt x="393" y="2084"/>
                </a:lnTo>
                <a:lnTo>
                  <a:pt x="413" y="2097"/>
                </a:lnTo>
                <a:lnTo>
                  <a:pt x="420" y="2097"/>
                </a:lnTo>
                <a:lnTo>
                  <a:pt x="427" y="2104"/>
                </a:lnTo>
                <a:lnTo>
                  <a:pt x="427" y="2097"/>
                </a:lnTo>
                <a:lnTo>
                  <a:pt x="433" y="2104"/>
                </a:lnTo>
                <a:lnTo>
                  <a:pt x="440" y="2117"/>
                </a:lnTo>
                <a:lnTo>
                  <a:pt x="446" y="2111"/>
                </a:lnTo>
                <a:lnTo>
                  <a:pt x="453" y="2104"/>
                </a:lnTo>
                <a:lnTo>
                  <a:pt x="466" y="2104"/>
                </a:lnTo>
                <a:lnTo>
                  <a:pt x="472" y="2097"/>
                </a:lnTo>
                <a:lnTo>
                  <a:pt x="492" y="2104"/>
                </a:lnTo>
                <a:lnTo>
                  <a:pt x="492" y="2111"/>
                </a:lnTo>
                <a:lnTo>
                  <a:pt x="486" y="2123"/>
                </a:lnTo>
                <a:lnTo>
                  <a:pt x="480" y="2131"/>
                </a:lnTo>
                <a:lnTo>
                  <a:pt x="480" y="2143"/>
                </a:lnTo>
                <a:lnTo>
                  <a:pt x="492" y="2150"/>
                </a:lnTo>
                <a:lnTo>
                  <a:pt x="492" y="2143"/>
                </a:lnTo>
                <a:lnTo>
                  <a:pt x="506" y="2143"/>
                </a:lnTo>
                <a:lnTo>
                  <a:pt x="512" y="2143"/>
                </a:lnTo>
                <a:lnTo>
                  <a:pt x="519" y="2143"/>
                </a:lnTo>
                <a:lnTo>
                  <a:pt x="532" y="2137"/>
                </a:lnTo>
                <a:lnTo>
                  <a:pt x="532" y="2143"/>
                </a:lnTo>
                <a:lnTo>
                  <a:pt x="532" y="2150"/>
                </a:lnTo>
                <a:lnTo>
                  <a:pt x="532" y="2156"/>
                </a:lnTo>
                <a:lnTo>
                  <a:pt x="539" y="2156"/>
                </a:lnTo>
                <a:lnTo>
                  <a:pt x="545" y="2150"/>
                </a:lnTo>
                <a:lnTo>
                  <a:pt x="559" y="2163"/>
                </a:lnTo>
                <a:lnTo>
                  <a:pt x="551" y="2176"/>
                </a:lnTo>
                <a:lnTo>
                  <a:pt x="559" y="2176"/>
                </a:lnTo>
                <a:lnTo>
                  <a:pt x="578" y="2182"/>
                </a:lnTo>
                <a:lnTo>
                  <a:pt x="598" y="2196"/>
                </a:lnTo>
                <a:lnTo>
                  <a:pt x="611" y="2196"/>
                </a:lnTo>
                <a:lnTo>
                  <a:pt x="624" y="2196"/>
                </a:lnTo>
                <a:lnTo>
                  <a:pt x="683" y="2163"/>
                </a:lnTo>
                <a:lnTo>
                  <a:pt x="697" y="2131"/>
                </a:lnTo>
                <a:lnTo>
                  <a:pt x="709" y="2123"/>
                </a:lnTo>
                <a:lnTo>
                  <a:pt x="717" y="2123"/>
                </a:lnTo>
                <a:lnTo>
                  <a:pt x="729" y="2131"/>
                </a:lnTo>
                <a:lnTo>
                  <a:pt x="749" y="2137"/>
                </a:lnTo>
                <a:lnTo>
                  <a:pt x="762" y="2137"/>
                </a:lnTo>
                <a:lnTo>
                  <a:pt x="782" y="2143"/>
                </a:lnTo>
                <a:lnTo>
                  <a:pt x="794" y="2156"/>
                </a:lnTo>
                <a:lnTo>
                  <a:pt x="802" y="2156"/>
                </a:lnTo>
                <a:lnTo>
                  <a:pt x="808" y="2150"/>
                </a:lnTo>
                <a:lnTo>
                  <a:pt x="808" y="2137"/>
                </a:lnTo>
                <a:lnTo>
                  <a:pt x="814" y="2131"/>
                </a:lnTo>
                <a:lnTo>
                  <a:pt x="814" y="2104"/>
                </a:lnTo>
                <a:lnTo>
                  <a:pt x="834" y="2117"/>
                </a:lnTo>
                <a:lnTo>
                  <a:pt x="834" y="2123"/>
                </a:lnTo>
                <a:lnTo>
                  <a:pt x="841" y="2131"/>
                </a:lnTo>
                <a:lnTo>
                  <a:pt x="854" y="2123"/>
                </a:lnTo>
                <a:lnTo>
                  <a:pt x="861" y="2131"/>
                </a:lnTo>
                <a:lnTo>
                  <a:pt x="867" y="2123"/>
                </a:lnTo>
                <a:lnTo>
                  <a:pt x="887" y="2123"/>
                </a:lnTo>
                <a:lnTo>
                  <a:pt x="893" y="2117"/>
                </a:lnTo>
                <a:lnTo>
                  <a:pt x="907" y="2117"/>
                </a:lnTo>
                <a:lnTo>
                  <a:pt x="913" y="2117"/>
                </a:lnTo>
                <a:lnTo>
                  <a:pt x="920" y="2111"/>
                </a:lnTo>
                <a:lnTo>
                  <a:pt x="926" y="2104"/>
                </a:lnTo>
                <a:lnTo>
                  <a:pt x="952" y="2091"/>
                </a:lnTo>
                <a:lnTo>
                  <a:pt x="992" y="2058"/>
                </a:lnTo>
                <a:lnTo>
                  <a:pt x="1005" y="2032"/>
                </a:lnTo>
                <a:lnTo>
                  <a:pt x="1005" y="2026"/>
                </a:lnTo>
                <a:lnTo>
                  <a:pt x="1025" y="2018"/>
                </a:lnTo>
                <a:lnTo>
                  <a:pt x="1039" y="2018"/>
                </a:lnTo>
                <a:lnTo>
                  <a:pt x="1084" y="2032"/>
                </a:lnTo>
                <a:lnTo>
                  <a:pt x="1144" y="2038"/>
                </a:lnTo>
                <a:lnTo>
                  <a:pt x="1163" y="2044"/>
                </a:lnTo>
                <a:lnTo>
                  <a:pt x="1163" y="2038"/>
                </a:lnTo>
                <a:lnTo>
                  <a:pt x="1189" y="2038"/>
                </a:lnTo>
                <a:lnTo>
                  <a:pt x="1197" y="2026"/>
                </a:lnTo>
                <a:lnTo>
                  <a:pt x="1203" y="2026"/>
                </a:lnTo>
                <a:lnTo>
                  <a:pt x="1216" y="2018"/>
                </a:lnTo>
                <a:lnTo>
                  <a:pt x="1223" y="2006"/>
                </a:lnTo>
                <a:lnTo>
                  <a:pt x="1256" y="1986"/>
                </a:lnTo>
                <a:lnTo>
                  <a:pt x="1262" y="1979"/>
                </a:lnTo>
                <a:lnTo>
                  <a:pt x="1268" y="1979"/>
                </a:lnTo>
                <a:lnTo>
                  <a:pt x="1268" y="1986"/>
                </a:lnTo>
                <a:lnTo>
                  <a:pt x="1274" y="1992"/>
                </a:lnTo>
                <a:lnTo>
                  <a:pt x="1274" y="1999"/>
                </a:lnTo>
                <a:lnTo>
                  <a:pt x="1288" y="2018"/>
                </a:lnTo>
                <a:lnTo>
                  <a:pt x="1288" y="2026"/>
                </a:lnTo>
                <a:lnTo>
                  <a:pt x="1361" y="2097"/>
                </a:lnTo>
                <a:lnTo>
                  <a:pt x="1347" y="2111"/>
                </a:lnTo>
                <a:lnTo>
                  <a:pt x="1347" y="2137"/>
                </a:lnTo>
                <a:lnTo>
                  <a:pt x="1341" y="2163"/>
                </a:lnTo>
                <a:lnTo>
                  <a:pt x="1347" y="2176"/>
                </a:lnTo>
                <a:lnTo>
                  <a:pt x="1347" y="2196"/>
                </a:lnTo>
                <a:lnTo>
                  <a:pt x="1341" y="2209"/>
                </a:lnTo>
                <a:lnTo>
                  <a:pt x="1341" y="2222"/>
                </a:lnTo>
                <a:lnTo>
                  <a:pt x="1341" y="2255"/>
                </a:lnTo>
                <a:lnTo>
                  <a:pt x="1361" y="2275"/>
                </a:lnTo>
                <a:lnTo>
                  <a:pt x="1361" y="2295"/>
                </a:lnTo>
                <a:lnTo>
                  <a:pt x="1406" y="2301"/>
                </a:lnTo>
                <a:lnTo>
                  <a:pt x="1426" y="2301"/>
                </a:lnTo>
                <a:lnTo>
                  <a:pt x="1459" y="2281"/>
                </a:lnTo>
                <a:lnTo>
                  <a:pt x="1479" y="2261"/>
                </a:lnTo>
                <a:lnTo>
                  <a:pt x="1479" y="2269"/>
                </a:lnTo>
                <a:lnTo>
                  <a:pt x="1505" y="2314"/>
                </a:lnTo>
                <a:lnTo>
                  <a:pt x="1538" y="2314"/>
                </a:lnTo>
                <a:lnTo>
                  <a:pt x="1558" y="2295"/>
                </a:lnTo>
                <a:lnTo>
                  <a:pt x="1564" y="2295"/>
                </a:lnTo>
                <a:lnTo>
                  <a:pt x="1564" y="2281"/>
                </a:lnTo>
                <a:lnTo>
                  <a:pt x="1578" y="2281"/>
                </a:lnTo>
                <a:lnTo>
                  <a:pt x="1630" y="2261"/>
                </a:lnTo>
                <a:lnTo>
                  <a:pt x="1643" y="2249"/>
                </a:lnTo>
                <a:lnTo>
                  <a:pt x="1677" y="2235"/>
                </a:lnTo>
                <a:lnTo>
                  <a:pt x="1683" y="2209"/>
                </a:lnTo>
                <a:lnTo>
                  <a:pt x="1703" y="2196"/>
                </a:lnTo>
                <a:lnTo>
                  <a:pt x="1742" y="2163"/>
                </a:lnTo>
                <a:lnTo>
                  <a:pt x="1781" y="2143"/>
                </a:lnTo>
                <a:lnTo>
                  <a:pt x="1781" y="2137"/>
                </a:lnTo>
                <a:lnTo>
                  <a:pt x="1815" y="2137"/>
                </a:lnTo>
                <a:lnTo>
                  <a:pt x="1827" y="2143"/>
                </a:lnTo>
                <a:lnTo>
                  <a:pt x="1841" y="2143"/>
                </a:lnTo>
                <a:lnTo>
                  <a:pt x="1847" y="2156"/>
                </a:lnTo>
                <a:lnTo>
                  <a:pt x="1867" y="2137"/>
                </a:lnTo>
                <a:lnTo>
                  <a:pt x="1860" y="2123"/>
                </a:lnTo>
                <a:lnTo>
                  <a:pt x="1867" y="2111"/>
                </a:lnTo>
                <a:lnTo>
                  <a:pt x="1880" y="2091"/>
                </a:lnTo>
                <a:lnTo>
                  <a:pt x="1893" y="2091"/>
                </a:lnTo>
                <a:lnTo>
                  <a:pt x="1893" y="2078"/>
                </a:lnTo>
                <a:lnTo>
                  <a:pt x="1900" y="2064"/>
                </a:lnTo>
                <a:lnTo>
                  <a:pt x="1906" y="2058"/>
                </a:lnTo>
                <a:lnTo>
                  <a:pt x="1912" y="2052"/>
                </a:lnTo>
                <a:lnTo>
                  <a:pt x="1920" y="2038"/>
                </a:lnTo>
                <a:lnTo>
                  <a:pt x="1920" y="2018"/>
                </a:lnTo>
                <a:lnTo>
                  <a:pt x="1926" y="2006"/>
                </a:lnTo>
                <a:lnTo>
                  <a:pt x="1932" y="1999"/>
                </a:lnTo>
                <a:lnTo>
                  <a:pt x="1912" y="1979"/>
                </a:lnTo>
                <a:lnTo>
                  <a:pt x="1900" y="1979"/>
                </a:lnTo>
                <a:lnTo>
                  <a:pt x="1880" y="1986"/>
                </a:lnTo>
                <a:lnTo>
                  <a:pt x="1860" y="1999"/>
                </a:lnTo>
                <a:lnTo>
                  <a:pt x="1853" y="1986"/>
                </a:lnTo>
                <a:lnTo>
                  <a:pt x="1821" y="2006"/>
                </a:lnTo>
                <a:lnTo>
                  <a:pt x="1821" y="1999"/>
                </a:lnTo>
                <a:lnTo>
                  <a:pt x="1833" y="1979"/>
                </a:lnTo>
                <a:lnTo>
                  <a:pt x="1833" y="1973"/>
                </a:lnTo>
                <a:lnTo>
                  <a:pt x="1827" y="1947"/>
                </a:lnTo>
                <a:lnTo>
                  <a:pt x="1833" y="1920"/>
                </a:lnTo>
                <a:lnTo>
                  <a:pt x="1807" y="1900"/>
                </a:lnTo>
                <a:lnTo>
                  <a:pt x="1795" y="1894"/>
                </a:lnTo>
                <a:lnTo>
                  <a:pt x="1788" y="1868"/>
                </a:lnTo>
                <a:lnTo>
                  <a:pt x="1762" y="1860"/>
                </a:lnTo>
                <a:lnTo>
                  <a:pt x="1756" y="1834"/>
                </a:lnTo>
                <a:lnTo>
                  <a:pt x="1775" y="1809"/>
                </a:lnTo>
                <a:lnTo>
                  <a:pt x="1795" y="1809"/>
                </a:lnTo>
                <a:lnTo>
                  <a:pt x="1807" y="1782"/>
                </a:lnTo>
                <a:lnTo>
                  <a:pt x="1807" y="1749"/>
                </a:lnTo>
                <a:lnTo>
                  <a:pt x="1795" y="1736"/>
                </a:lnTo>
                <a:lnTo>
                  <a:pt x="1762" y="1716"/>
                </a:lnTo>
                <a:lnTo>
                  <a:pt x="1742" y="1710"/>
                </a:lnTo>
                <a:lnTo>
                  <a:pt x="1716" y="1683"/>
                </a:lnTo>
                <a:lnTo>
                  <a:pt x="1696" y="1710"/>
                </a:lnTo>
                <a:lnTo>
                  <a:pt x="1677" y="1690"/>
                </a:lnTo>
                <a:lnTo>
                  <a:pt x="1657" y="1696"/>
                </a:lnTo>
                <a:lnTo>
                  <a:pt x="1643" y="1710"/>
                </a:lnTo>
                <a:lnTo>
                  <a:pt x="1617" y="1696"/>
                </a:lnTo>
                <a:lnTo>
                  <a:pt x="1637" y="1663"/>
                </a:lnTo>
                <a:lnTo>
                  <a:pt x="1630" y="1637"/>
                </a:lnTo>
                <a:lnTo>
                  <a:pt x="1643" y="1604"/>
                </a:lnTo>
                <a:lnTo>
                  <a:pt x="1643" y="1564"/>
                </a:lnTo>
                <a:lnTo>
                  <a:pt x="1663" y="1564"/>
                </a:lnTo>
                <a:lnTo>
                  <a:pt x="1669" y="1572"/>
                </a:lnTo>
                <a:lnTo>
                  <a:pt x="1696" y="1572"/>
                </a:lnTo>
                <a:lnTo>
                  <a:pt x="1703" y="1584"/>
                </a:lnTo>
                <a:lnTo>
                  <a:pt x="1716" y="1584"/>
                </a:lnTo>
                <a:lnTo>
                  <a:pt x="1709" y="1564"/>
                </a:lnTo>
                <a:lnTo>
                  <a:pt x="1703" y="1564"/>
                </a:lnTo>
                <a:lnTo>
                  <a:pt x="1696" y="1558"/>
                </a:lnTo>
                <a:lnTo>
                  <a:pt x="1696" y="1552"/>
                </a:lnTo>
                <a:lnTo>
                  <a:pt x="1716" y="1558"/>
                </a:lnTo>
                <a:lnTo>
                  <a:pt x="1742" y="1564"/>
                </a:lnTo>
                <a:lnTo>
                  <a:pt x="1748" y="1578"/>
                </a:lnTo>
                <a:lnTo>
                  <a:pt x="1756" y="1591"/>
                </a:lnTo>
                <a:lnTo>
                  <a:pt x="1762" y="1598"/>
                </a:lnTo>
                <a:lnTo>
                  <a:pt x="1768" y="1598"/>
                </a:lnTo>
                <a:lnTo>
                  <a:pt x="1768" y="1584"/>
                </a:lnTo>
                <a:lnTo>
                  <a:pt x="1775" y="1584"/>
                </a:lnTo>
                <a:lnTo>
                  <a:pt x="1801" y="1584"/>
                </a:lnTo>
                <a:lnTo>
                  <a:pt x="1827" y="1558"/>
                </a:lnTo>
                <a:lnTo>
                  <a:pt x="1841" y="1546"/>
                </a:lnTo>
                <a:lnTo>
                  <a:pt x="1860" y="1538"/>
                </a:lnTo>
                <a:lnTo>
                  <a:pt x="1860" y="1532"/>
                </a:lnTo>
                <a:lnTo>
                  <a:pt x="1873" y="1532"/>
                </a:lnTo>
                <a:lnTo>
                  <a:pt x="1880" y="1526"/>
                </a:lnTo>
                <a:lnTo>
                  <a:pt x="1880" y="1512"/>
                </a:lnTo>
                <a:lnTo>
                  <a:pt x="1920" y="1512"/>
                </a:lnTo>
                <a:lnTo>
                  <a:pt x="1932" y="1506"/>
                </a:lnTo>
                <a:lnTo>
                  <a:pt x="1939" y="1506"/>
                </a:lnTo>
                <a:lnTo>
                  <a:pt x="1991" y="1493"/>
                </a:lnTo>
                <a:lnTo>
                  <a:pt x="2018" y="1506"/>
                </a:lnTo>
                <a:lnTo>
                  <a:pt x="2038" y="1487"/>
                </a:lnTo>
                <a:lnTo>
                  <a:pt x="2058" y="1487"/>
                </a:lnTo>
                <a:lnTo>
                  <a:pt x="2090" y="1499"/>
                </a:lnTo>
                <a:lnTo>
                  <a:pt x="2110" y="1487"/>
                </a:lnTo>
                <a:lnTo>
                  <a:pt x="2189" y="1453"/>
                </a:lnTo>
                <a:lnTo>
                  <a:pt x="2208" y="1453"/>
                </a:lnTo>
                <a:lnTo>
                  <a:pt x="2261" y="1374"/>
                </a:lnTo>
                <a:lnTo>
                  <a:pt x="2281" y="1348"/>
                </a:lnTo>
                <a:lnTo>
                  <a:pt x="2275" y="1295"/>
                </a:lnTo>
                <a:lnTo>
                  <a:pt x="2255" y="1295"/>
                </a:lnTo>
                <a:lnTo>
                  <a:pt x="2235" y="1269"/>
                </a:lnTo>
                <a:lnTo>
                  <a:pt x="2202" y="1216"/>
                </a:lnTo>
                <a:lnTo>
                  <a:pt x="2208" y="1197"/>
                </a:lnTo>
                <a:lnTo>
                  <a:pt x="2235" y="1177"/>
                </a:lnTo>
                <a:lnTo>
                  <a:pt x="2287" y="1098"/>
                </a:lnTo>
                <a:lnTo>
                  <a:pt x="2287" y="1078"/>
                </a:lnTo>
                <a:lnTo>
                  <a:pt x="2301" y="1072"/>
                </a:lnTo>
                <a:lnTo>
                  <a:pt x="2333" y="1033"/>
                </a:lnTo>
                <a:lnTo>
                  <a:pt x="2353" y="999"/>
                </a:lnTo>
                <a:lnTo>
                  <a:pt x="2366" y="980"/>
                </a:lnTo>
                <a:lnTo>
                  <a:pt x="2380" y="967"/>
                </a:lnTo>
                <a:lnTo>
                  <a:pt x="2380" y="934"/>
                </a:lnTo>
                <a:lnTo>
                  <a:pt x="2392" y="914"/>
                </a:lnTo>
                <a:lnTo>
                  <a:pt x="2426" y="928"/>
                </a:lnTo>
                <a:lnTo>
                  <a:pt x="2426" y="914"/>
                </a:lnTo>
                <a:lnTo>
                  <a:pt x="2452" y="914"/>
                </a:lnTo>
                <a:lnTo>
                  <a:pt x="2505" y="841"/>
                </a:lnTo>
                <a:lnTo>
                  <a:pt x="2465" y="796"/>
                </a:lnTo>
                <a:lnTo>
                  <a:pt x="2445" y="763"/>
                </a:lnTo>
                <a:lnTo>
                  <a:pt x="2452" y="737"/>
                </a:lnTo>
                <a:lnTo>
                  <a:pt x="2465" y="711"/>
                </a:lnTo>
                <a:lnTo>
                  <a:pt x="2485" y="691"/>
                </a:lnTo>
                <a:lnTo>
                  <a:pt x="2505" y="671"/>
                </a:lnTo>
                <a:lnTo>
                  <a:pt x="2505" y="658"/>
                </a:lnTo>
                <a:lnTo>
                  <a:pt x="2471" y="638"/>
                </a:lnTo>
                <a:lnTo>
                  <a:pt x="2479" y="632"/>
                </a:lnTo>
                <a:lnTo>
                  <a:pt x="2538" y="585"/>
                </a:lnTo>
                <a:lnTo>
                  <a:pt x="2544" y="559"/>
                </a:lnTo>
                <a:lnTo>
                  <a:pt x="2505" y="559"/>
                </a:lnTo>
                <a:lnTo>
                  <a:pt x="2479" y="545"/>
                </a:lnTo>
                <a:lnTo>
                  <a:pt x="2452" y="507"/>
                </a:lnTo>
                <a:lnTo>
                  <a:pt x="2406" y="494"/>
                </a:lnTo>
                <a:lnTo>
                  <a:pt x="2380" y="474"/>
                </a:lnTo>
                <a:lnTo>
                  <a:pt x="2366" y="468"/>
                </a:lnTo>
                <a:lnTo>
                  <a:pt x="2347" y="474"/>
                </a:lnTo>
                <a:lnTo>
                  <a:pt x="2314" y="487"/>
                </a:lnTo>
                <a:lnTo>
                  <a:pt x="2307" y="487"/>
                </a:lnTo>
                <a:lnTo>
                  <a:pt x="2287" y="507"/>
                </a:lnTo>
                <a:lnTo>
                  <a:pt x="2287" y="533"/>
                </a:lnTo>
                <a:lnTo>
                  <a:pt x="2248" y="559"/>
                </a:lnTo>
                <a:lnTo>
                  <a:pt x="2189" y="579"/>
                </a:lnTo>
                <a:lnTo>
                  <a:pt x="2189" y="605"/>
                </a:lnTo>
                <a:lnTo>
                  <a:pt x="2176" y="618"/>
                </a:lnTo>
                <a:lnTo>
                  <a:pt x="2084" y="703"/>
                </a:lnTo>
                <a:lnTo>
                  <a:pt x="1999" y="697"/>
                </a:lnTo>
                <a:lnTo>
                  <a:pt x="1965" y="677"/>
                </a:lnTo>
                <a:lnTo>
                  <a:pt x="1880" y="644"/>
                </a:lnTo>
                <a:lnTo>
                  <a:pt x="1847" y="638"/>
                </a:lnTo>
                <a:lnTo>
                  <a:pt x="1801" y="632"/>
                </a:lnTo>
                <a:lnTo>
                  <a:pt x="1775" y="644"/>
                </a:lnTo>
                <a:lnTo>
                  <a:pt x="1762" y="697"/>
                </a:lnTo>
                <a:lnTo>
                  <a:pt x="1762" y="723"/>
                </a:lnTo>
                <a:lnTo>
                  <a:pt x="1775" y="743"/>
                </a:lnTo>
                <a:lnTo>
                  <a:pt x="1801" y="776"/>
                </a:lnTo>
                <a:lnTo>
                  <a:pt x="1821" y="782"/>
                </a:lnTo>
                <a:lnTo>
                  <a:pt x="1833" y="802"/>
                </a:lnTo>
                <a:lnTo>
                  <a:pt x="1833" y="855"/>
                </a:lnTo>
                <a:lnTo>
                  <a:pt x="1821" y="894"/>
                </a:lnTo>
                <a:lnTo>
                  <a:pt x="1815" y="861"/>
                </a:lnTo>
                <a:lnTo>
                  <a:pt x="1801" y="855"/>
                </a:lnTo>
                <a:lnTo>
                  <a:pt x="1788" y="861"/>
                </a:lnTo>
                <a:lnTo>
                  <a:pt x="1781" y="894"/>
                </a:lnTo>
                <a:lnTo>
                  <a:pt x="1722" y="908"/>
                </a:lnTo>
                <a:lnTo>
                  <a:pt x="1716" y="934"/>
                </a:lnTo>
                <a:lnTo>
                  <a:pt x="1683" y="940"/>
                </a:lnTo>
                <a:lnTo>
                  <a:pt x="1637" y="934"/>
                </a:lnTo>
                <a:lnTo>
                  <a:pt x="1598" y="920"/>
                </a:lnTo>
                <a:lnTo>
                  <a:pt x="1578" y="954"/>
                </a:lnTo>
                <a:lnTo>
                  <a:pt x="1584" y="1013"/>
                </a:lnTo>
                <a:lnTo>
                  <a:pt x="1584" y="1045"/>
                </a:lnTo>
                <a:lnTo>
                  <a:pt x="1551" y="1045"/>
                </a:lnTo>
                <a:lnTo>
                  <a:pt x="1499" y="1026"/>
                </a:lnTo>
                <a:lnTo>
                  <a:pt x="1466" y="1039"/>
                </a:lnTo>
                <a:lnTo>
                  <a:pt x="1400" y="1039"/>
                </a:lnTo>
                <a:lnTo>
                  <a:pt x="1380" y="1007"/>
                </a:lnTo>
                <a:lnTo>
                  <a:pt x="1249" y="987"/>
                </a:lnTo>
                <a:lnTo>
                  <a:pt x="1242" y="973"/>
                </a:lnTo>
                <a:lnTo>
                  <a:pt x="1236" y="947"/>
                </a:lnTo>
                <a:lnTo>
                  <a:pt x="1157" y="954"/>
                </a:lnTo>
                <a:lnTo>
                  <a:pt x="1110" y="940"/>
                </a:lnTo>
                <a:lnTo>
                  <a:pt x="1124" y="928"/>
                </a:lnTo>
                <a:lnTo>
                  <a:pt x="1137" y="861"/>
                </a:lnTo>
                <a:lnTo>
                  <a:pt x="1157" y="822"/>
                </a:lnTo>
                <a:lnTo>
                  <a:pt x="1157" y="802"/>
                </a:lnTo>
                <a:lnTo>
                  <a:pt x="1183" y="782"/>
                </a:lnTo>
                <a:lnTo>
                  <a:pt x="1189" y="790"/>
                </a:lnTo>
                <a:lnTo>
                  <a:pt x="1203" y="763"/>
                </a:lnTo>
                <a:lnTo>
                  <a:pt x="1216" y="776"/>
                </a:lnTo>
                <a:lnTo>
                  <a:pt x="1249" y="743"/>
                </a:lnTo>
                <a:lnTo>
                  <a:pt x="1229" y="737"/>
                </a:lnTo>
                <a:lnTo>
                  <a:pt x="1223" y="723"/>
                </a:lnTo>
                <a:lnTo>
                  <a:pt x="1229" y="717"/>
                </a:lnTo>
                <a:lnTo>
                  <a:pt x="1229" y="684"/>
                </a:lnTo>
                <a:lnTo>
                  <a:pt x="1223" y="664"/>
                </a:lnTo>
                <a:lnTo>
                  <a:pt x="1229" y="658"/>
                </a:lnTo>
                <a:lnTo>
                  <a:pt x="1236" y="664"/>
                </a:lnTo>
                <a:lnTo>
                  <a:pt x="1249" y="671"/>
                </a:lnTo>
                <a:lnTo>
                  <a:pt x="1256" y="644"/>
                </a:lnTo>
                <a:lnTo>
                  <a:pt x="1242" y="605"/>
                </a:lnTo>
                <a:lnTo>
                  <a:pt x="1256" y="585"/>
                </a:lnTo>
                <a:lnTo>
                  <a:pt x="1274" y="605"/>
                </a:lnTo>
                <a:lnTo>
                  <a:pt x="1294" y="598"/>
                </a:lnTo>
                <a:lnTo>
                  <a:pt x="1321" y="598"/>
                </a:lnTo>
                <a:lnTo>
                  <a:pt x="1373" y="539"/>
                </a:lnTo>
                <a:lnTo>
                  <a:pt x="1420" y="519"/>
                </a:lnTo>
                <a:lnTo>
                  <a:pt x="1426" y="519"/>
                </a:lnTo>
                <a:lnTo>
                  <a:pt x="1446" y="519"/>
                </a:lnTo>
                <a:lnTo>
                  <a:pt x="1459" y="513"/>
                </a:lnTo>
                <a:lnTo>
                  <a:pt x="1466" y="480"/>
                </a:lnTo>
                <a:lnTo>
                  <a:pt x="1466" y="454"/>
                </a:lnTo>
                <a:lnTo>
                  <a:pt x="1472" y="441"/>
                </a:lnTo>
                <a:lnTo>
                  <a:pt x="1485" y="381"/>
                </a:lnTo>
                <a:lnTo>
                  <a:pt x="1525" y="316"/>
                </a:lnTo>
                <a:lnTo>
                  <a:pt x="1538" y="290"/>
                </a:lnTo>
                <a:lnTo>
                  <a:pt x="1531" y="250"/>
                </a:lnTo>
                <a:lnTo>
                  <a:pt x="1499" y="231"/>
                </a:lnTo>
                <a:lnTo>
                  <a:pt x="1485" y="231"/>
                </a:lnTo>
                <a:lnTo>
                  <a:pt x="1459" y="217"/>
                </a:lnTo>
                <a:lnTo>
                  <a:pt x="1387" y="217"/>
                </a:lnTo>
                <a:lnTo>
                  <a:pt x="1373" y="223"/>
                </a:lnTo>
                <a:lnTo>
                  <a:pt x="1327" y="263"/>
                </a:lnTo>
                <a:lnTo>
                  <a:pt x="1327" y="302"/>
                </a:lnTo>
                <a:lnTo>
                  <a:pt x="1341" y="329"/>
                </a:lnTo>
                <a:lnTo>
                  <a:pt x="1341" y="349"/>
                </a:lnTo>
                <a:lnTo>
                  <a:pt x="1321" y="381"/>
                </a:lnTo>
                <a:lnTo>
                  <a:pt x="1308" y="401"/>
                </a:lnTo>
                <a:lnTo>
                  <a:pt x="1301" y="408"/>
                </a:lnTo>
                <a:lnTo>
                  <a:pt x="1282" y="415"/>
                </a:lnTo>
                <a:lnTo>
                  <a:pt x="1216" y="401"/>
                </a:lnTo>
                <a:lnTo>
                  <a:pt x="1216" y="322"/>
                </a:lnTo>
                <a:lnTo>
                  <a:pt x="1249" y="223"/>
                </a:lnTo>
                <a:lnTo>
                  <a:pt x="1262" y="158"/>
                </a:lnTo>
                <a:lnTo>
                  <a:pt x="1242" y="144"/>
                </a:lnTo>
                <a:lnTo>
                  <a:pt x="1249" y="132"/>
                </a:lnTo>
                <a:lnTo>
                  <a:pt x="1197" y="132"/>
                </a:lnTo>
                <a:lnTo>
                  <a:pt x="1177" y="119"/>
                </a:lnTo>
                <a:lnTo>
                  <a:pt x="1170" y="125"/>
                </a:lnTo>
                <a:lnTo>
                  <a:pt x="1157" y="204"/>
                </a:lnTo>
                <a:lnTo>
                  <a:pt x="1144" y="250"/>
                </a:lnTo>
                <a:lnTo>
                  <a:pt x="1144" y="270"/>
                </a:lnTo>
                <a:lnTo>
                  <a:pt x="1130" y="329"/>
                </a:lnTo>
                <a:lnTo>
                  <a:pt x="1104" y="342"/>
                </a:lnTo>
                <a:lnTo>
                  <a:pt x="1110" y="217"/>
                </a:lnTo>
                <a:lnTo>
                  <a:pt x="1104" y="191"/>
                </a:lnTo>
                <a:lnTo>
                  <a:pt x="1104" y="184"/>
                </a:lnTo>
                <a:lnTo>
                  <a:pt x="1118" y="184"/>
                </a:lnTo>
                <a:lnTo>
                  <a:pt x="1110" y="132"/>
                </a:lnTo>
                <a:lnTo>
                  <a:pt x="1163" y="105"/>
                </a:lnTo>
                <a:lnTo>
                  <a:pt x="1163" y="33"/>
                </a:lnTo>
                <a:lnTo>
                  <a:pt x="1025" y="0"/>
                </a:lnTo>
                <a:lnTo>
                  <a:pt x="1012" y="7"/>
                </a:lnTo>
                <a:lnTo>
                  <a:pt x="1019" y="138"/>
                </a:lnTo>
                <a:lnTo>
                  <a:pt x="1071" y="164"/>
                </a:lnTo>
                <a:lnTo>
                  <a:pt x="1071" y="204"/>
                </a:lnTo>
                <a:lnTo>
                  <a:pt x="1045" y="204"/>
                </a:lnTo>
                <a:lnTo>
                  <a:pt x="893" y="204"/>
                </a:lnTo>
                <a:lnTo>
                  <a:pt x="828" y="316"/>
                </a:lnTo>
                <a:lnTo>
                  <a:pt x="802" y="421"/>
                </a:lnTo>
                <a:lnTo>
                  <a:pt x="854" y="519"/>
                </a:lnTo>
                <a:lnTo>
                  <a:pt x="907" y="559"/>
                </a:lnTo>
                <a:lnTo>
                  <a:pt x="933" y="697"/>
                </a:lnTo>
                <a:lnTo>
                  <a:pt x="907" y="730"/>
                </a:lnTo>
                <a:lnTo>
                  <a:pt x="1045" y="841"/>
                </a:lnTo>
                <a:lnTo>
                  <a:pt x="1025" y="908"/>
                </a:lnTo>
                <a:lnTo>
                  <a:pt x="986" y="940"/>
                </a:lnTo>
                <a:lnTo>
                  <a:pt x="900" y="947"/>
                </a:lnTo>
                <a:lnTo>
                  <a:pt x="887" y="960"/>
                </a:lnTo>
                <a:lnTo>
                  <a:pt x="881" y="987"/>
                </a:lnTo>
                <a:lnTo>
                  <a:pt x="900" y="1007"/>
                </a:lnTo>
                <a:lnTo>
                  <a:pt x="887" y="1039"/>
                </a:lnTo>
                <a:lnTo>
                  <a:pt x="893" y="1078"/>
                </a:lnTo>
                <a:lnTo>
                  <a:pt x="873" y="1157"/>
                </a:lnTo>
                <a:lnTo>
                  <a:pt x="854" y="1197"/>
                </a:lnTo>
                <a:lnTo>
                  <a:pt x="861" y="1256"/>
                </a:lnTo>
                <a:lnTo>
                  <a:pt x="847" y="1256"/>
                </a:lnTo>
                <a:lnTo>
                  <a:pt x="808" y="1216"/>
                </a:lnTo>
                <a:lnTo>
                  <a:pt x="788" y="1177"/>
                </a:lnTo>
                <a:lnTo>
                  <a:pt x="755" y="1177"/>
                </a:lnTo>
                <a:lnTo>
                  <a:pt x="690" y="1098"/>
                </a:lnTo>
                <a:lnTo>
                  <a:pt x="657" y="1098"/>
                </a:lnTo>
                <a:lnTo>
                  <a:pt x="611" y="1072"/>
                </a:lnTo>
                <a:lnTo>
                  <a:pt x="578" y="1045"/>
                </a:lnTo>
                <a:lnTo>
                  <a:pt x="551" y="1039"/>
                </a:lnTo>
                <a:lnTo>
                  <a:pt x="519" y="1039"/>
                </a:lnTo>
                <a:lnTo>
                  <a:pt x="480" y="1072"/>
                </a:lnTo>
                <a:lnTo>
                  <a:pt x="433" y="1092"/>
                </a:lnTo>
                <a:lnTo>
                  <a:pt x="401" y="1092"/>
                </a:lnTo>
                <a:lnTo>
                  <a:pt x="381" y="1085"/>
                </a:lnTo>
                <a:lnTo>
                  <a:pt x="374" y="1092"/>
                </a:lnTo>
                <a:lnTo>
                  <a:pt x="354" y="1092"/>
                </a:lnTo>
                <a:lnTo>
                  <a:pt x="334" y="1118"/>
                </a:lnTo>
                <a:lnTo>
                  <a:pt x="302" y="1163"/>
                </a:lnTo>
                <a:lnTo>
                  <a:pt x="282" y="1190"/>
                </a:lnTo>
                <a:lnTo>
                  <a:pt x="263" y="1230"/>
                </a:lnTo>
                <a:lnTo>
                  <a:pt x="255" y="1236"/>
                </a:lnTo>
                <a:lnTo>
                  <a:pt x="249" y="1236"/>
                </a:lnTo>
                <a:lnTo>
                  <a:pt x="263" y="1250"/>
                </a:lnTo>
                <a:lnTo>
                  <a:pt x="263" y="1256"/>
                </a:lnTo>
                <a:lnTo>
                  <a:pt x="249" y="1295"/>
                </a:lnTo>
                <a:lnTo>
                  <a:pt x="223" y="1309"/>
                </a:lnTo>
                <a:lnTo>
                  <a:pt x="223" y="1315"/>
                </a:lnTo>
                <a:lnTo>
                  <a:pt x="203" y="1329"/>
                </a:lnTo>
                <a:lnTo>
                  <a:pt x="177" y="1335"/>
                </a:lnTo>
                <a:lnTo>
                  <a:pt x="164" y="1329"/>
                </a:lnTo>
                <a:lnTo>
                  <a:pt x="158" y="1335"/>
                </a:lnTo>
                <a:lnTo>
                  <a:pt x="144" y="1335"/>
                </a:lnTo>
                <a:lnTo>
                  <a:pt x="138" y="1335"/>
                </a:lnTo>
                <a:lnTo>
                  <a:pt x="138" y="1341"/>
                </a:lnTo>
                <a:lnTo>
                  <a:pt x="124" y="1335"/>
                </a:lnTo>
                <a:lnTo>
                  <a:pt x="111" y="1341"/>
                </a:lnTo>
                <a:lnTo>
                  <a:pt x="98" y="1335"/>
                </a:lnTo>
                <a:lnTo>
                  <a:pt x="85" y="1341"/>
                </a:lnTo>
                <a:lnTo>
                  <a:pt x="79" y="1341"/>
                </a:lnTo>
                <a:lnTo>
                  <a:pt x="65" y="1348"/>
                </a:lnTo>
                <a:lnTo>
                  <a:pt x="59" y="1348"/>
                </a:lnTo>
                <a:lnTo>
                  <a:pt x="39" y="1355"/>
                </a:lnTo>
                <a:lnTo>
                  <a:pt x="26" y="1368"/>
                </a:lnTo>
                <a:lnTo>
                  <a:pt x="19" y="1368"/>
                </a:lnTo>
                <a:lnTo>
                  <a:pt x="19" y="1374"/>
                </a:lnTo>
                <a:lnTo>
                  <a:pt x="6" y="1374"/>
                </a:lnTo>
                <a:lnTo>
                  <a:pt x="6" y="1388"/>
                </a:lnTo>
                <a:lnTo>
                  <a:pt x="0" y="1388"/>
                </a:lnTo>
                <a:lnTo>
                  <a:pt x="0" y="1394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62" name="Freeform 62"/>
          <p:cNvSpPr>
            <a:spLocks/>
          </p:cNvSpPr>
          <p:nvPr/>
        </p:nvSpPr>
        <p:spPr bwMode="auto">
          <a:xfrm>
            <a:off x="3088705" y="4093054"/>
            <a:ext cx="549275" cy="762000"/>
          </a:xfrm>
          <a:custGeom>
            <a:avLst/>
            <a:gdLst/>
            <a:ahLst/>
            <a:cxnLst>
              <a:cxn ang="0">
                <a:pos x="47" y="348"/>
              </a:cxn>
              <a:cxn ang="0">
                <a:pos x="59" y="494"/>
              </a:cxn>
              <a:cxn ang="0">
                <a:pos x="47" y="573"/>
              </a:cxn>
              <a:cxn ang="0">
                <a:pos x="59" y="612"/>
              </a:cxn>
              <a:cxn ang="0">
                <a:pos x="86" y="652"/>
              </a:cxn>
              <a:cxn ang="0">
                <a:pos x="112" y="703"/>
              </a:cxn>
              <a:cxn ang="0">
                <a:pos x="132" y="723"/>
              </a:cxn>
              <a:cxn ang="0">
                <a:pos x="158" y="789"/>
              </a:cxn>
              <a:cxn ang="0">
                <a:pos x="158" y="828"/>
              </a:cxn>
              <a:cxn ang="0">
                <a:pos x="224" y="868"/>
              </a:cxn>
              <a:cxn ang="0">
                <a:pos x="251" y="887"/>
              </a:cxn>
              <a:cxn ang="0">
                <a:pos x="270" y="887"/>
              </a:cxn>
              <a:cxn ang="0">
                <a:pos x="296" y="921"/>
              </a:cxn>
              <a:cxn ang="0">
                <a:pos x="290" y="954"/>
              </a:cxn>
              <a:cxn ang="0">
                <a:pos x="270" y="1000"/>
              </a:cxn>
              <a:cxn ang="0">
                <a:pos x="283" y="1052"/>
              </a:cxn>
              <a:cxn ang="0">
                <a:pos x="283" y="1085"/>
              </a:cxn>
              <a:cxn ang="0">
                <a:pos x="277" y="1118"/>
              </a:cxn>
              <a:cxn ang="0">
                <a:pos x="270" y="1138"/>
              </a:cxn>
              <a:cxn ang="0">
                <a:pos x="251" y="1197"/>
              </a:cxn>
              <a:cxn ang="0">
                <a:pos x="231" y="1191"/>
              </a:cxn>
              <a:cxn ang="0">
                <a:pos x="211" y="1217"/>
              </a:cxn>
              <a:cxn ang="0">
                <a:pos x="178" y="1243"/>
              </a:cxn>
              <a:cxn ang="0">
                <a:pos x="119" y="1328"/>
              </a:cxn>
              <a:cxn ang="0">
                <a:pos x="93" y="1335"/>
              </a:cxn>
              <a:cxn ang="0">
                <a:pos x="99" y="1341"/>
              </a:cxn>
              <a:cxn ang="0">
                <a:pos x="132" y="1355"/>
              </a:cxn>
              <a:cxn ang="0">
                <a:pos x="172" y="1367"/>
              </a:cxn>
              <a:cxn ang="0">
                <a:pos x="211" y="1374"/>
              </a:cxn>
              <a:cxn ang="0">
                <a:pos x="231" y="1414"/>
              </a:cxn>
              <a:cxn ang="0">
                <a:pos x="257" y="1414"/>
              </a:cxn>
              <a:cxn ang="0">
                <a:pos x="330" y="1302"/>
              </a:cxn>
              <a:cxn ang="0">
                <a:pos x="375" y="1269"/>
              </a:cxn>
              <a:cxn ang="0">
                <a:pos x="428" y="1276"/>
              </a:cxn>
              <a:cxn ang="0">
                <a:pos x="547" y="1223"/>
              </a:cxn>
              <a:cxn ang="0">
                <a:pos x="652" y="1282"/>
              </a:cxn>
              <a:cxn ang="0">
                <a:pos x="782" y="1361"/>
              </a:cxn>
              <a:cxn ang="0">
                <a:pos x="855" y="1440"/>
              </a:cxn>
              <a:cxn ang="0">
                <a:pos x="888" y="1262"/>
              </a:cxn>
              <a:cxn ang="0">
                <a:pos x="875" y="1171"/>
              </a:cxn>
              <a:cxn ang="0">
                <a:pos x="980" y="1124"/>
              </a:cxn>
              <a:cxn ang="0">
                <a:pos x="901" y="914"/>
              </a:cxn>
              <a:cxn ang="0">
                <a:pos x="849" y="703"/>
              </a:cxn>
              <a:cxn ang="0">
                <a:pos x="802" y="356"/>
              </a:cxn>
              <a:cxn ang="0">
                <a:pos x="763" y="362"/>
              </a:cxn>
              <a:cxn ang="0">
                <a:pos x="658" y="336"/>
              </a:cxn>
              <a:cxn ang="0">
                <a:pos x="599" y="217"/>
              </a:cxn>
              <a:cxn ang="0">
                <a:pos x="474" y="237"/>
              </a:cxn>
              <a:cxn ang="0">
                <a:pos x="395" y="257"/>
              </a:cxn>
              <a:cxn ang="0">
                <a:pos x="395" y="210"/>
              </a:cxn>
              <a:cxn ang="0">
                <a:pos x="375" y="73"/>
              </a:cxn>
              <a:cxn ang="0">
                <a:pos x="184" y="6"/>
              </a:cxn>
              <a:cxn ang="0">
                <a:pos x="112" y="26"/>
              </a:cxn>
              <a:cxn ang="0">
                <a:pos x="119" y="66"/>
              </a:cxn>
              <a:cxn ang="0">
                <a:pos x="112" y="224"/>
              </a:cxn>
              <a:cxn ang="0">
                <a:pos x="119" y="283"/>
              </a:cxn>
              <a:cxn ang="0">
                <a:pos x="59" y="277"/>
              </a:cxn>
              <a:cxn ang="0">
                <a:pos x="40" y="257"/>
              </a:cxn>
              <a:cxn ang="0">
                <a:pos x="0" y="243"/>
              </a:cxn>
            </a:cxnLst>
            <a:rect l="0" t="0" r="r" b="b"/>
            <a:pathLst>
              <a:path w="1039" h="1440">
                <a:moveTo>
                  <a:pt x="0" y="250"/>
                </a:moveTo>
                <a:lnTo>
                  <a:pt x="14" y="277"/>
                </a:lnTo>
                <a:lnTo>
                  <a:pt x="47" y="348"/>
                </a:lnTo>
                <a:lnTo>
                  <a:pt x="59" y="454"/>
                </a:lnTo>
                <a:lnTo>
                  <a:pt x="59" y="467"/>
                </a:lnTo>
                <a:lnTo>
                  <a:pt x="59" y="494"/>
                </a:lnTo>
                <a:lnTo>
                  <a:pt x="59" y="513"/>
                </a:lnTo>
                <a:lnTo>
                  <a:pt x="53" y="526"/>
                </a:lnTo>
                <a:lnTo>
                  <a:pt x="47" y="573"/>
                </a:lnTo>
                <a:lnTo>
                  <a:pt x="53" y="592"/>
                </a:lnTo>
                <a:lnTo>
                  <a:pt x="59" y="599"/>
                </a:lnTo>
                <a:lnTo>
                  <a:pt x="59" y="612"/>
                </a:lnTo>
                <a:lnTo>
                  <a:pt x="73" y="625"/>
                </a:lnTo>
                <a:lnTo>
                  <a:pt x="79" y="652"/>
                </a:lnTo>
                <a:lnTo>
                  <a:pt x="86" y="652"/>
                </a:lnTo>
                <a:lnTo>
                  <a:pt x="106" y="691"/>
                </a:lnTo>
                <a:lnTo>
                  <a:pt x="112" y="691"/>
                </a:lnTo>
                <a:lnTo>
                  <a:pt x="112" y="703"/>
                </a:lnTo>
                <a:lnTo>
                  <a:pt x="126" y="717"/>
                </a:lnTo>
                <a:lnTo>
                  <a:pt x="126" y="723"/>
                </a:lnTo>
                <a:lnTo>
                  <a:pt x="132" y="723"/>
                </a:lnTo>
                <a:lnTo>
                  <a:pt x="132" y="737"/>
                </a:lnTo>
                <a:lnTo>
                  <a:pt x="138" y="743"/>
                </a:lnTo>
                <a:lnTo>
                  <a:pt x="158" y="789"/>
                </a:lnTo>
                <a:lnTo>
                  <a:pt x="158" y="802"/>
                </a:lnTo>
                <a:lnTo>
                  <a:pt x="158" y="822"/>
                </a:lnTo>
                <a:lnTo>
                  <a:pt x="158" y="828"/>
                </a:lnTo>
                <a:lnTo>
                  <a:pt x="178" y="842"/>
                </a:lnTo>
                <a:lnTo>
                  <a:pt x="191" y="848"/>
                </a:lnTo>
                <a:lnTo>
                  <a:pt x="224" y="868"/>
                </a:lnTo>
                <a:lnTo>
                  <a:pt x="237" y="881"/>
                </a:lnTo>
                <a:lnTo>
                  <a:pt x="251" y="881"/>
                </a:lnTo>
                <a:lnTo>
                  <a:pt x="251" y="887"/>
                </a:lnTo>
                <a:lnTo>
                  <a:pt x="257" y="895"/>
                </a:lnTo>
                <a:lnTo>
                  <a:pt x="270" y="895"/>
                </a:lnTo>
                <a:lnTo>
                  <a:pt x="270" y="887"/>
                </a:lnTo>
                <a:lnTo>
                  <a:pt x="283" y="895"/>
                </a:lnTo>
                <a:lnTo>
                  <a:pt x="296" y="914"/>
                </a:lnTo>
                <a:lnTo>
                  <a:pt x="296" y="921"/>
                </a:lnTo>
                <a:lnTo>
                  <a:pt x="302" y="934"/>
                </a:lnTo>
                <a:lnTo>
                  <a:pt x="296" y="940"/>
                </a:lnTo>
                <a:lnTo>
                  <a:pt x="290" y="954"/>
                </a:lnTo>
                <a:lnTo>
                  <a:pt x="290" y="960"/>
                </a:lnTo>
                <a:lnTo>
                  <a:pt x="270" y="986"/>
                </a:lnTo>
                <a:lnTo>
                  <a:pt x="270" y="1000"/>
                </a:lnTo>
                <a:lnTo>
                  <a:pt x="270" y="1006"/>
                </a:lnTo>
                <a:lnTo>
                  <a:pt x="277" y="1025"/>
                </a:lnTo>
                <a:lnTo>
                  <a:pt x="283" y="1052"/>
                </a:lnTo>
                <a:lnTo>
                  <a:pt x="277" y="1072"/>
                </a:lnTo>
                <a:lnTo>
                  <a:pt x="283" y="1078"/>
                </a:lnTo>
                <a:lnTo>
                  <a:pt x="283" y="1085"/>
                </a:lnTo>
                <a:lnTo>
                  <a:pt x="277" y="1098"/>
                </a:lnTo>
                <a:lnTo>
                  <a:pt x="270" y="1118"/>
                </a:lnTo>
                <a:lnTo>
                  <a:pt x="277" y="1118"/>
                </a:lnTo>
                <a:lnTo>
                  <a:pt x="277" y="1124"/>
                </a:lnTo>
                <a:lnTo>
                  <a:pt x="270" y="1124"/>
                </a:lnTo>
                <a:lnTo>
                  <a:pt x="270" y="1138"/>
                </a:lnTo>
                <a:lnTo>
                  <a:pt x="277" y="1151"/>
                </a:lnTo>
                <a:lnTo>
                  <a:pt x="270" y="1177"/>
                </a:lnTo>
                <a:lnTo>
                  <a:pt x="251" y="1197"/>
                </a:lnTo>
                <a:lnTo>
                  <a:pt x="237" y="1197"/>
                </a:lnTo>
                <a:lnTo>
                  <a:pt x="237" y="1191"/>
                </a:lnTo>
                <a:lnTo>
                  <a:pt x="231" y="1191"/>
                </a:lnTo>
                <a:lnTo>
                  <a:pt x="224" y="1203"/>
                </a:lnTo>
                <a:lnTo>
                  <a:pt x="217" y="1203"/>
                </a:lnTo>
                <a:lnTo>
                  <a:pt x="211" y="1217"/>
                </a:lnTo>
                <a:lnTo>
                  <a:pt x="204" y="1223"/>
                </a:lnTo>
                <a:lnTo>
                  <a:pt x="198" y="1229"/>
                </a:lnTo>
                <a:lnTo>
                  <a:pt x="178" y="1243"/>
                </a:lnTo>
                <a:lnTo>
                  <a:pt x="152" y="1282"/>
                </a:lnTo>
                <a:lnTo>
                  <a:pt x="138" y="1296"/>
                </a:lnTo>
                <a:lnTo>
                  <a:pt x="119" y="1328"/>
                </a:lnTo>
                <a:lnTo>
                  <a:pt x="106" y="1335"/>
                </a:lnTo>
                <a:lnTo>
                  <a:pt x="99" y="1322"/>
                </a:lnTo>
                <a:lnTo>
                  <a:pt x="93" y="1335"/>
                </a:lnTo>
                <a:lnTo>
                  <a:pt x="86" y="1335"/>
                </a:lnTo>
                <a:lnTo>
                  <a:pt x="93" y="1347"/>
                </a:lnTo>
                <a:lnTo>
                  <a:pt x="99" y="1341"/>
                </a:lnTo>
                <a:lnTo>
                  <a:pt x="106" y="1335"/>
                </a:lnTo>
                <a:lnTo>
                  <a:pt x="126" y="1355"/>
                </a:lnTo>
                <a:lnTo>
                  <a:pt x="132" y="1355"/>
                </a:lnTo>
                <a:lnTo>
                  <a:pt x="138" y="1355"/>
                </a:lnTo>
                <a:lnTo>
                  <a:pt x="158" y="1367"/>
                </a:lnTo>
                <a:lnTo>
                  <a:pt x="172" y="1367"/>
                </a:lnTo>
                <a:lnTo>
                  <a:pt x="191" y="1355"/>
                </a:lnTo>
                <a:lnTo>
                  <a:pt x="198" y="1355"/>
                </a:lnTo>
                <a:lnTo>
                  <a:pt x="211" y="1374"/>
                </a:lnTo>
                <a:lnTo>
                  <a:pt x="231" y="1407"/>
                </a:lnTo>
                <a:lnTo>
                  <a:pt x="231" y="1400"/>
                </a:lnTo>
                <a:lnTo>
                  <a:pt x="231" y="1414"/>
                </a:lnTo>
                <a:lnTo>
                  <a:pt x="243" y="1420"/>
                </a:lnTo>
                <a:lnTo>
                  <a:pt x="251" y="1420"/>
                </a:lnTo>
                <a:lnTo>
                  <a:pt x="257" y="1414"/>
                </a:lnTo>
                <a:lnTo>
                  <a:pt x="277" y="1374"/>
                </a:lnTo>
                <a:lnTo>
                  <a:pt x="296" y="1347"/>
                </a:lnTo>
                <a:lnTo>
                  <a:pt x="330" y="1302"/>
                </a:lnTo>
                <a:lnTo>
                  <a:pt x="349" y="1276"/>
                </a:lnTo>
                <a:lnTo>
                  <a:pt x="369" y="1276"/>
                </a:lnTo>
                <a:lnTo>
                  <a:pt x="375" y="1269"/>
                </a:lnTo>
                <a:lnTo>
                  <a:pt x="395" y="1276"/>
                </a:lnTo>
                <a:lnTo>
                  <a:pt x="408" y="1276"/>
                </a:lnTo>
                <a:lnTo>
                  <a:pt x="428" y="1276"/>
                </a:lnTo>
                <a:lnTo>
                  <a:pt x="474" y="1256"/>
                </a:lnTo>
                <a:lnTo>
                  <a:pt x="513" y="1223"/>
                </a:lnTo>
                <a:lnTo>
                  <a:pt x="547" y="1223"/>
                </a:lnTo>
                <a:lnTo>
                  <a:pt x="573" y="1229"/>
                </a:lnTo>
                <a:lnTo>
                  <a:pt x="606" y="1256"/>
                </a:lnTo>
                <a:lnTo>
                  <a:pt x="652" y="1282"/>
                </a:lnTo>
                <a:lnTo>
                  <a:pt x="685" y="1282"/>
                </a:lnTo>
                <a:lnTo>
                  <a:pt x="750" y="1361"/>
                </a:lnTo>
                <a:lnTo>
                  <a:pt x="782" y="1361"/>
                </a:lnTo>
                <a:lnTo>
                  <a:pt x="802" y="1400"/>
                </a:lnTo>
                <a:lnTo>
                  <a:pt x="842" y="1440"/>
                </a:lnTo>
                <a:lnTo>
                  <a:pt x="855" y="1440"/>
                </a:lnTo>
                <a:lnTo>
                  <a:pt x="849" y="1381"/>
                </a:lnTo>
                <a:lnTo>
                  <a:pt x="869" y="1341"/>
                </a:lnTo>
                <a:lnTo>
                  <a:pt x="888" y="1262"/>
                </a:lnTo>
                <a:lnTo>
                  <a:pt x="881" y="1223"/>
                </a:lnTo>
                <a:lnTo>
                  <a:pt x="895" y="1191"/>
                </a:lnTo>
                <a:lnTo>
                  <a:pt x="875" y="1171"/>
                </a:lnTo>
                <a:lnTo>
                  <a:pt x="881" y="1144"/>
                </a:lnTo>
                <a:lnTo>
                  <a:pt x="895" y="1131"/>
                </a:lnTo>
                <a:lnTo>
                  <a:pt x="980" y="1124"/>
                </a:lnTo>
                <a:lnTo>
                  <a:pt x="1019" y="1092"/>
                </a:lnTo>
                <a:lnTo>
                  <a:pt x="1039" y="1025"/>
                </a:lnTo>
                <a:lnTo>
                  <a:pt x="901" y="914"/>
                </a:lnTo>
                <a:lnTo>
                  <a:pt x="928" y="881"/>
                </a:lnTo>
                <a:lnTo>
                  <a:pt x="901" y="743"/>
                </a:lnTo>
                <a:lnTo>
                  <a:pt x="849" y="703"/>
                </a:lnTo>
                <a:lnTo>
                  <a:pt x="796" y="605"/>
                </a:lnTo>
                <a:lnTo>
                  <a:pt x="822" y="500"/>
                </a:lnTo>
                <a:lnTo>
                  <a:pt x="802" y="356"/>
                </a:lnTo>
                <a:lnTo>
                  <a:pt x="782" y="362"/>
                </a:lnTo>
                <a:lnTo>
                  <a:pt x="770" y="356"/>
                </a:lnTo>
                <a:lnTo>
                  <a:pt x="763" y="362"/>
                </a:lnTo>
                <a:lnTo>
                  <a:pt x="723" y="362"/>
                </a:lnTo>
                <a:lnTo>
                  <a:pt x="685" y="348"/>
                </a:lnTo>
                <a:lnTo>
                  <a:pt x="658" y="336"/>
                </a:lnTo>
                <a:lnTo>
                  <a:pt x="638" y="309"/>
                </a:lnTo>
                <a:lnTo>
                  <a:pt x="626" y="243"/>
                </a:lnTo>
                <a:lnTo>
                  <a:pt x="599" y="217"/>
                </a:lnTo>
                <a:lnTo>
                  <a:pt x="566" y="210"/>
                </a:lnTo>
                <a:lnTo>
                  <a:pt x="520" y="217"/>
                </a:lnTo>
                <a:lnTo>
                  <a:pt x="474" y="237"/>
                </a:lnTo>
                <a:lnTo>
                  <a:pt x="460" y="257"/>
                </a:lnTo>
                <a:lnTo>
                  <a:pt x="441" y="257"/>
                </a:lnTo>
                <a:lnTo>
                  <a:pt x="395" y="257"/>
                </a:lnTo>
                <a:lnTo>
                  <a:pt x="389" y="250"/>
                </a:lnTo>
                <a:lnTo>
                  <a:pt x="389" y="230"/>
                </a:lnTo>
                <a:lnTo>
                  <a:pt x="395" y="210"/>
                </a:lnTo>
                <a:lnTo>
                  <a:pt x="428" y="178"/>
                </a:lnTo>
                <a:lnTo>
                  <a:pt x="389" y="79"/>
                </a:lnTo>
                <a:lnTo>
                  <a:pt x="375" y="73"/>
                </a:lnTo>
                <a:lnTo>
                  <a:pt x="381" y="53"/>
                </a:lnTo>
                <a:lnTo>
                  <a:pt x="191" y="20"/>
                </a:lnTo>
                <a:lnTo>
                  <a:pt x="184" y="6"/>
                </a:lnTo>
                <a:lnTo>
                  <a:pt x="158" y="0"/>
                </a:lnTo>
                <a:lnTo>
                  <a:pt x="119" y="14"/>
                </a:lnTo>
                <a:lnTo>
                  <a:pt x="112" y="26"/>
                </a:lnTo>
                <a:lnTo>
                  <a:pt x="106" y="40"/>
                </a:lnTo>
                <a:lnTo>
                  <a:pt x="112" y="59"/>
                </a:lnTo>
                <a:lnTo>
                  <a:pt x="119" y="66"/>
                </a:lnTo>
                <a:lnTo>
                  <a:pt x="106" y="198"/>
                </a:lnTo>
                <a:lnTo>
                  <a:pt x="112" y="217"/>
                </a:lnTo>
                <a:lnTo>
                  <a:pt x="112" y="224"/>
                </a:lnTo>
                <a:lnTo>
                  <a:pt x="132" y="250"/>
                </a:lnTo>
                <a:lnTo>
                  <a:pt x="132" y="277"/>
                </a:lnTo>
                <a:lnTo>
                  <a:pt x="119" y="283"/>
                </a:lnTo>
                <a:lnTo>
                  <a:pt x="73" y="277"/>
                </a:lnTo>
                <a:lnTo>
                  <a:pt x="73" y="283"/>
                </a:lnTo>
                <a:lnTo>
                  <a:pt x="59" y="277"/>
                </a:lnTo>
                <a:lnTo>
                  <a:pt x="67" y="269"/>
                </a:lnTo>
                <a:lnTo>
                  <a:pt x="47" y="257"/>
                </a:lnTo>
                <a:lnTo>
                  <a:pt x="40" y="257"/>
                </a:lnTo>
                <a:lnTo>
                  <a:pt x="20" y="250"/>
                </a:lnTo>
                <a:lnTo>
                  <a:pt x="14" y="237"/>
                </a:lnTo>
                <a:lnTo>
                  <a:pt x="0" y="243"/>
                </a:lnTo>
                <a:lnTo>
                  <a:pt x="0" y="2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3088705" y="4093054"/>
            <a:ext cx="549275" cy="762000"/>
          </a:xfrm>
          <a:custGeom>
            <a:avLst/>
            <a:gdLst/>
            <a:ahLst/>
            <a:cxnLst>
              <a:cxn ang="0">
                <a:pos x="47" y="348"/>
              </a:cxn>
              <a:cxn ang="0">
                <a:pos x="59" y="494"/>
              </a:cxn>
              <a:cxn ang="0">
                <a:pos x="47" y="573"/>
              </a:cxn>
              <a:cxn ang="0">
                <a:pos x="59" y="612"/>
              </a:cxn>
              <a:cxn ang="0">
                <a:pos x="86" y="652"/>
              </a:cxn>
              <a:cxn ang="0">
                <a:pos x="112" y="703"/>
              </a:cxn>
              <a:cxn ang="0">
                <a:pos x="132" y="723"/>
              </a:cxn>
              <a:cxn ang="0">
                <a:pos x="158" y="789"/>
              </a:cxn>
              <a:cxn ang="0">
                <a:pos x="158" y="828"/>
              </a:cxn>
              <a:cxn ang="0">
                <a:pos x="224" y="868"/>
              </a:cxn>
              <a:cxn ang="0">
                <a:pos x="251" y="887"/>
              </a:cxn>
              <a:cxn ang="0">
                <a:pos x="270" y="887"/>
              </a:cxn>
              <a:cxn ang="0">
                <a:pos x="296" y="921"/>
              </a:cxn>
              <a:cxn ang="0">
                <a:pos x="290" y="954"/>
              </a:cxn>
              <a:cxn ang="0">
                <a:pos x="270" y="1000"/>
              </a:cxn>
              <a:cxn ang="0">
                <a:pos x="283" y="1052"/>
              </a:cxn>
              <a:cxn ang="0">
                <a:pos x="283" y="1085"/>
              </a:cxn>
              <a:cxn ang="0">
                <a:pos x="277" y="1118"/>
              </a:cxn>
              <a:cxn ang="0">
                <a:pos x="270" y="1138"/>
              </a:cxn>
              <a:cxn ang="0">
                <a:pos x="251" y="1197"/>
              </a:cxn>
              <a:cxn ang="0">
                <a:pos x="231" y="1191"/>
              </a:cxn>
              <a:cxn ang="0">
                <a:pos x="211" y="1217"/>
              </a:cxn>
              <a:cxn ang="0">
                <a:pos x="178" y="1243"/>
              </a:cxn>
              <a:cxn ang="0">
                <a:pos x="119" y="1328"/>
              </a:cxn>
              <a:cxn ang="0">
                <a:pos x="93" y="1335"/>
              </a:cxn>
              <a:cxn ang="0">
                <a:pos x="99" y="1341"/>
              </a:cxn>
              <a:cxn ang="0">
                <a:pos x="132" y="1355"/>
              </a:cxn>
              <a:cxn ang="0">
                <a:pos x="172" y="1367"/>
              </a:cxn>
              <a:cxn ang="0">
                <a:pos x="211" y="1374"/>
              </a:cxn>
              <a:cxn ang="0">
                <a:pos x="231" y="1414"/>
              </a:cxn>
              <a:cxn ang="0">
                <a:pos x="257" y="1414"/>
              </a:cxn>
              <a:cxn ang="0">
                <a:pos x="330" y="1302"/>
              </a:cxn>
              <a:cxn ang="0">
                <a:pos x="375" y="1269"/>
              </a:cxn>
              <a:cxn ang="0">
                <a:pos x="428" y="1276"/>
              </a:cxn>
              <a:cxn ang="0">
                <a:pos x="547" y="1223"/>
              </a:cxn>
              <a:cxn ang="0">
                <a:pos x="652" y="1282"/>
              </a:cxn>
              <a:cxn ang="0">
                <a:pos x="782" y="1361"/>
              </a:cxn>
              <a:cxn ang="0">
                <a:pos x="855" y="1440"/>
              </a:cxn>
              <a:cxn ang="0">
                <a:pos x="888" y="1262"/>
              </a:cxn>
              <a:cxn ang="0">
                <a:pos x="875" y="1171"/>
              </a:cxn>
              <a:cxn ang="0">
                <a:pos x="980" y="1124"/>
              </a:cxn>
              <a:cxn ang="0">
                <a:pos x="901" y="914"/>
              </a:cxn>
              <a:cxn ang="0">
                <a:pos x="849" y="703"/>
              </a:cxn>
              <a:cxn ang="0">
                <a:pos x="802" y="356"/>
              </a:cxn>
              <a:cxn ang="0">
                <a:pos x="763" y="362"/>
              </a:cxn>
              <a:cxn ang="0">
                <a:pos x="658" y="336"/>
              </a:cxn>
              <a:cxn ang="0">
                <a:pos x="599" y="217"/>
              </a:cxn>
              <a:cxn ang="0">
                <a:pos x="474" y="237"/>
              </a:cxn>
              <a:cxn ang="0">
                <a:pos x="395" y="257"/>
              </a:cxn>
              <a:cxn ang="0">
                <a:pos x="395" y="210"/>
              </a:cxn>
              <a:cxn ang="0">
                <a:pos x="375" y="73"/>
              </a:cxn>
              <a:cxn ang="0">
                <a:pos x="184" y="6"/>
              </a:cxn>
              <a:cxn ang="0">
                <a:pos x="112" y="26"/>
              </a:cxn>
              <a:cxn ang="0">
                <a:pos x="119" y="66"/>
              </a:cxn>
              <a:cxn ang="0">
                <a:pos x="112" y="224"/>
              </a:cxn>
              <a:cxn ang="0">
                <a:pos x="119" y="283"/>
              </a:cxn>
              <a:cxn ang="0">
                <a:pos x="59" y="277"/>
              </a:cxn>
              <a:cxn ang="0">
                <a:pos x="40" y="257"/>
              </a:cxn>
              <a:cxn ang="0">
                <a:pos x="0" y="243"/>
              </a:cxn>
            </a:cxnLst>
            <a:rect l="0" t="0" r="r" b="b"/>
            <a:pathLst>
              <a:path w="1039" h="1440">
                <a:moveTo>
                  <a:pt x="0" y="250"/>
                </a:moveTo>
                <a:lnTo>
                  <a:pt x="14" y="277"/>
                </a:lnTo>
                <a:lnTo>
                  <a:pt x="47" y="348"/>
                </a:lnTo>
                <a:lnTo>
                  <a:pt x="59" y="454"/>
                </a:lnTo>
                <a:lnTo>
                  <a:pt x="59" y="467"/>
                </a:lnTo>
                <a:lnTo>
                  <a:pt x="59" y="494"/>
                </a:lnTo>
                <a:lnTo>
                  <a:pt x="59" y="513"/>
                </a:lnTo>
                <a:lnTo>
                  <a:pt x="53" y="526"/>
                </a:lnTo>
                <a:lnTo>
                  <a:pt x="47" y="573"/>
                </a:lnTo>
                <a:lnTo>
                  <a:pt x="53" y="592"/>
                </a:lnTo>
                <a:lnTo>
                  <a:pt x="59" y="599"/>
                </a:lnTo>
                <a:lnTo>
                  <a:pt x="59" y="612"/>
                </a:lnTo>
                <a:lnTo>
                  <a:pt x="73" y="625"/>
                </a:lnTo>
                <a:lnTo>
                  <a:pt x="79" y="652"/>
                </a:lnTo>
                <a:lnTo>
                  <a:pt x="86" y="652"/>
                </a:lnTo>
                <a:lnTo>
                  <a:pt x="106" y="691"/>
                </a:lnTo>
                <a:lnTo>
                  <a:pt x="112" y="691"/>
                </a:lnTo>
                <a:lnTo>
                  <a:pt x="112" y="703"/>
                </a:lnTo>
                <a:lnTo>
                  <a:pt x="126" y="717"/>
                </a:lnTo>
                <a:lnTo>
                  <a:pt x="126" y="723"/>
                </a:lnTo>
                <a:lnTo>
                  <a:pt x="132" y="723"/>
                </a:lnTo>
                <a:lnTo>
                  <a:pt x="132" y="737"/>
                </a:lnTo>
                <a:lnTo>
                  <a:pt x="138" y="743"/>
                </a:lnTo>
                <a:lnTo>
                  <a:pt x="158" y="789"/>
                </a:lnTo>
                <a:lnTo>
                  <a:pt x="158" y="802"/>
                </a:lnTo>
                <a:lnTo>
                  <a:pt x="158" y="822"/>
                </a:lnTo>
                <a:lnTo>
                  <a:pt x="158" y="828"/>
                </a:lnTo>
                <a:lnTo>
                  <a:pt x="178" y="842"/>
                </a:lnTo>
                <a:lnTo>
                  <a:pt x="191" y="848"/>
                </a:lnTo>
                <a:lnTo>
                  <a:pt x="224" y="868"/>
                </a:lnTo>
                <a:lnTo>
                  <a:pt x="237" y="881"/>
                </a:lnTo>
                <a:lnTo>
                  <a:pt x="251" y="881"/>
                </a:lnTo>
                <a:lnTo>
                  <a:pt x="251" y="887"/>
                </a:lnTo>
                <a:lnTo>
                  <a:pt x="257" y="895"/>
                </a:lnTo>
                <a:lnTo>
                  <a:pt x="270" y="895"/>
                </a:lnTo>
                <a:lnTo>
                  <a:pt x="270" y="887"/>
                </a:lnTo>
                <a:lnTo>
                  <a:pt x="283" y="895"/>
                </a:lnTo>
                <a:lnTo>
                  <a:pt x="296" y="914"/>
                </a:lnTo>
                <a:lnTo>
                  <a:pt x="296" y="921"/>
                </a:lnTo>
                <a:lnTo>
                  <a:pt x="302" y="934"/>
                </a:lnTo>
                <a:lnTo>
                  <a:pt x="296" y="940"/>
                </a:lnTo>
                <a:lnTo>
                  <a:pt x="290" y="954"/>
                </a:lnTo>
                <a:lnTo>
                  <a:pt x="290" y="960"/>
                </a:lnTo>
                <a:lnTo>
                  <a:pt x="270" y="986"/>
                </a:lnTo>
                <a:lnTo>
                  <a:pt x="270" y="1000"/>
                </a:lnTo>
                <a:lnTo>
                  <a:pt x="270" y="1006"/>
                </a:lnTo>
                <a:lnTo>
                  <a:pt x="277" y="1025"/>
                </a:lnTo>
                <a:lnTo>
                  <a:pt x="283" y="1052"/>
                </a:lnTo>
                <a:lnTo>
                  <a:pt x="277" y="1072"/>
                </a:lnTo>
                <a:lnTo>
                  <a:pt x="283" y="1078"/>
                </a:lnTo>
                <a:lnTo>
                  <a:pt x="283" y="1085"/>
                </a:lnTo>
                <a:lnTo>
                  <a:pt x="277" y="1098"/>
                </a:lnTo>
                <a:lnTo>
                  <a:pt x="270" y="1118"/>
                </a:lnTo>
                <a:lnTo>
                  <a:pt x="277" y="1118"/>
                </a:lnTo>
                <a:lnTo>
                  <a:pt x="277" y="1124"/>
                </a:lnTo>
                <a:lnTo>
                  <a:pt x="270" y="1124"/>
                </a:lnTo>
                <a:lnTo>
                  <a:pt x="270" y="1138"/>
                </a:lnTo>
                <a:lnTo>
                  <a:pt x="277" y="1151"/>
                </a:lnTo>
                <a:lnTo>
                  <a:pt x="270" y="1177"/>
                </a:lnTo>
                <a:lnTo>
                  <a:pt x="251" y="1197"/>
                </a:lnTo>
                <a:lnTo>
                  <a:pt x="237" y="1197"/>
                </a:lnTo>
                <a:lnTo>
                  <a:pt x="237" y="1191"/>
                </a:lnTo>
                <a:lnTo>
                  <a:pt x="231" y="1191"/>
                </a:lnTo>
                <a:lnTo>
                  <a:pt x="224" y="1203"/>
                </a:lnTo>
                <a:lnTo>
                  <a:pt x="217" y="1203"/>
                </a:lnTo>
                <a:lnTo>
                  <a:pt x="211" y="1217"/>
                </a:lnTo>
                <a:lnTo>
                  <a:pt x="204" y="1223"/>
                </a:lnTo>
                <a:lnTo>
                  <a:pt x="198" y="1229"/>
                </a:lnTo>
                <a:lnTo>
                  <a:pt x="178" y="1243"/>
                </a:lnTo>
                <a:lnTo>
                  <a:pt x="152" y="1282"/>
                </a:lnTo>
                <a:lnTo>
                  <a:pt x="138" y="1296"/>
                </a:lnTo>
                <a:lnTo>
                  <a:pt x="119" y="1328"/>
                </a:lnTo>
                <a:lnTo>
                  <a:pt x="106" y="1335"/>
                </a:lnTo>
                <a:lnTo>
                  <a:pt x="99" y="1322"/>
                </a:lnTo>
                <a:lnTo>
                  <a:pt x="93" y="1335"/>
                </a:lnTo>
                <a:lnTo>
                  <a:pt x="86" y="1335"/>
                </a:lnTo>
                <a:lnTo>
                  <a:pt x="93" y="1347"/>
                </a:lnTo>
                <a:lnTo>
                  <a:pt x="99" y="1341"/>
                </a:lnTo>
                <a:lnTo>
                  <a:pt x="106" y="1335"/>
                </a:lnTo>
                <a:lnTo>
                  <a:pt x="126" y="1355"/>
                </a:lnTo>
                <a:lnTo>
                  <a:pt x="132" y="1355"/>
                </a:lnTo>
                <a:lnTo>
                  <a:pt x="138" y="1355"/>
                </a:lnTo>
                <a:lnTo>
                  <a:pt x="158" y="1367"/>
                </a:lnTo>
                <a:lnTo>
                  <a:pt x="172" y="1367"/>
                </a:lnTo>
                <a:lnTo>
                  <a:pt x="191" y="1355"/>
                </a:lnTo>
                <a:lnTo>
                  <a:pt x="198" y="1355"/>
                </a:lnTo>
                <a:lnTo>
                  <a:pt x="211" y="1374"/>
                </a:lnTo>
                <a:lnTo>
                  <a:pt x="231" y="1407"/>
                </a:lnTo>
                <a:lnTo>
                  <a:pt x="231" y="1400"/>
                </a:lnTo>
                <a:lnTo>
                  <a:pt x="231" y="1414"/>
                </a:lnTo>
                <a:lnTo>
                  <a:pt x="243" y="1420"/>
                </a:lnTo>
                <a:lnTo>
                  <a:pt x="251" y="1420"/>
                </a:lnTo>
                <a:lnTo>
                  <a:pt x="257" y="1414"/>
                </a:lnTo>
                <a:lnTo>
                  <a:pt x="277" y="1374"/>
                </a:lnTo>
                <a:lnTo>
                  <a:pt x="296" y="1347"/>
                </a:lnTo>
                <a:lnTo>
                  <a:pt x="330" y="1302"/>
                </a:lnTo>
                <a:lnTo>
                  <a:pt x="349" y="1276"/>
                </a:lnTo>
                <a:lnTo>
                  <a:pt x="369" y="1276"/>
                </a:lnTo>
                <a:lnTo>
                  <a:pt x="375" y="1269"/>
                </a:lnTo>
                <a:lnTo>
                  <a:pt x="395" y="1276"/>
                </a:lnTo>
                <a:lnTo>
                  <a:pt x="408" y="1276"/>
                </a:lnTo>
                <a:lnTo>
                  <a:pt x="428" y="1276"/>
                </a:lnTo>
                <a:lnTo>
                  <a:pt x="474" y="1256"/>
                </a:lnTo>
                <a:lnTo>
                  <a:pt x="513" y="1223"/>
                </a:lnTo>
                <a:lnTo>
                  <a:pt x="547" y="1223"/>
                </a:lnTo>
                <a:lnTo>
                  <a:pt x="573" y="1229"/>
                </a:lnTo>
                <a:lnTo>
                  <a:pt x="606" y="1256"/>
                </a:lnTo>
                <a:lnTo>
                  <a:pt x="652" y="1282"/>
                </a:lnTo>
                <a:lnTo>
                  <a:pt x="685" y="1282"/>
                </a:lnTo>
                <a:lnTo>
                  <a:pt x="750" y="1361"/>
                </a:lnTo>
                <a:lnTo>
                  <a:pt x="782" y="1361"/>
                </a:lnTo>
                <a:lnTo>
                  <a:pt x="802" y="1400"/>
                </a:lnTo>
                <a:lnTo>
                  <a:pt x="842" y="1440"/>
                </a:lnTo>
                <a:lnTo>
                  <a:pt x="855" y="1440"/>
                </a:lnTo>
                <a:lnTo>
                  <a:pt x="849" y="1381"/>
                </a:lnTo>
                <a:lnTo>
                  <a:pt x="869" y="1341"/>
                </a:lnTo>
                <a:lnTo>
                  <a:pt x="888" y="1262"/>
                </a:lnTo>
                <a:lnTo>
                  <a:pt x="881" y="1223"/>
                </a:lnTo>
                <a:lnTo>
                  <a:pt x="895" y="1191"/>
                </a:lnTo>
                <a:lnTo>
                  <a:pt x="875" y="1171"/>
                </a:lnTo>
                <a:lnTo>
                  <a:pt x="881" y="1144"/>
                </a:lnTo>
                <a:lnTo>
                  <a:pt x="895" y="1131"/>
                </a:lnTo>
                <a:lnTo>
                  <a:pt x="980" y="1124"/>
                </a:lnTo>
                <a:lnTo>
                  <a:pt x="1019" y="1092"/>
                </a:lnTo>
                <a:lnTo>
                  <a:pt x="1039" y="1025"/>
                </a:lnTo>
                <a:lnTo>
                  <a:pt x="901" y="914"/>
                </a:lnTo>
                <a:lnTo>
                  <a:pt x="928" y="881"/>
                </a:lnTo>
                <a:lnTo>
                  <a:pt x="901" y="743"/>
                </a:lnTo>
                <a:lnTo>
                  <a:pt x="849" y="703"/>
                </a:lnTo>
                <a:lnTo>
                  <a:pt x="796" y="605"/>
                </a:lnTo>
                <a:lnTo>
                  <a:pt x="822" y="500"/>
                </a:lnTo>
                <a:lnTo>
                  <a:pt x="802" y="356"/>
                </a:lnTo>
                <a:lnTo>
                  <a:pt x="782" y="362"/>
                </a:lnTo>
                <a:lnTo>
                  <a:pt x="770" y="356"/>
                </a:lnTo>
                <a:lnTo>
                  <a:pt x="763" y="362"/>
                </a:lnTo>
                <a:lnTo>
                  <a:pt x="723" y="362"/>
                </a:lnTo>
                <a:lnTo>
                  <a:pt x="685" y="348"/>
                </a:lnTo>
                <a:lnTo>
                  <a:pt x="658" y="336"/>
                </a:lnTo>
                <a:lnTo>
                  <a:pt x="638" y="309"/>
                </a:lnTo>
                <a:lnTo>
                  <a:pt x="626" y="243"/>
                </a:lnTo>
                <a:lnTo>
                  <a:pt x="599" y="217"/>
                </a:lnTo>
                <a:lnTo>
                  <a:pt x="566" y="210"/>
                </a:lnTo>
                <a:lnTo>
                  <a:pt x="520" y="217"/>
                </a:lnTo>
                <a:lnTo>
                  <a:pt x="474" y="237"/>
                </a:lnTo>
                <a:lnTo>
                  <a:pt x="460" y="257"/>
                </a:lnTo>
                <a:lnTo>
                  <a:pt x="441" y="257"/>
                </a:lnTo>
                <a:lnTo>
                  <a:pt x="395" y="257"/>
                </a:lnTo>
                <a:lnTo>
                  <a:pt x="389" y="250"/>
                </a:lnTo>
                <a:lnTo>
                  <a:pt x="389" y="230"/>
                </a:lnTo>
                <a:lnTo>
                  <a:pt x="395" y="210"/>
                </a:lnTo>
                <a:lnTo>
                  <a:pt x="428" y="178"/>
                </a:lnTo>
                <a:lnTo>
                  <a:pt x="389" y="79"/>
                </a:lnTo>
                <a:lnTo>
                  <a:pt x="375" y="73"/>
                </a:lnTo>
                <a:lnTo>
                  <a:pt x="381" y="53"/>
                </a:lnTo>
                <a:lnTo>
                  <a:pt x="191" y="20"/>
                </a:lnTo>
                <a:lnTo>
                  <a:pt x="184" y="6"/>
                </a:lnTo>
                <a:lnTo>
                  <a:pt x="158" y="0"/>
                </a:lnTo>
                <a:lnTo>
                  <a:pt x="119" y="14"/>
                </a:lnTo>
                <a:lnTo>
                  <a:pt x="112" y="26"/>
                </a:lnTo>
                <a:lnTo>
                  <a:pt x="106" y="40"/>
                </a:lnTo>
                <a:lnTo>
                  <a:pt x="112" y="59"/>
                </a:lnTo>
                <a:lnTo>
                  <a:pt x="119" y="66"/>
                </a:lnTo>
                <a:lnTo>
                  <a:pt x="106" y="198"/>
                </a:lnTo>
                <a:lnTo>
                  <a:pt x="112" y="217"/>
                </a:lnTo>
                <a:lnTo>
                  <a:pt x="112" y="224"/>
                </a:lnTo>
                <a:lnTo>
                  <a:pt x="132" y="250"/>
                </a:lnTo>
                <a:lnTo>
                  <a:pt x="132" y="277"/>
                </a:lnTo>
                <a:lnTo>
                  <a:pt x="119" y="283"/>
                </a:lnTo>
                <a:lnTo>
                  <a:pt x="73" y="277"/>
                </a:lnTo>
                <a:lnTo>
                  <a:pt x="73" y="283"/>
                </a:lnTo>
                <a:lnTo>
                  <a:pt x="59" y="277"/>
                </a:lnTo>
                <a:lnTo>
                  <a:pt x="67" y="269"/>
                </a:lnTo>
                <a:lnTo>
                  <a:pt x="47" y="257"/>
                </a:lnTo>
                <a:lnTo>
                  <a:pt x="40" y="257"/>
                </a:lnTo>
                <a:lnTo>
                  <a:pt x="20" y="250"/>
                </a:lnTo>
                <a:lnTo>
                  <a:pt x="14" y="237"/>
                </a:lnTo>
                <a:lnTo>
                  <a:pt x="0" y="243"/>
                </a:lnTo>
                <a:lnTo>
                  <a:pt x="0" y="25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>
            <a:off x="2052067" y="2694466"/>
            <a:ext cx="1136650" cy="1547813"/>
          </a:xfrm>
          <a:custGeom>
            <a:avLst/>
            <a:gdLst/>
            <a:ahLst/>
            <a:cxnLst>
              <a:cxn ang="0">
                <a:pos x="6" y="749"/>
              </a:cxn>
              <a:cxn ang="0">
                <a:pos x="19" y="861"/>
              </a:cxn>
              <a:cxn ang="0">
                <a:pos x="112" y="873"/>
              </a:cxn>
              <a:cxn ang="0">
                <a:pos x="151" y="920"/>
              </a:cxn>
              <a:cxn ang="0">
                <a:pos x="177" y="907"/>
              </a:cxn>
              <a:cxn ang="0">
                <a:pos x="217" y="979"/>
              </a:cxn>
              <a:cxn ang="0">
                <a:pos x="230" y="960"/>
              </a:cxn>
              <a:cxn ang="0">
                <a:pos x="276" y="986"/>
              </a:cxn>
              <a:cxn ang="0">
                <a:pos x="290" y="946"/>
              </a:cxn>
              <a:cxn ang="0">
                <a:pos x="329" y="940"/>
              </a:cxn>
              <a:cxn ang="0">
                <a:pos x="355" y="979"/>
              </a:cxn>
              <a:cxn ang="0">
                <a:pos x="349" y="1045"/>
              </a:cxn>
              <a:cxn ang="0">
                <a:pos x="487" y="1098"/>
              </a:cxn>
              <a:cxn ang="0">
                <a:pos x="612" y="1183"/>
              </a:cxn>
              <a:cxn ang="0">
                <a:pos x="703" y="1236"/>
              </a:cxn>
              <a:cxn ang="0">
                <a:pos x="750" y="1301"/>
              </a:cxn>
              <a:cxn ang="0">
                <a:pos x="762" y="1360"/>
              </a:cxn>
              <a:cxn ang="0">
                <a:pos x="743" y="1432"/>
              </a:cxn>
              <a:cxn ang="0">
                <a:pos x="750" y="1511"/>
              </a:cxn>
              <a:cxn ang="0">
                <a:pos x="868" y="1617"/>
              </a:cxn>
              <a:cxn ang="0">
                <a:pos x="1092" y="1807"/>
              </a:cxn>
              <a:cxn ang="0">
                <a:pos x="1355" y="2050"/>
              </a:cxn>
              <a:cxn ang="0">
                <a:pos x="1394" y="2169"/>
              </a:cxn>
              <a:cxn ang="0">
                <a:pos x="1447" y="2215"/>
              </a:cxn>
              <a:cxn ang="0">
                <a:pos x="1506" y="2287"/>
              </a:cxn>
              <a:cxn ang="0">
                <a:pos x="1578" y="2405"/>
              </a:cxn>
              <a:cxn ang="0">
                <a:pos x="1611" y="2478"/>
              </a:cxn>
              <a:cxn ang="0">
                <a:pos x="1683" y="2537"/>
              </a:cxn>
              <a:cxn ang="0">
                <a:pos x="1775" y="2642"/>
              </a:cxn>
              <a:cxn ang="0">
                <a:pos x="1815" y="2701"/>
              </a:cxn>
              <a:cxn ang="0">
                <a:pos x="1880" y="2761"/>
              </a:cxn>
              <a:cxn ang="0">
                <a:pos x="1973" y="2879"/>
              </a:cxn>
              <a:cxn ang="0">
                <a:pos x="2018" y="2919"/>
              </a:cxn>
              <a:cxn ang="0">
                <a:pos x="2085" y="2892"/>
              </a:cxn>
              <a:cxn ang="0">
                <a:pos x="2071" y="2701"/>
              </a:cxn>
              <a:cxn ang="0">
                <a:pos x="2143" y="2648"/>
              </a:cxn>
              <a:cxn ang="0">
                <a:pos x="2052" y="2510"/>
              </a:cxn>
              <a:cxn ang="0">
                <a:pos x="1992" y="2379"/>
              </a:cxn>
              <a:cxn ang="0">
                <a:pos x="1933" y="2235"/>
              </a:cxn>
              <a:cxn ang="0">
                <a:pos x="1860" y="1991"/>
              </a:cxn>
              <a:cxn ang="0">
                <a:pos x="1756" y="1775"/>
              </a:cxn>
              <a:cxn ang="0">
                <a:pos x="1631" y="1775"/>
              </a:cxn>
              <a:cxn ang="0">
                <a:pos x="1499" y="1676"/>
              </a:cxn>
              <a:cxn ang="0">
                <a:pos x="1407" y="1499"/>
              </a:cxn>
              <a:cxn ang="0">
                <a:pos x="1309" y="1412"/>
              </a:cxn>
              <a:cxn ang="0">
                <a:pos x="1262" y="1137"/>
              </a:cxn>
              <a:cxn ang="0">
                <a:pos x="1282" y="946"/>
              </a:cxn>
              <a:cxn ang="0">
                <a:pos x="1151" y="742"/>
              </a:cxn>
              <a:cxn ang="0">
                <a:pos x="1039" y="624"/>
              </a:cxn>
              <a:cxn ang="0">
                <a:pos x="900" y="565"/>
              </a:cxn>
              <a:cxn ang="0">
                <a:pos x="822" y="190"/>
              </a:cxn>
              <a:cxn ang="0">
                <a:pos x="691" y="12"/>
              </a:cxn>
              <a:cxn ang="0">
                <a:pos x="559" y="39"/>
              </a:cxn>
              <a:cxn ang="0">
                <a:pos x="428" y="296"/>
              </a:cxn>
              <a:cxn ang="0">
                <a:pos x="118" y="433"/>
              </a:cxn>
              <a:cxn ang="0">
                <a:pos x="39" y="578"/>
              </a:cxn>
            </a:cxnLst>
            <a:rect l="0" t="0" r="r" b="b"/>
            <a:pathLst>
              <a:path w="2150" h="2925">
                <a:moveTo>
                  <a:pt x="0" y="670"/>
                </a:moveTo>
                <a:lnTo>
                  <a:pt x="6" y="689"/>
                </a:lnTo>
                <a:lnTo>
                  <a:pt x="13" y="703"/>
                </a:lnTo>
                <a:lnTo>
                  <a:pt x="19" y="709"/>
                </a:lnTo>
                <a:lnTo>
                  <a:pt x="6" y="749"/>
                </a:lnTo>
                <a:lnTo>
                  <a:pt x="0" y="756"/>
                </a:lnTo>
                <a:lnTo>
                  <a:pt x="0" y="768"/>
                </a:lnTo>
                <a:lnTo>
                  <a:pt x="19" y="782"/>
                </a:lnTo>
                <a:lnTo>
                  <a:pt x="19" y="835"/>
                </a:lnTo>
                <a:lnTo>
                  <a:pt x="19" y="861"/>
                </a:lnTo>
                <a:lnTo>
                  <a:pt x="33" y="867"/>
                </a:lnTo>
                <a:lnTo>
                  <a:pt x="39" y="867"/>
                </a:lnTo>
                <a:lnTo>
                  <a:pt x="59" y="861"/>
                </a:lnTo>
                <a:lnTo>
                  <a:pt x="85" y="861"/>
                </a:lnTo>
                <a:lnTo>
                  <a:pt x="112" y="873"/>
                </a:lnTo>
                <a:lnTo>
                  <a:pt x="132" y="887"/>
                </a:lnTo>
                <a:lnTo>
                  <a:pt x="138" y="907"/>
                </a:lnTo>
                <a:lnTo>
                  <a:pt x="138" y="913"/>
                </a:lnTo>
                <a:lnTo>
                  <a:pt x="144" y="920"/>
                </a:lnTo>
                <a:lnTo>
                  <a:pt x="151" y="920"/>
                </a:lnTo>
                <a:lnTo>
                  <a:pt x="144" y="913"/>
                </a:lnTo>
                <a:lnTo>
                  <a:pt x="151" y="907"/>
                </a:lnTo>
                <a:lnTo>
                  <a:pt x="151" y="900"/>
                </a:lnTo>
                <a:lnTo>
                  <a:pt x="171" y="907"/>
                </a:lnTo>
                <a:lnTo>
                  <a:pt x="177" y="907"/>
                </a:lnTo>
                <a:lnTo>
                  <a:pt x="171" y="926"/>
                </a:lnTo>
                <a:lnTo>
                  <a:pt x="191" y="960"/>
                </a:lnTo>
                <a:lnTo>
                  <a:pt x="203" y="966"/>
                </a:lnTo>
                <a:lnTo>
                  <a:pt x="211" y="979"/>
                </a:lnTo>
                <a:lnTo>
                  <a:pt x="217" y="979"/>
                </a:lnTo>
                <a:lnTo>
                  <a:pt x="223" y="979"/>
                </a:lnTo>
                <a:lnTo>
                  <a:pt x="230" y="979"/>
                </a:lnTo>
                <a:lnTo>
                  <a:pt x="223" y="972"/>
                </a:lnTo>
                <a:lnTo>
                  <a:pt x="223" y="960"/>
                </a:lnTo>
                <a:lnTo>
                  <a:pt x="230" y="960"/>
                </a:lnTo>
                <a:lnTo>
                  <a:pt x="237" y="960"/>
                </a:lnTo>
                <a:lnTo>
                  <a:pt x="250" y="960"/>
                </a:lnTo>
                <a:lnTo>
                  <a:pt x="256" y="966"/>
                </a:lnTo>
                <a:lnTo>
                  <a:pt x="270" y="966"/>
                </a:lnTo>
                <a:lnTo>
                  <a:pt x="276" y="986"/>
                </a:lnTo>
                <a:lnTo>
                  <a:pt x="282" y="979"/>
                </a:lnTo>
                <a:lnTo>
                  <a:pt x="290" y="979"/>
                </a:lnTo>
                <a:lnTo>
                  <a:pt x="290" y="966"/>
                </a:lnTo>
                <a:lnTo>
                  <a:pt x="296" y="966"/>
                </a:lnTo>
                <a:lnTo>
                  <a:pt x="290" y="946"/>
                </a:lnTo>
                <a:lnTo>
                  <a:pt x="290" y="940"/>
                </a:lnTo>
                <a:lnTo>
                  <a:pt x="309" y="926"/>
                </a:lnTo>
                <a:lnTo>
                  <a:pt x="316" y="926"/>
                </a:lnTo>
                <a:lnTo>
                  <a:pt x="329" y="926"/>
                </a:lnTo>
                <a:lnTo>
                  <a:pt x="329" y="940"/>
                </a:lnTo>
                <a:lnTo>
                  <a:pt x="329" y="946"/>
                </a:lnTo>
                <a:lnTo>
                  <a:pt x="335" y="946"/>
                </a:lnTo>
                <a:lnTo>
                  <a:pt x="335" y="960"/>
                </a:lnTo>
                <a:lnTo>
                  <a:pt x="355" y="966"/>
                </a:lnTo>
                <a:lnTo>
                  <a:pt x="355" y="979"/>
                </a:lnTo>
                <a:lnTo>
                  <a:pt x="349" y="992"/>
                </a:lnTo>
                <a:lnTo>
                  <a:pt x="355" y="999"/>
                </a:lnTo>
                <a:lnTo>
                  <a:pt x="349" y="1019"/>
                </a:lnTo>
                <a:lnTo>
                  <a:pt x="349" y="1031"/>
                </a:lnTo>
                <a:lnTo>
                  <a:pt x="349" y="1045"/>
                </a:lnTo>
                <a:lnTo>
                  <a:pt x="355" y="1051"/>
                </a:lnTo>
                <a:lnTo>
                  <a:pt x="369" y="1051"/>
                </a:lnTo>
                <a:lnTo>
                  <a:pt x="414" y="1064"/>
                </a:lnTo>
                <a:lnTo>
                  <a:pt x="480" y="1098"/>
                </a:lnTo>
                <a:lnTo>
                  <a:pt x="487" y="1098"/>
                </a:lnTo>
                <a:lnTo>
                  <a:pt x="506" y="1110"/>
                </a:lnTo>
                <a:lnTo>
                  <a:pt x="533" y="1130"/>
                </a:lnTo>
                <a:lnTo>
                  <a:pt x="533" y="1137"/>
                </a:lnTo>
                <a:lnTo>
                  <a:pt x="565" y="1177"/>
                </a:lnTo>
                <a:lnTo>
                  <a:pt x="612" y="1183"/>
                </a:lnTo>
                <a:lnTo>
                  <a:pt x="618" y="1183"/>
                </a:lnTo>
                <a:lnTo>
                  <a:pt x="644" y="1196"/>
                </a:lnTo>
                <a:lnTo>
                  <a:pt x="651" y="1196"/>
                </a:lnTo>
                <a:lnTo>
                  <a:pt x="683" y="1236"/>
                </a:lnTo>
                <a:lnTo>
                  <a:pt x="703" y="1236"/>
                </a:lnTo>
                <a:lnTo>
                  <a:pt x="723" y="1242"/>
                </a:lnTo>
                <a:lnTo>
                  <a:pt x="730" y="1248"/>
                </a:lnTo>
                <a:lnTo>
                  <a:pt x="750" y="1262"/>
                </a:lnTo>
                <a:lnTo>
                  <a:pt x="756" y="1282"/>
                </a:lnTo>
                <a:lnTo>
                  <a:pt x="750" y="1301"/>
                </a:lnTo>
                <a:lnTo>
                  <a:pt x="750" y="1308"/>
                </a:lnTo>
                <a:lnTo>
                  <a:pt x="750" y="1315"/>
                </a:lnTo>
                <a:lnTo>
                  <a:pt x="770" y="1321"/>
                </a:lnTo>
                <a:lnTo>
                  <a:pt x="770" y="1347"/>
                </a:lnTo>
                <a:lnTo>
                  <a:pt x="762" y="1360"/>
                </a:lnTo>
                <a:lnTo>
                  <a:pt x="756" y="1367"/>
                </a:lnTo>
                <a:lnTo>
                  <a:pt x="762" y="1373"/>
                </a:lnTo>
                <a:lnTo>
                  <a:pt x="762" y="1393"/>
                </a:lnTo>
                <a:lnTo>
                  <a:pt x="756" y="1400"/>
                </a:lnTo>
                <a:lnTo>
                  <a:pt x="743" y="1432"/>
                </a:lnTo>
                <a:lnTo>
                  <a:pt x="723" y="1439"/>
                </a:lnTo>
                <a:lnTo>
                  <a:pt x="750" y="1465"/>
                </a:lnTo>
                <a:lnTo>
                  <a:pt x="756" y="1479"/>
                </a:lnTo>
                <a:lnTo>
                  <a:pt x="750" y="1499"/>
                </a:lnTo>
                <a:lnTo>
                  <a:pt x="750" y="1511"/>
                </a:lnTo>
                <a:lnTo>
                  <a:pt x="770" y="1531"/>
                </a:lnTo>
                <a:lnTo>
                  <a:pt x="796" y="1551"/>
                </a:lnTo>
                <a:lnTo>
                  <a:pt x="861" y="1604"/>
                </a:lnTo>
                <a:lnTo>
                  <a:pt x="868" y="1610"/>
                </a:lnTo>
                <a:lnTo>
                  <a:pt x="868" y="1617"/>
                </a:lnTo>
                <a:lnTo>
                  <a:pt x="875" y="1630"/>
                </a:lnTo>
                <a:lnTo>
                  <a:pt x="1026" y="1742"/>
                </a:lnTo>
                <a:lnTo>
                  <a:pt x="1078" y="1795"/>
                </a:lnTo>
                <a:lnTo>
                  <a:pt x="1084" y="1801"/>
                </a:lnTo>
                <a:lnTo>
                  <a:pt x="1092" y="1807"/>
                </a:lnTo>
                <a:lnTo>
                  <a:pt x="1118" y="1827"/>
                </a:lnTo>
                <a:lnTo>
                  <a:pt x="1144" y="1847"/>
                </a:lnTo>
                <a:lnTo>
                  <a:pt x="1203" y="1892"/>
                </a:lnTo>
                <a:lnTo>
                  <a:pt x="1302" y="1991"/>
                </a:lnTo>
                <a:lnTo>
                  <a:pt x="1355" y="2050"/>
                </a:lnTo>
                <a:lnTo>
                  <a:pt x="1361" y="2083"/>
                </a:lnTo>
                <a:lnTo>
                  <a:pt x="1380" y="2109"/>
                </a:lnTo>
                <a:lnTo>
                  <a:pt x="1380" y="2123"/>
                </a:lnTo>
                <a:lnTo>
                  <a:pt x="1400" y="2143"/>
                </a:lnTo>
                <a:lnTo>
                  <a:pt x="1394" y="2169"/>
                </a:lnTo>
                <a:lnTo>
                  <a:pt x="1400" y="2176"/>
                </a:lnTo>
                <a:lnTo>
                  <a:pt x="1420" y="2202"/>
                </a:lnTo>
                <a:lnTo>
                  <a:pt x="1433" y="2202"/>
                </a:lnTo>
                <a:lnTo>
                  <a:pt x="1440" y="2208"/>
                </a:lnTo>
                <a:lnTo>
                  <a:pt x="1447" y="2215"/>
                </a:lnTo>
                <a:lnTo>
                  <a:pt x="1453" y="2222"/>
                </a:lnTo>
                <a:lnTo>
                  <a:pt x="1473" y="2255"/>
                </a:lnTo>
                <a:lnTo>
                  <a:pt x="1493" y="2267"/>
                </a:lnTo>
                <a:lnTo>
                  <a:pt x="1499" y="2287"/>
                </a:lnTo>
                <a:lnTo>
                  <a:pt x="1506" y="2287"/>
                </a:lnTo>
                <a:lnTo>
                  <a:pt x="1519" y="2314"/>
                </a:lnTo>
                <a:lnTo>
                  <a:pt x="1532" y="2320"/>
                </a:lnTo>
                <a:lnTo>
                  <a:pt x="1565" y="2366"/>
                </a:lnTo>
                <a:lnTo>
                  <a:pt x="1572" y="2392"/>
                </a:lnTo>
                <a:lnTo>
                  <a:pt x="1578" y="2405"/>
                </a:lnTo>
                <a:lnTo>
                  <a:pt x="1585" y="2431"/>
                </a:lnTo>
                <a:lnTo>
                  <a:pt x="1598" y="2445"/>
                </a:lnTo>
                <a:lnTo>
                  <a:pt x="1598" y="2478"/>
                </a:lnTo>
                <a:lnTo>
                  <a:pt x="1611" y="2471"/>
                </a:lnTo>
                <a:lnTo>
                  <a:pt x="1611" y="2478"/>
                </a:lnTo>
                <a:lnTo>
                  <a:pt x="1611" y="2471"/>
                </a:lnTo>
                <a:lnTo>
                  <a:pt x="1651" y="2498"/>
                </a:lnTo>
                <a:lnTo>
                  <a:pt x="1677" y="2530"/>
                </a:lnTo>
                <a:lnTo>
                  <a:pt x="1677" y="2524"/>
                </a:lnTo>
                <a:lnTo>
                  <a:pt x="1683" y="2537"/>
                </a:lnTo>
                <a:lnTo>
                  <a:pt x="1696" y="2557"/>
                </a:lnTo>
                <a:lnTo>
                  <a:pt x="1710" y="2570"/>
                </a:lnTo>
                <a:lnTo>
                  <a:pt x="1730" y="2589"/>
                </a:lnTo>
                <a:lnTo>
                  <a:pt x="1749" y="2609"/>
                </a:lnTo>
                <a:lnTo>
                  <a:pt x="1775" y="2642"/>
                </a:lnTo>
                <a:lnTo>
                  <a:pt x="1782" y="2662"/>
                </a:lnTo>
                <a:lnTo>
                  <a:pt x="1801" y="2682"/>
                </a:lnTo>
                <a:lnTo>
                  <a:pt x="1809" y="2701"/>
                </a:lnTo>
                <a:lnTo>
                  <a:pt x="1815" y="2708"/>
                </a:lnTo>
                <a:lnTo>
                  <a:pt x="1815" y="2701"/>
                </a:lnTo>
                <a:lnTo>
                  <a:pt x="1815" y="2708"/>
                </a:lnTo>
                <a:lnTo>
                  <a:pt x="1854" y="2735"/>
                </a:lnTo>
                <a:lnTo>
                  <a:pt x="1868" y="2754"/>
                </a:lnTo>
                <a:lnTo>
                  <a:pt x="1874" y="2754"/>
                </a:lnTo>
                <a:lnTo>
                  <a:pt x="1880" y="2761"/>
                </a:lnTo>
                <a:lnTo>
                  <a:pt x="1920" y="2800"/>
                </a:lnTo>
                <a:lnTo>
                  <a:pt x="1953" y="2859"/>
                </a:lnTo>
                <a:lnTo>
                  <a:pt x="1959" y="2872"/>
                </a:lnTo>
                <a:lnTo>
                  <a:pt x="1953" y="2885"/>
                </a:lnTo>
                <a:lnTo>
                  <a:pt x="1973" y="2879"/>
                </a:lnTo>
                <a:lnTo>
                  <a:pt x="1979" y="2892"/>
                </a:lnTo>
                <a:lnTo>
                  <a:pt x="1999" y="2899"/>
                </a:lnTo>
                <a:lnTo>
                  <a:pt x="2006" y="2899"/>
                </a:lnTo>
                <a:lnTo>
                  <a:pt x="2026" y="2911"/>
                </a:lnTo>
                <a:lnTo>
                  <a:pt x="2018" y="2919"/>
                </a:lnTo>
                <a:lnTo>
                  <a:pt x="2026" y="2925"/>
                </a:lnTo>
                <a:lnTo>
                  <a:pt x="2032" y="2919"/>
                </a:lnTo>
                <a:lnTo>
                  <a:pt x="2078" y="2925"/>
                </a:lnTo>
                <a:lnTo>
                  <a:pt x="2091" y="2919"/>
                </a:lnTo>
                <a:lnTo>
                  <a:pt x="2085" y="2892"/>
                </a:lnTo>
                <a:lnTo>
                  <a:pt x="2071" y="2866"/>
                </a:lnTo>
                <a:lnTo>
                  <a:pt x="2071" y="2859"/>
                </a:lnTo>
                <a:lnTo>
                  <a:pt x="2065" y="2840"/>
                </a:lnTo>
                <a:lnTo>
                  <a:pt x="2078" y="2708"/>
                </a:lnTo>
                <a:lnTo>
                  <a:pt x="2071" y="2701"/>
                </a:lnTo>
                <a:lnTo>
                  <a:pt x="2065" y="2682"/>
                </a:lnTo>
                <a:lnTo>
                  <a:pt x="2065" y="2668"/>
                </a:lnTo>
                <a:lnTo>
                  <a:pt x="2078" y="2656"/>
                </a:lnTo>
                <a:lnTo>
                  <a:pt x="2111" y="2642"/>
                </a:lnTo>
                <a:lnTo>
                  <a:pt x="2143" y="2648"/>
                </a:lnTo>
                <a:lnTo>
                  <a:pt x="2150" y="2583"/>
                </a:lnTo>
                <a:lnTo>
                  <a:pt x="2150" y="2550"/>
                </a:lnTo>
                <a:lnTo>
                  <a:pt x="2131" y="2518"/>
                </a:lnTo>
                <a:lnTo>
                  <a:pt x="2085" y="2510"/>
                </a:lnTo>
                <a:lnTo>
                  <a:pt x="2052" y="2510"/>
                </a:lnTo>
                <a:lnTo>
                  <a:pt x="2038" y="2504"/>
                </a:lnTo>
                <a:lnTo>
                  <a:pt x="2045" y="2491"/>
                </a:lnTo>
                <a:lnTo>
                  <a:pt x="2026" y="2465"/>
                </a:lnTo>
                <a:lnTo>
                  <a:pt x="2012" y="2431"/>
                </a:lnTo>
                <a:lnTo>
                  <a:pt x="1992" y="2379"/>
                </a:lnTo>
                <a:lnTo>
                  <a:pt x="1986" y="2372"/>
                </a:lnTo>
                <a:lnTo>
                  <a:pt x="1973" y="2346"/>
                </a:lnTo>
                <a:lnTo>
                  <a:pt x="1953" y="2326"/>
                </a:lnTo>
                <a:lnTo>
                  <a:pt x="1947" y="2314"/>
                </a:lnTo>
                <a:lnTo>
                  <a:pt x="1933" y="2235"/>
                </a:lnTo>
                <a:lnTo>
                  <a:pt x="1907" y="2182"/>
                </a:lnTo>
                <a:lnTo>
                  <a:pt x="1887" y="2143"/>
                </a:lnTo>
                <a:lnTo>
                  <a:pt x="1868" y="2070"/>
                </a:lnTo>
                <a:lnTo>
                  <a:pt x="1874" y="2024"/>
                </a:lnTo>
                <a:lnTo>
                  <a:pt x="1860" y="1991"/>
                </a:lnTo>
                <a:lnTo>
                  <a:pt x="1868" y="1952"/>
                </a:lnTo>
                <a:lnTo>
                  <a:pt x="1815" y="1847"/>
                </a:lnTo>
                <a:lnTo>
                  <a:pt x="1795" y="1834"/>
                </a:lnTo>
                <a:lnTo>
                  <a:pt x="1769" y="1781"/>
                </a:lnTo>
                <a:lnTo>
                  <a:pt x="1756" y="1775"/>
                </a:lnTo>
                <a:lnTo>
                  <a:pt x="1722" y="1748"/>
                </a:lnTo>
                <a:lnTo>
                  <a:pt x="1696" y="1755"/>
                </a:lnTo>
                <a:lnTo>
                  <a:pt x="1670" y="1768"/>
                </a:lnTo>
                <a:lnTo>
                  <a:pt x="1657" y="1775"/>
                </a:lnTo>
                <a:lnTo>
                  <a:pt x="1631" y="1775"/>
                </a:lnTo>
                <a:lnTo>
                  <a:pt x="1604" y="1787"/>
                </a:lnTo>
                <a:lnTo>
                  <a:pt x="1572" y="1795"/>
                </a:lnTo>
                <a:lnTo>
                  <a:pt x="1538" y="1775"/>
                </a:lnTo>
                <a:lnTo>
                  <a:pt x="1519" y="1716"/>
                </a:lnTo>
                <a:lnTo>
                  <a:pt x="1499" y="1676"/>
                </a:lnTo>
                <a:lnTo>
                  <a:pt x="1493" y="1657"/>
                </a:lnTo>
                <a:lnTo>
                  <a:pt x="1473" y="1610"/>
                </a:lnTo>
                <a:lnTo>
                  <a:pt x="1453" y="1564"/>
                </a:lnTo>
                <a:lnTo>
                  <a:pt x="1433" y="1525"/>
                </a:lnTo>
                <a:lnTo>
                  <a:pt x="1407" y="1499"/>
                </a:lnTo>
                <a:lnTo>
                  <a:pt x="1380" y="1459"/>
                </a:lnTo>
                <a:lnTo>
                  <a:pt x="1361" y="1452"/>
                </a:lnTo>
                <a:lnTo>
                  <a:pt x="1355" y="1452"/>
                </a:lnTo>
                <a:lnTo>
                  <a:pt x="1335" y="1446"/>
                </a:lnTo>
                <a:lnTo>
                  <a:pt x="1309" y="1412"/>
                </a:lnTo>
                <a:lnTo>
                  <a:pt x="1289" y="1353"/>
                </a:lnTo>
                <a:lnTo>
                  <a:pt x="1269" y="1295"/>
                </a:lnTo>
                <a:lnTo>
                  <a:pt x="1262" y="1236"/>
                </a:lnTo>
                <a:lnTo>
                  <a:pt x="1256" y="1183"/>
                </a:lnTo>
                <a:lnTo>
                  <a:pt x="1262" y="1137"/>
                </a:lnTo>
                <a:lnTo>
                  <a:pt x="1269" y="1098"/>
                </a:lnTo>
                <a:lnTo>
                  <a:pt x="1282" y="1064"/>
                </a:lnTo>
                <a:lnTo>
                  <a:pt x="1282" y="1019"/>
                </a:lnTo>
                <a:lnTo>
                  <a:pt x="1282" y="966"/>
                </a:lnTo>
                <a:lnTo>
                  <a:pt x="1282" y="946"/>
                </a:lnTo>
                <a:lnTo>
                  <a:pt x="1276" y="887"/>
                </a:lnTo>
                <a:lnTo>
                  <a:pt x="1256" y="847"/>
                </a:lnTo>
                <a:lnTo>
                  <a:pt x="1203" y="782"/>
                </a:lnTo>
                <a:lnTo>
                  <a:pt x="1163" y="768"/>
                </a:lnTo>
                <a:lnTo>
                  <a:pt x="1151" y="742"/>
                </a:lnTo>
                <a:lnTo>
                  <a:pt x="1144" y="670"/>
                </a:lnTo>
                <a:lnTo>
                  <a:pt x="1137" y="644"/>
                </a:lnTo>
                <a:lnTo>
                  <a:pt x="1111" y="624"/>
                </a:lnTo>
                <a:lnTo>
                  <a:pt x="1084" y="630"/>
                </a:lnTo>
                <a:lnTo>
                  <a:pt x="1039" y="624"/>
                </a:lnTo>
                <a:lnTo>
                  <a:pt x="967" y="604"/>
                </a:lnTo>
                <a:lnTo>
                  <a:pt x="947" y="604"/>
                </a:lnTo>
                <a:lnTo>
                  <a:pt x="928" y="585"/>
                </a:lnTo>
                <a:lnTo>
                  <a:pt x="920" y="578"/>
                </a:lnTo>
                <a:lnTo>
                  <a:pt x="900" y="565"/>
                </a:lnTo>
                <a:lnTo>
                  <a:pt x="888" y="480"/>
                </a:lnTo>
                <a:lnTo>
                  <a:pt x="888" y="427"/>
                </a:lnTo>
                <a:lnTo>
                  <a:pt x="868" y="322"/>
                </a:lnTo>
                <a:lnTo>
                  <a:pt x="841" y="263"/>
                </a:lnTo>
                <a:lnTo>
                  <a:pt x="822" y="190"/>
                </a:lnTo>
                <a:lnTo>
                  <a:pt x="802" y="144"/>
                </a:lnTo>
                <a:lnTo>
                  <a:pt x="802" y="111"/>
                </a:lnTo>
                <a:lnTo>
                  <a:pt x="770" y="65"/>
                </a:lnTo>
                <a:lnTo>
                  <a:pt x="730" y="39"/>
                </a:lnTo>
                <a:lnTo>
                  <a:pt x="691" y="12"/>
                </a:lnTo>
                <a:lnTo>
                  <a:pt x="664" y="6"/>
                </a:lnTo>
                <a:lnTo>
                  <a:pt x="651" y="6"/>
                </a:lnTo>
                <a:lnTo>
                  <a:pt x="631" y="6"/>
                </a:lnTo>
                <a:lnTo>
                  <a:pt x="618" y="0"/>
                </a:lnTo>
                <a:lnTo>
                  <a:pt x="559" y="39"/>
                </a:lnTo>
                <a:lnTo>
                  <a:pt x="565" y="98"/>
                </a:lnTo>
                <a:lnTo>
                  <a:pt x="572" y="138"/>
                </a:lnTo>
                <a:lnTo>
                  <a:pt x="565" y="158"/>
                </a:lnTo>
                <a:lnTo>
                  <a:pt x="506" y="229"/>
                </a:lnTo>
                <a:lnTo>
                  <a:pt x="428" y="296"/>
                </a:lnTo>
                <a:lnTo>
                  <a:pt x="243" y="407"/>
                </a:lnTo>
                <a:lnTo>
                  <a:pt x="158" y="472"/>
                </a:lnTo>
                <a:lnTo>
                  <a:pt x="138" y="413"/>
                </a:lnTo>
                <a:lnTo>
                  <a:pt x="132" y="413"/>
                </a:lnTo>
                <a:lnTo>
                  <a:pt x="118" y="433"/>
                </a:lnTo>
                <a:lnTo>
                  <a:pt x="124" y="453"/>
                </a:lnTo>
                <a:lnTo>
                  <a:pt x="105" y="466"/>
                </a:lnTo>
                <a:lnTo>
                  <a:pt x="85" y="525"/>
                </a:lnTo>
                <a:lnTo>
                  <a:pt x="45" y="578"/>
                </a:lnTo>
                <a:lnTo>
                  <a:pt x="39" y="578"/>
                </a:lnTo>
                <a:lnTo>
                  <a:pt x="13" y="630"/>
                </a:lnTo>
                <a:lnTo>
                  <a:pt x="13" y="644"/>
                </a:lnTo>
                <a:lnTo>
                  <a:pt x="0" y="67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66" name="Freeform 66"/>
          <p:cNvSpPr>
            <a:spLocks/>
          </p:cNvSpPr>
          <p:nvPr/>
        </p:nvSpPr>
        <p:spPr bwMode="auto">
          <a:xfrm>
            <a:off x="597917" y="767241"/>
            <a:ext cx="1790700" cy="2178050"/>
          </a:xfrm>
          <a:custGeom>
            <a:avLst/>
            <a:gdLst/>
            <a:ahLst/>
            <a:cxnLst>
              <a:cxn ang="0">
                <a:pos x="3386" y="1769"/>
              </a:cxn>
              <a:cxn ang="0">
                <a:pos x="3307" y="2663"/>
              </a:cxn>
              <a:cxn ang="0">
                <a:pos x="3215" y="2893"/>
              </a:cxn>
              <a:cxn ang="0">
                <a:pos x="3044" y="2880"/>
              </a:cxn>
              <a:cxn ang="0">
                <a:pos x="3050" y="3057"/>
              </a:cxn>
              <a:cxn ang="0">
                <a:pos x="3202" y="3314"/>
              </a:cxn>
              <a:cxn ang="0">
                <a:pos x="3221" y="3590"/>
              </a:cxn>
              <a:cxn ang="0">
                <a:pos x="3254" y="3880"/>
              </a:cxn>
              <a:cxn ang="0">
                <a:pos x="2853" y="3939"/>
              </a:cxn>
              <a:cxn ang="0">
                <a:pos x="2728" y="3853"/>
              </a:cxn>
              <a:cxn ang="0">
                <a:pos x="2623" y="3840"/>
              </a:cxn>
              <a:cxn ang="0">
                <a:pos x="2518" y="3643"/>
              </a:cxn>
              <a:cxn ang="0">
                <a:pos x="2432" y="3570"/>
              </a:cxn>
              <a:cxn ang="0">
                <a:pos x="2313" y="3524"/>
              </a:cxn>
              <a:cxn ang="0">
                <a:pos x="2222" y="3439"/>
              </a:cxn>
              <a:cxn ang="0">
                <a:pos x="2195" y="3392"/>
              </a:cxn>
              <a:cxn ang="0">
                <a:pos x="2183" y="3353"/>
              </a:cxn>
              <a:cxn ang="0">
                <a:pos x="2169" y="3242"/>
              </a:cxn>
              <a:cxn ang="0">
                <a:pos x="2189" y="3163"/>
              </a:cxn>
              <a:cxn ang="0">
                <a:pos x="2202" y="3096"/>
              </a:cxn>
              <a:cxn ang="0">
                <a:pos x="2090" y="3044"/>
              </a:cxn>
              <a:cxn ang="0">
                <a:pos x="2005" y="3044"/>
              </a:cxn>
              <a:cxn ang="0">
                <a:pos x="1959" y="3017"/>
              </a:cxn>
              <a:cxn ang="0">
                <a:pos x="1939" y="3017"/>
              </a:cxn>
              <a:cxn ang="0">
                <a:pos x="1920" y="2998"/>
              </a:cxn>
              <a:cxn ang="0">
                <a:pos x="1873" y="2952"/>
              </a:cxn>
              <a:cxn ang="0">
                <a:pos x="1841" y="2906"/>
              </a:cxn>
              <a:cxn ang="0">
                <a:pos x="1814" y="2873"/>
              </a:cxn>
              <a:cxn ang="0">
                <a:pos x="1774" y="2801"/>
              </a:cxn>
              <a:cxn ang="0">
                <a:pos x="1755" y="2742"/>
              </a:cxn>
              <a:cxn ang="0">
                <a:pos x="1617" y="2644"/>
              </a:cxn>
              <a:cxn ang="0">
                <a:pos x="1538" y="2531"/>
              </a:cxn>
              <a:cxn ang="0">
                <a:pos x="1505" y="2433"/>
              </a:cxn>
              <a:cxn ang="0">
                <a:pos x="1400" y="2341"/>
              </a:cxn>
              <a:cxn ang="0">
                <a:pos x="1406" y="2249"/>
              </a:cxn>
              <a:cxn ang="0">
                <a:pos x="1387" y="2150"/>
              </a:cxn>
              <a:cxn ang="0">
                <a:pos x="1288" y="2104"/>
              </a:cxn>
              <a:cxn ang="0">
                <a:pos x="1288" y="1966"/>
              </a:cxn>
              <a:cxn ang="0">
                <a:pos x="1223" y="1868"/>
              </a:cxn>
              <a:cxn ang="0">
                <a:pos x="1144" y="1736"/>
              </a:cxn>
              <a:cxn ang="0">
                <a:pos x="1104" y="1512"/>
              </a:cxn>
              <a:cxn ang="0">
                <a:pos x="1039" y="1342"/>
              </a:cxn>
              <a:cxn ang="0">
                <a:pos x="1005" y="1072"/>
              </a:cxn>
              <a:cxn ang="0">
                <a:pos x="1039" y="999"/>
              </a:cxn>
              <a:cxn ang="0">
                <a:pos x="1012" y="928"/>
              </a:cxn>
              <a:cxn ang="0">
                <a:pos x="873" y="868"/>
              </a:cxn>
              <a:cxn ang="0">
                <a:pos x="749" y="823"/>
              </a:cxn>
              <a:cxn ang="0">
                <a:pos x="729" y="711"/>
              </a:cxn>
              <a:cxn ang="0">
                <a:pos x="630" y="651"/>
              </a:cxn>
              <a:cxn ang="0">
                <a:pos x="571" y="651"/>
              </a:cxn>
              <a:cxn ang="0">
                <a:pos x="440" y="685"/>
              </a:cxn>
              <a:cxn ang="0">
                <a:pos x="328" y="586"/>
              </a:cxn>
              <a:cxn ang="0">
                <a:pos x="255" y="513"/>
              </a:cxn>
              <a:cxn ang="0">
                <a:pos x="157" y="467"/>
              </a:cxn>
              <a:cxn ang="0">
                <a:pos x="45" y="408"/>
              </a:cxn>
              <a:cxn ang="0">
                <a:pos x="58" y="217"/>
              </a:cxn>
              <a:cxn ang="0">
                <a:pos x="1946" y="862"/>
              </a:cxn>
            </a:cxnLst>
            <a:rect l="0" t="0" r="r" b="b"/>
            <a:pathLst>
              <a:path w="3386" h="4115">
                <a:moveTo>
                  <a:pt x="3267" y="1007"/>
                </a:moveTo>
                <a:lnTo>
                  <a:pt x="3228" y="1072"/>
                </a:lnTo>
                <a:lnTo>
                  <a:pt x="3254" y="1066"/>
                </a:lnTo>
                <a:lnTo>
                  <a:pt x="3267" y="1171"/>
                </a:lnTo>
                <a:lnTo>
                  <a:pt x="3313" y="1440"/>
                </a:lnTo>
                <a:lnTo>
                  <a:pt x="3360" y="1578"/>
                </a:lnTo>
                <a:lnTo>
                  <a:pt x="3386" y="1769"/>
                </a:lnTo>
                <a:lnTo>
                  <a:pt x="3340" y="2203"/>
                </a:lnTo>
                <a:lnTo>
                  <a:pt x="3293" y="2196"/>
                </a:lnTo>
                <a:lnTo>
                  <a:pt x="3307" y="2288"/>
                </a:lnTo>
                <a:lnTo>
                  <a:pt x="3313" y="2420"/>
                </a:lnTo>
                <a:lnTo>
                  <a:pt x="3340" y="2538"/>
                </a:lnTo>
                <a:lnTo>
                  <a:pt x="3326" y="2604"/>
                </a:lnTo>
                <a:lnTo>
                  <a:pt x="3307" y="2663"/>
                </a:lnTo>
                <a:lnTo>
                  <a:pt x="3326" y="2735"/>
                </a:lnTo>
                <a:lnTo>
                  <a:pt x="3320" y="2782"/>
                </a:lnTo>
                <a:lnTo>
                  <a:pt x="3320" y="2821"/>
                </a:lnTo>
                <a:lnTo>
                  <a:pt x="3333" y="2861"/>
                </a:lnTo>
                <a:lnTo>
                  <a:pt x="3333" y="2880"/>
                </a:lnTo>
                <a:lnTo>
                  <a:pt x="3281" y="2920"/>
                </a:lnTo>
                <a:lnTo>
                  <a:pt x="3215" y="2893"/>
                </a:lnTo>
                <a:lnTo>
                  <a:pt x="3182" y="2880"/>
                </a:lnTo>
                <a:lnTo>
                  <a:pt x="3117" y="2887"/>
                </a:lnTo>
                <a:lnTo>
                  <a:pt x="3097" y="2880"/>
                </a:lnTo>
                <a:lnTo>
                  <a:pt x="3077" y="2873"/>
                </a:lnTo>
                <a:lnTo>
                  <a:pt x="3064" y="2861"/>
                </a:lnTo>
                <a:lnTo>
                  <a:pt x="3050" y="2873"/>
                </a:lnTo>
                <a:lnTo>
                  <a:pt x="3044" y="2880"/>
                </a:lnTo>
                <a:lnTo>
                  <a:pt x="3018" y="2893"/>
                </a:lnTo>
                <a:lnTo>
                  <a:pt x="3004" y="2913"/>
                </a:lnTo>
                <a:lnTo>
                  <a:pt x="3004" y="2932"/>
                </a:lnTo>
                <a:lnTo>
                  <a:pt x="3004" y="2959"/>
                </a:lnTo>
                <a:lnTo>
                  <a:pt x="3038" y="3017"/>
                </a:lnTo>
                <a:lnTo>
                  <a:pt x="3044" y="3037"/>
                </a:lnTo>
                <a:lnTo>
                  <a:pt x="3050" y="3057"/>
                </a:lnTo>
                <a:lnTo>
                  <a:pt x="3070" y="3057"/>
                </a:lnTo>
                <a:lnTo>
                  <a:pt x="3083" y="3070"/>
                </a:lnTo>
                <a:lnTo>
                  <a:pt x="3103" y="3104"/>
                </a:lnTo>
                <a:lnTo>
                  <a:pt x="3136" y="3189"/>
                </a:lnTo>
                <a:lnTo>
                  <a:pt x="3196" y="3262"/>
                </a:lnTo>
                <a:lnTo>
                  <a:pt x="3196" y="3294"/>
                </a:lnTo>
                <a:lnTo>
                  <a:pt x="3202" y="3314"/>
                </a:lnTo>
                <a:lnTo>
                  <a:pt x="3241" y="3347"/>
                </a:lnTo>
                <a:lnTo>
                  <a:pt x="3254" y="3400"/>
                </a:lnTo>
                <a:lnTo>
                  <a:pt x="3281" y="3471"/>
                </a:lnTo>
                <a:lnTo>
                  <a:pt x="3247" y="3505"/>
                </a:lnTo>
                <a:lnTo>
                  <a:pt x="3221" y="3524"/>
                </a:lnTo>
                <a:lnTo>
                  <a:pt x="3221" y="3550"/>
                </a:lnTo>
                <a:lnTo>
                  <a:pt x="3221" y="3590"/>
                </a:lnTo>
                <a:lnTo>
                  <a:pt x="3241" y="3629"/>
                </a:lnTo>
                <a:lnTo>
                  <a:pt x="3281" y="3649"/>
                </a:lnTo>
                <a:lnTo>
                  <a:pt x="3307" y="3682"/>
                </a:lnTo>
                <a:lnTo>
                  <a:pt x="3313" y="3748"/>
                </a:lnTo>
                <a:lnTo>
                  <a:pt x="3320" y="3781"/>
                </a:lnTo>
                <a:lnTo>
                  <a:pt x="3313" y="3801"/>
                </a:lnTo>
                <a:lnTo>
                  <a:pt x="3254" y="3880"/>
                </a:lnTo>
                <a:lnTo>
                  <a:pt x="3176" y="3939"/>
                </a:lnTo>
                <a:lnTo>
                  <a:pt x="2991" y="4056"/>
                </a:lnTo>
                <a:lnTo>
                  <a:pt x="2906" y="4115"/>
                </a:lnTo>
                <a:lnTo>
                  <a:pt x="2886" y="4063"/>
                </a:lnTo>
                <a:lnTo>
                  <a:pt x="2880" y="4063"/>
                </a:lnTo>
                <a:lnTo>
                  <a:pt x="2866" y="3971"/>
                </a:lnTo>
                <a:lnTo>
                  <a:pt x="2853" y="3939"/>
                </a:lnTo>
                <a:lnTo>
                  <a:pt x="2840" y="3925"/>
                </a:lnTo>
                <a:lnTo>
                  <a:pt x="2820" y="3912"/>
                </a:lnTo>
                <a:lnTo>
                  <a:pt x="2813" y="3886"/>
                </a:lnTo>
                <a:lnTo>
                  <a:pt x="2793" y="3866"/>
                </a:lnTo>
                <a:lnTo>
                  <a:pt x="2754" y="3860"/>
                </a:lnTo>
                <a:lnTo>
                  <a:pt x="2748" y="3860"/>
                </a:lnTo>
                <a:lnTo>
                  <a:pt x="2728" y="3853"/>
                </a:lnTo>
                <a:lnTo>
                  <a:pt x="2722" y="3840"/>
                </a:lnTo>
                <a:lnTo>
                  <a:pt x="2689" y="3846"/>
                </a:lnTo>
                <a:lnTo>
                  <a:pt x="2669" y="3846"/>
                </a:lnTo>
                <a:lnTo>
                  <a:pt x="2663" y="3846"/>
                </a:lnTo>
                <a:lnTo>
                  <a:pt x="2656" y="3860"/>
                </a:lnTo>
                <a:lnTo>
                  <a:pt x="2643" y="3853"/>
                </a:lnTo>
                <a:lnTo>
                  <a:pt x="2623" y="3840"/>
                </a:lnTo>
                <a:lnTo>
                  <a:pt x="2610" y="3840"/>
                </a:lnTo>
                <a:lnTo>
                  <a:pt x="2603" y="3827"/>
                </a:lnTo>
                <a:lnTo>
                  <a:pt x="2590" y="3820"/>
                </a:lnTo>
                <a:lnTo>
                  <a:pt x="2570" y="3793"/>
                </a:lnTo>
                <a:lnTo>
                  <a:pt x="2544" y="3695"/>
                </a:lnTo>
                <a:lnTo>
                  <a:pt x="2511" y="3649"/>
                </a:lnTo>
                <a:lnTo>
                  <a:pt x="2518" y="3643"/>
                </a:lnTo>
                <a:lnTo>
                  <a:pt x="2538" y="3636"/>
                </a:lnTo>
                <a:lnTo>
                  <a:pt x="2531" y="3603"/>
                </a:lnTo>
                <a:lnTo>
                  <a:pt x="2511" y="3584"/>
                </a:lnTo>
                <a:lnTo>
                  <a:pt x="2498" y="3570"/>
                </a:lnTo>
                <a:lnTo>
                  <a:pt x="2459" y="3590"/>
                </a:lnTo>
                <a:lnTo>
                  <a:pt x="2445" y="3576"/>
                </a:lnTo>
                <a:lnTo>
                  <a:pt x="2432" y="3570"/>
                </a:lnTo>
                <a:lnTo>
                  <a:pt x="2412" y="3564"/>
                </a:lnTo>
                <a:lnTo>
                  <a:pt x="2373" y="3550"/>
                </a:lnTo>
                <a:lnTo>
                  <a:pt x="2347" y="3544"/>
                </a:lnTo>
                <a:lnTo>
                  <a:pt x="2353" y="3544"/>
                </a:lnTo>
                <a:lnTo>
                  <a:pt x="2333" y="3537"/>
                </a:lnTo>
                <a:lnTo>
                  <a:pt x="2333" y="3544"/>
                </a:lnTo>
                <a:lnTo>
                  <a:pt x="2313" y="3524"/>
                </a:lnTo>
                <a:lnTo>
                  <a:pt x="2287" y="3491"/>
                </a:lnTo>
                <a:lnTo>
                  <a:pt x="2287" y="3485"/>
                </a:lnTo>
                <a:lnTo>
                  <a:pt x="2268" y="3465"/>
                </a:lnTo>
                <a:lnTo>
                  <a:pt x="2234" y="3452"/>
                </a:lnTo>
                <a:lnTo>
                  <a:pt x="2215" y="3445"/>
                </a:lnTo>
                <a:lnTo>
                  <a:pt x="2215" y="3439"/>
                </a:lnTo>
                <a:lnTo>
                  <a:pt x="2222" y="3439"/>
                </a:lnTo>
                <a:lnTo>
                  <a:pt x="2234" y="3426"/>
                </a:lnTo>
                <a:lnTo>
                  <a:pt x="2242" y="3406"/>
                </a:lnTo>
                <a:lnTo>
                  <a:pt x="2248" y="3400"/>
                </a:lnTo>
                <a:lnTo>
                  <a:pt x="2228" y="3386"/>
                </a:lnTo>
                <a:lnTo>
                  <a:pt x="2215" y="3392"/>
                </a:lnTo>
                <a:lnTo>
                  <a:pt x="2209" y="3392"/>
                </a:lnTo>
                <a:lnTo>
                  <a:pt x="2195" y="3392"/>
                </a:lnTo>
                <a:lnTo>
                  <a:pt x="2202" y="3386"/>
                </a:lnTo>
                <a:lnTo>
                  <a:pt x="2195" y="3366"/>
                </a:lnTo>
                <a:lnTo>
                  <a:pt x="2202" y="3366"/>
                </a:lnTo>
                <a:lnTo>
                  <a:pt x="2202" y="3353"/>
                </a:lnTo>
                <a:lnTo>
                  <a:pt x="2195" y="3353"/>
                </a:lnTo>
                <a:lnTo>
                  <a:pt x="2189" y="3347"/>
                </a:lnTo>
                <a:lnTo>
                  <a:pt x="2183" y="3353"/>
                </a:lnTo>
                <a:lnTo>
                  <a:pt x="2189" y="3307"/>
                </a:lnTo>
                <a:lnTo>
                  <a:pt x="2189" y="3294"/>
                </a:lnTo>
                <a:lnTo>
                  <a:pt x="2183" y="3268"/>
                </a:lnTo>
                <a:lnTo>
                  <a:pt x="2176" y="3262"/>
                </a:lnTo>
                <a:lnTo>
                  <a:pt x="2169" y="3254"/>
                </a:lnTo>
                <a:lnTo>
                  <a:pt x="2169" y="3248"/>
                </a:lnTo>
                <a:lnTo>
                  <a:pt x="2169" y="3242"/>
                </a:lnTo>
                <a:lnTo>
                  <a:pt x="2169" y="3235"/>
                </a:lnTo>
                <a:lnTo>
                  <a:pt x="2169" y="3209"/>
                </a:lnTo>
                <a:lnTo>
                  <a:pt x="2176" y="3202"/>
                </a:lnTo>
                <a:lnTo>
                  <a:pt x="2183" y="3209"/>
                </a:lnTo>
                <a:lnTo>
                  <a:pt x="2189" y="3209"/>
                </a:lnTo>
                <a:lnTo>
                  <a:pt x="2189" y="3189"/>
                </a:lnTo>
                <a:lnTo>
                  <a:pt x="2189" y="3163"/>
                </a:lnTo>
                <a:lnTo>
                  <a:pt x="2189" y="3156"/>
                </a:lnTo>
                <a:lnTo>
                  <a:pt x="2189" y="3136"/>
                </a:lnTo>
                <a:lnTo>
                  <a:pt x="2183" y="3130"/>
                </a:lnTo>
                <a:lnTo>
                  <a:pt x="2189" y="3110"/>
                </a:lnTo>
                <a:lnTo>
                  <a:pt x="2202" y="3110"/>
                </a:lnTo>
                <a:lnTo>
                  <a:pt x="2202" y="3104"/>
                </a:lnTo>
                <a:lnTo>
                  <a:pt x="2202" y="3096"/>
                </a:lnTo>
                <a:lnTo>
                  <a:pt x="2195" y="3090"/>
                </a:lnTo>
                <a:lnTo>
                  <a:pt x="2183" y="3084"/>
                </a:lnTo>
                <a:lnTo>
                  <a:pt x="2169" y="3070"/>
                </a:lnTo>
                <a:lnTo>
                  <a:pt x="2163" y="3070"/>
                </a:lnTo>
                <a:lnTo>
                  <a:pt x="2157" y="3070"/>
                </a:lnTo>
                <a:lnTo>
                  <a:pt x="2130" y="3051"/>
                </a:lnTo>
                <a:lnTo>
                  <a:pt x="2090" y="3044"/>
                </a:lnTo>
                <a:lnTo>
                  <a:pt x="2058" y="3051"/>
                </a:lnTo>
                <a:lnTo>
                  <a:pt x="2058" y="3057"/>
                </a:lnTo>
                <a:lnTo>
                  <a:pt x="2051" y="3064"/>
                </a:lnTo>
                <a:lnTo>
                  <a:pt x="2051" y="3070"/>
                </a:lnTo>
                <a:lnTo>
                  <a:pt x="1999" y="3051"/>
                </a:lnTo>
                <a:lnTo>
                  <a:pt x="1999" y="3044"/>
                </a:lnTo>
                <a:lnTo>
                  <a:pt x="2005" y="3044"/>
                </a:lnTo>
                <a:lnTo>
                  <a:pt x="2011" y="3037"/>
                </a:lnTo>
                <a:lnTo>
                  <a:pt x="2011" y="3031"/>
                </a:lnTo>
                <a:lnTo>
                  <a:pt x="1999" y="3031"/>
                </a:lnTo>
                <a:lnTo>
                  <a:pt x="1999" y="3017"/>
                </a:lnTo>
                <a:lnTo>
                  <a:pt x="1991" y="3011"/>
                </a:lnTo>
                <a:lnTo>
                  <a:pt x="1972" y="3011"/>
                </a:lnTo>
                <a:lnTo>
                  <a:pt x="1959" y="3017"/>
                </a:lnTo>
                <a:lnTo>
                  <a:pt x="1952" y="3017"/>
                </a:lnTo>
                <a:lnTo>
                  <a:pt x="1952" y="3025"/>
                </a:lnTo>
                <a:lnTo>
                  <a:pt x="1952" y="3017"/>
                </a:lnTo>
                <a:lnTo>
                  <a:pt x="1946" y="3017"/>
                </a:lnTo>
                <a:lnTo>
                  <a:pt x="1952" y="3031"/>
                </a:lnTo>
                <a:lnTo>
                  <a:pt x="1946" y="3017"/>
                </a:lnTo>
                <a:lnTo>
                  <a:pt x="1939" y="3017"/>
                </a:lnTo>
                <a:lnTo>
                  <a:pt x="1932" y="3017"/>
                </a:lnTo>
                <a:lnTo>
                  <a:pt x="1926" y="3017"/>
                </a:lnTo>
                <a:lnTo>
                  <a:pt x="1932" y="3017"/>
                </a:lnTo>
                <a:lnTo>
                  <a:pt x="1932" y="3005"/>
                </a:lnTo>
                <a:lnTo>
                  <a:pt x="1926" y="3005"/>
                </a:lnTo>
                <a:lnTo>
                  <a:pt x="1920" y="3011"/>
                </a:lnTo>
                <a:lnTo>
                  <a:pt x="1920" y="2998"/>
                </a:lnTo>
                <a:lnTo>
                  <a:pt x="1912" y="2998"/>
                </a:lnTo>
                <a:lnTo>
                  <a:pt x="1912" y="2992"/>
                </a:lnTo>
                <a:lnTo>
                  <a:pt x="1906" y="2992"/>
                </a:lnTo>
                <a:lnTo>
                  <a:pt x="1893" y="2985"/>
                </a:lnTo>
                <a:lnTo>
                  <a:pt x="1886" y="2966"/>
                </a:lnTo>
                <a:lnTo>
                  <a:pt x="1880" y="2959"/>
                </a:lnTo>
                <a:lnTo>
                  <a:pt x="1873" y="2952"/>
                </a:lnTo>
                <a:lnTo>
                  <a:pt x="1860" y="2952"/>
                </a:lnTo>
                <a:lnTo>
                  <a:pt x="1860" y="2940"/>
                </a:lnTo>
                <a:lnTo>
                  <a:pt x="1853" y="2940"/>
                </a:lnTo>
                <a:lnTo>
                  <a:pt x="1853" y="2946"/>
                </a:lnTo>
                <a:lnTo>
                  <a:pt x="1853" y="2940"/>
                </a:lnTo>
                <a:lnTo>
                  <a:pt x="1841" y="2920"/>
                </a:lnTo>
                <a:lnTo>
                  <a:pt x="1841" y="2906"/>
                </a:lnTo>
                <a:lnTo>
                  <a:pt x="1833" y="2906"/>
                </a:lnTo>
                <a:lnTo>
                  <a:pt x="1833" y="2900"/>
                </a:lnTo>
                <a:lnTo>
                  <a:pt x="1833" y="2893"/>
                </a:lnTo>
                <a:lnTo>
                  <a:pt x="1827" y="2893"/>
                </a:lnTo>
                <a:lnTo>
                  <a:pt x="1821" y="2887"/>
                </a:lnTo>
                <a:lnTo>
                  <a:pt x="1821" y="2880"/>
                </a:lnTo>
                <a:lnTo>
                  <a:pt x="1814" y="2873"/>
                </a:lnTo>
                <a:lnTo>
                  <a:pt x="1814" y="2861"/>
                </a:lnTo>
                <a:lnTo>
                  <a:pt x="1801" y="2841"/>
                </a:lnTo>
                <a:lnTo>
                  <a:pt x="1794" y="2841"/>
                </a:lnTo>
                <a:lnTo>
                  <a:pt x="1794" y="2834"/>
                </a:lnTo>
                <a:lnTo>
                  <a:pt x="1788" y="2821"/>
                </a:lnTo>
                <a:lnTo>
                  <a:pt x="1788" y="2814"/>
                </a:lnTo>
                <a:lnTo>
                  <a:pt x="1774" y="2801"/>
                </a:lnTo>
                <a:lnTo>
                  <a:pt x="1768" y="2794"/>
                </a:lnTo>
                <a:lnTo>
                  <a:pt x="1762" y="2788"/>
                </a:lnTo>
                <a:lnTo>
                  <a:pt x="1755" y="2782"/>
                </a:lnTo>
                <a:lnTo>
                  <a:pt x="1755" y="2774"/>
                </a:lnTo>
                <a:lnTo>
                  <a:pt x="1755" y="2755"/>
                </a:lnTo>
                <a:lnTo>
                  <a:pt x="1755" y="2748"/>
                </a:lnTo>
                <a:lnTo>
                  <a:pt x="1755" y="2742"/>
                </a:lnTo>
                <a:lnTo>
                  <a:pt x="1735" y="2729"/>
                </a:lnTo>
                <a:lnTo>
                  <a:pt x="1722" y="2715"/>
                </a:lnTo>
                <a:lnTo>
                  <a:pt x="1695" y="2715"/>
                </a:lnTo>
                <a:lnTo>
                  <a:pt x="1656" y="2683"/>
                </a:lnTo>
                <a:lnTo>
                  <a:pt x="1624" y="2676"/>
                </a:lnTo>
                <a:lnTo>
                  <a:pt x="1624" y="2663"/>
                </a:lnTo>
                <a:lnTo>
                  <a:pt x="1617" y="2644"/>
                </a:lnTo>
                <a:lnTo>
                  <a:pt x="1610" y="2630"/>
                </a:lnTo>
                <a:lnTo>
                  <a:pt x="1604" y="2604"/>
                </a:lnTo>
                <a:lnTo>
                  <a:pt x="1598" y="2597"/>
                </a:lnTo>
                <a:lnTo>
                  <a:pt x="1598" y="2591"/>
                </a:lnTo>
                <a:lnTo>
                  <a:pt x="1584" y="2571"/>
                </a:lnTo>
                <a:lnTo>
                  <a:pt x="1558" y="2545"/>
                </a:lnTo>
                <a:lnTo>
                  <a:pt x="1538" y="2531"/>
                </a:lnTo>
                <a:lnTo>
                  <a:pt x="1538" y="2518"/>
                </a:lnTo>
                <a:lnTo>
                  <a:pt x="1525" y="2518"/>
                </a:lnTo>
                <a:lnTo>
                  <a:pt x="1525" y="2505"/>
                </a:lnTo>
                <a:lnTo>
                  <a:pt x="1519" y="2505"/>
                </a:lnTo>
                <a:lnTo>
                  <a:pt x="1519" y="2486"/>
                </a:lnTo>
                <a:lnTo>
                  <a:pt x="1505" y="2479"/>
                </a:lnTo>
                <a:lnTo>
                  <a:pt x="1505" y="2433"/>
                </a:lnTo>
                <a:lnTo>
                  <a:pt x="1466" y="2413"/>
                </a:lnTo>
                <a:lnTo>
                  <a:pt x="1459" y="2400"/>
                </a:lnTo>
                <a:lnTo>
                  <a:pt x="1459" y="2393"/>
                </a:lnTo>
                <a:lnTo>
                  <a:pt x="1440" y="2367"/>
                </a:lnTo>
                <a:lnTo>
                  <a:pt x="1440" y="2361"/>
                </a:lnTo>
                <a:lnTo>
                  <a:pt x="1426" y="2348"/>
                </a:lnTo>
                <a:lnTo>
                  <a:pt x="1400" y="2341"/>
                </a:lnTo>
                <a:lnTo>
                  <a:pt x="1406" y="2328"/>
                </a:lnTo>
                <a:lnTo>
                  <a:pt x="1413" y="2328"/>
                </a:lnTo>
                <a:lnTo>
                  <a:pt x="1400" y="2308"/>
                </a:lnTo>
                <a:lnTo>
                  <a:pt x="1406" y="2275"/>
                </a:lnTo>
                <a:lnTo>
                  <a:pt x="1393" y="2275"/>
                </a:lnTo>
                <a:lnTo>
                  <a:pt x="1406" y="2262"/>
                </a:lnTo>
                <a:lnTo>
                  <a:pt x="1406" y="2249"/>
                </a:lnTo>
                <a:lnTo>
                  <a:pt x="1400" y="2229"/>
                </a:lnTo>
                <a:lnTo>
                  <a:pt x="1393" y="2223"/>
                </a:lnTo>
                <a:lnTo>
                  <a:pt x="1400" y="2223"/>
                </a:lnTo>
                <a:lnTo>
                  <a:pt x="1387" y="2209"/>
                </a:lnTo>
                <a:lnTo>
                  <a:pt x="1380" y="2209"/>
                </a:lnTo>
                <a:lnTo>
                  <a:pt x="1393" y="2170"/>
                </a:lnTo>
                <a:lnTo>
                  <a:pt x="1387" y="2150"/>
                </a:lnTo>
                <a:lnTo>
                  <a:pt x="1380" y="2130"/>
                </a:lnTo>
                <a:lnTo>
                  <a:pt x="1367" y="2117"/>
                </a:lnTo>
                <a:lnTo>
                  <a:pt x="1347" y="2111"/>
                </a:lnTo>
                <a:lnTo>
                  <a:pt x="1328" y="2117"/>
                </a:lnTo>
                <a:lnTo>
                  <a:pt x="1328" y="2137"/>
                </a:lnTo>
                <a:lnTo>
                  <a:pt x="1314" y="2117"/>
                </a:lnTo>
                <a:lnTo>
                  <a:pt x="1288" y="2104"/>
                </a:lnTo>
                <a:lnTo>
                  <a:pt x="1288" y="2097"/>
                </a:lnTo>
                <a:lnTo>
                  <a:pt x="1282" y="2077"/>
                </a:lnTo>
                <a:lnTo>
                  <a:pt x="1308" y="2032"/>
                </a:lnTo>
                <a:lnTo>
                  <a:pt x="1308" y="2006"/>
                </a:lnTo>
                <a:lnTo>
                  <a:pt x="1302" y="2006"/>
                </a:lnTo>
                <a:lnTo>
                  <a:pt x="1288" y="1992"/>
                </a:lnTo>
                <a:lnTo>
                  <a:pt x="1288" y="1966"/>
                </a:lnTo>
                <a:lnTo>
                  <a:pt x="1275" y="1953"/>
                </a:lnTo>
                <a:lnTo>
                  <a:pt x="1262" y="1947"/>
                </a:lnTo>
                <a:lnTo>
                  <a:pt x="1255" y="1927"/>
                </a:lnTo>
                <a:lnTo>
                  <a:pt x="1249" y="1927"/>
                </a:lnTo>
                <a:lnTo>
                  <a:pt x="1229" y="1887"/>
                </a:lnTo>
                <a:lnTo>
                  <a:pt x="1229" y="1874"/>
                </a:lnTo>
                <a:lnTo>
                  <a:pt x="1223" y="1868"/>
                </a:lnTo>
                <a:lnTo>
                  <a:pt x="1203" y="1815"/>
                </a:lnTo>
                <a:lnTo>
                  <a:pt x="1183" y="1789"/>
                </a:lnTo>
                <a:lnTo>
                  <a:pt x="1183" y="1755"/>
                </a:lnTo>
                <a:lnTo>
                  <a:pt x="1170" y="1743"/>
                </a:lnTo>
                <a:lnTo>
                  <a:pt x="1163" y="1743"/>
                </a:lnTo>
                <a:lnTo>
                  <a:pt x="1156" y="1736"/>
                </a:lnTo>
                <a:lnTo>
                  <a:pt x="1144" y="1736"/>
                </a:lnTo>
                <a:lnTo>
                  <a:pt x="1136" y="1736"/>
                </a:lnTo>
                <a:lnTo>
                  <a:pt x="1144" y="1657"/>
                </a:lnTo>
                <a:lnTo>
                  <a:pt x="1130" y="1637"/>
                </a:lnTo>
                <a:lnTo>
                  <a:pt x="1144" y="1578"/>
                </a:lnTo>
                <a:lnTo>
                  <a:pt x="1136" y="1538"/>
                </a:lnTo>
                <a:lnTo>
                  <a:pt x="1124" y="1519"/>
                </a:lnTo>
                <a:lnTo>
                  <a:pt x="1104" y="1512"/>
                </a:lnTo>
                <a:lnTo>
                  <a:pt x="1097" y="1512"/>
                </a:lnTo>
                <a:lnTo>
                  <a:pt x="1091" y="1512"/>
                </a:lnTo>
                <a:lnTo>
                  <a:pt x="1104" y="1473"/>
                </a:lnTo>
                <a:lnTo>
                  <a:pt x="1104" y="1433"/>
                </a:lnTo>
                <a:lnTo>
                  <a:pt x="1084" y="1394"/>
                </a:lnTo>
                <a:lnTo>
                  <a:pt x="1045" y="1342"/>
                </a:lnTo>
                <a:lnTo>
                  <a:pt x="1039" y="1342"/>
                </a:lnTo>
                <a:lnTo>
                  <a:pt x="999" y="1256"/>
                </a:lnTo>
                <a:lnTo>
                  <a:pt x="992" y="1230"/>
                </a:lnTo>
                <a:lnTo>
                  <a:pt x="986" y="1197"/>
                </a:lnTo>
                <a:lnTo>
                  <a:pt x="979" y="1157"/>
                </a:lnTo>
                <a:lnTo>
                  <a:pt x="986" y="1151"/>
                </a:lnTo>
                <a:lnTo>
                  <a:pt x="992" y="1125"/>
                </a:lnTo>
                <a:lnTo>
                  <a:pt x="1005" y="1072"/>
                </a:lnTo>
                <a:lnTo>
                  <a:pt x="1005" y="1066"/>
                </a:lnTo>
                <a:lnTo>
                  <a:pt x="1005" y="1046"/>
                </a:lnTo>
                <a:lnTo>
                  <a:pt x="992" y="1019"/>
                </a:lnTo>
                <a:lnTo>
                  <a:pt x="999" y="1007"/>
                </a:lnTo>
                <a:lnTo>
                  <a:pt x="999" y="1013"/>
                </a:lnTo>
                <a:lnTo>
                  <a:pt x="1031" y="1007"/>
                </a:lnTo>
                <a:lnTo>
                  <a:pt x="1039" y="999"/>
                </a:lnTo>
                <a:lnTo>
                  <a:pt x="1045" y="987"/>
                </a:lnTo>
                <a:lnTo>
                  <a:pt x="1039" y="980"/>
                </a:lnTo>
                <a:lnTo>
                  <a:pt x="1045" y="960"/>
                </a:lnTo>
                <a:lnTo>
                  <a:pt x="1031" y="947"/>
                </a:lnTo>
                <a:lnTo>
                  <a:pt x="1031" y="941"/>
                </a:lnTo>
                <a:lnTo>
                  <a:pt x="1025" y="934"/>
                </a:lnTo>
                <a:lnTo>
                  <a:pt x="1012" y="928"/>
                </a:lnTo>
                <a:lnTo>
                  <a:pt x="1005" y="934"/>
                </a:lnTo>
                <a:lnTo>
                  <a:pt x="966" y="908"/>
                </a:lnTo>
                <a:lnTo>
                  <a:pt x="960" y="902"/>
                </a:lnTo>
                <a:lnTo>
                  <a:pt x="960" y="894"/>
                </a:lnTo>
                <a:lnTo>
                  <a:pt x="946" y="894"/>
                </a:lnTo>
                <a:lnTo>
                  <a:pt x="920" y="888"/>
                </a:lnTo>
                <a:lnTo>
                  <a:pt x="873" y="868"/>
                </a:lnTo>
                <a:lnTo>
                  <a:pt x="848" y="862"/>
                </a:lnTo>
                <a:lnTo>
                  <a:pt x="841" y="862"/>
                </a:lnTo>
                <a:lnTo>
                  <a:pt x="834" y="862"/>
                </a:lnTo>
                <a:lnTo>
                  <a:pt x="782" y="849"/>
                </a:lnTo>
                <a:lnTo>
                  <a:pt x="782" y="842"/>
                </a:lnTo>
                <a:lnTo>
                  <a:pt x="769" y="829"/>
                </a:lnTo>
                <a:lnTo>
                  <a:pt x="749" y="823"/>
                </a:lnTo>
                <a:lnTo>
                  <a:pt x="735" y="809"/>
                </a:lnTo>
                <a:lnTo>
                  <a:pt x="749" y="789"/>
                </a:lnTo>
                <a:lnTo>
                  <a:pt x="749" y="783"/>
                </a:lnTo>
                <a:lnTo>
                  <a:pt x="749" y="763"/>
                </a:lnTo>
                <a:lnTo>
                  <a:pt x="749" y="750"/>
                </a:lnTo>
                <a:lnTo>
                  <a:pt x="735" y="724"/>
                </a:lnTo>
                <a:lnTo>
                  <a:pt x="729" y="711"/>
                </a:lnTo>
                <a:lnTo>
                  <a:pt x="716" y="704"/>
                </a:lnTo>
                <a:lnTo>
                  <a:pt x="676" y="685"/>
                </a:lnTo>
                <a:lnTo>
                  <a:pt x="676" y="677"/>
                </a:lnTo>
                <a:lnTo>
                  <a:pt x="670" y="671"/>
                </a:lnTo>
                <a:lnTo>
                  <a:pt x="656" y="671"/>
                </a:lnTo>
                <a:lnTo>
                  <a:pt x="650" y="665"/>
                </a:lnTo>
                <a:lnTo>
                  <a:pt x="630" y="651"/>
                </a:lnTo>
                <a:lnTo>
                  <a:pt x="630" y="658"/>
                </a:lnTo>
                <a:lnTo>
                  <a:pt x="617" y="651"/>
                </a:lnTo>
                <a:lnTo>
                  <a:pt x="611" y="645"/>
                </a:lnTo>
                <a:lnTo>
                  <a:pt x="604" y="645"/>
                </a:lnTo>
                <a:lnTo>
                  <a:pt x="597" y="645"/>
                </a:lnTo>
                <a:lnTo>
                  <a:pt x="577" y="651"/>
                </a:lnTo>
                <a:lnTo>
                  <a:pt x="571" y="651"/>
                </a:lnTo>
                <a:lnTo>
                  <a:pt x="559" y="658"/>
                </a:lnTo>
                <a:lnTo>
                  <a:pt x="545" y="651"/>
                </a:lnTo>
                <a:lnTo>
                  <a:pt x="512" y="665"/>
                </a:lnTo>
                <a:lnTo>
                  <a:pt x="506" y="685"/>
                </a:lnTo>
                <a:lnTo>
                  <a:pt x="492" y="704"/>
                </a:lnTo>
                <a:lnTo>
                  <a:pt x="460" y="691"/>
                </a:lnTo>
                <a:lnTo>
                  <a:pt x="440" y="685"/>
                </a:lnTo>
                <a:lnTo>
                  <a:pt x="427" y="665"/>
                </a:lnTo>
                <a:lnTo>
                  <a:pt x="407" y="651"/>
                </a:lnTo>
                <a:lnTo>
                  <a:pt x="401" y="651"/>
                </a:lnTo>
                <a:lnTo>
                  <a:pt x="387" y="632"/>
                </a:lnTo>
                <a:lnTo>
                  <a:pt x="368" y="612"/>
                </a:lnTo>
                <a:lnTo>
                  <a:pt x="334" y="592"/>
                </a:lnTo>
                <a:lnTo>
                  <a:pt x="328" y="586"/>
                </a:lnTo>
                <a:lnTo>
                  <a:pt x="322" y="572"/>
                </a:lnTo>
                <a:lnTo>
                  <a:pt x="302" y="566"/>
                </a:lnTo>
                <a:lnTo>
                  <a:pt x="295" y="553"/>
                </a:lnTo>
                <a:lnTo>
                  <a:pt x="282" y="539"/>
                </a:lnTo>
                <a:lnTo>
                  <a:pt x="282" y="533"/>
                </a:lnTo>
                <a:lnTo>
                  <a:pt x="263" y="519"/>
                </a:lnTo>
                <a:lnTo>
                  <a:pt x="255" y="513"/>
                </a:lnTo>
                <a:lnTo>
                  <a:pt x="229" y="507"/>
                </a:lnTo>
                <a:lnTo>
                  <a:pt x="216" y="507"/>
                </a:lnTo>
                <a:lnTo>
                  <a:pt x="203" y="507"/>
                </a:lnTo>
                <a:lnTo>
                  <a:pt x="184" y="487"/>
                </a:lnTo>
                <a:lnTo>
                  <a:pt x="176" y="467"/>
                </a:lnTo>
                <a:lnTo>
                  <a:pt x="164" y="467"/>
                </a:lnTo>
                <a:lnTo>
                  <a:pt x="157" y="467"/>
                </a:lnTo>
                <a:lnTo>
                  <a:pt x="144" y="461"/>
                </a:lnTo>
                <a:lnTo>
                  <a:pt x="137" y="474"/>
                </a:lnTo>
                <a:lnTo>
                  <a:pt x="137" y="487"/>
                </a:lnTo>
                <a:lnTo>
                  <a:pt x="137" y="493"/>
                </a:lnTo>
                <a:lnTo>
                  <a:pt x="105" y="487"/>
                </a:lnTo>
                <a:lnTo>
                  <a:pt x="97" y="467"/>
                </a:lnTo>
                <a:lnTo>
                  <a:pt x="45" y="408"/>
                </a:lnTo>
                <a:lnTo>
                  <a:pt x="26" y="395"/>
                </a:lnTo>
                <a:lnTo>
                  <a:pt x="0" y="355"/>
                </a:lnTo>
                <a:lnTo>
                  <a:pt x="19" y="355"/>
                </a:lnTo>
                <a:lnTo>
                  <a:pt x="26" y="329"/>
                </a:lnTo>
                <a:lnTo>
                  <a:pt x="26" y="224"/>
                </a:lnTo>
                <a:lnTo>
                  <a:pt x="45" y="211"/>
                </a:lnTo>
                <a:lnTo>
                  <a:pt x="58" y="217"/>
                </a:lnTo>
                <a:lnTo>
                  <a:pt x="65" y="152"/>
                </a:lnTo>
                <a:lnTo>
                  <a:pt x="117" y="73"/>
                </a:lnTo>
                <a:lnTo>
                  <a:pt x="190" y="0"/>
                </a:lnTo>
                <a:lnTo>
                  <a:pt x="255" y="86"/>
                </a:lnTo>
                <a:lnTo>
                  <a:pt x="933" y="402"/>
                </a:lnTo>
                <a:lnTo>
                  <a:pt x="1873" y="829"/>
                </a:lnTo>
                <a:lnTo>
                  <a:pt x="1946" y="862"/>
                </a:lnTo>
                <a:lnTo>
                  <a:pt x="1959" y="868"/>
                </a:lnTo>
                <a:lnTo>
                  <a:pt x="2090" y="928"/>
                </a:lnTo>
                <a:lnTo>
                  <a:pt x="2426" y="954"/>
                </a:lnTo>
                <a:lnTo>
                  <a:pt x="3169" y="1007"/>
                </a:lnTo>
                <a:lnTo>
                  <a:pt x="3267" y="1007"/>
                </a:lnTo>
                <a:close/>
              </a:path>
            </a:pathLst>
          </a:custGeom>
          <a:solidFill>
            <a:srgbClr val="336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solidFill>
                <a:schemeClr val="tx2">
                  <a:lumMod val="75000"/>
                </a:schemeClr>
              </a:solidFill>
              <a:latin typeface="Calibri cuerpo"/>
              <a:cs typeface="Calibri cuerpo"/>
            </a:endParaRPr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>
            <a:off x="597917" y="767241"/>
            <a:ext cx="1790700" cy="2178050"/>
          </a:xfrm>
          <a:custGeom>
            <a:avLst/>
            <a:gdLst/>
            <a:ahLst/>
            <a:cxnLst>
              <a:cxn ang="0">
                <a:pos x="3386" y="1769"/>
              </a:cxn>
              <a:cxn ang="0">
                <a:pos x="3307" y="2663"/>
              </a:cxn>
              <a:cxn ang="0">
                <a:pos x="3215" y="2893"/>
              </a:cxn>
              <a:cxn ang="0">
                <a:pos x="3044" y="2880"/>
              </a:cxn>
              <a:cxn ang="0">
                <a:pos x="3050" y="3057"/>
              </a:cxn>
              <a:cxn ang="0">
                <a:pos x="3202" y="3314"/>
              </a:cxn>
              <a:cxn ang="0">
                <a:pos x="3221" y="3590"/>
              </a:cxn>
              <a:cxn ang="0">
                <a:pos x="3254" y="3880"/>
              </a:cxn>
              <a:cxn ang="0">
                <a:pos x="2853" y="3939"/>
              </a:cxn>
              <a:cxn ang="0">
                <a:pos x="2728" y="3853"/>
              </a:cxn>
              <a:cxn ang="0">
                <a:pos x="2623" y="3840"/>
              </a:cxn>
              <a:cxn ang="0">
                <a:pos x="2518" y="3643"/>
              </a:cxn>
              <a:cxn ang="0">
                <a:pos x="2432" y="3570"/>
              </a:cxn>
              <a:cxn ang="0">
                <a:pos x="2313" y="3524"/>
              </a:cxn>
              <a:cxn ang="0">
                <a:pos x="2222" y="3439"/>
              </a:cxn>
              <a:cxn ang="0">
                <a:pos x="2195" y="3392"/>
              </a:cxn>
              <a:cxn ang="0">
                <a:pos x="2183" y="3353"/>
              </a:cxn>
              <a:cxn ang="0">
                <a:pos x="2169" y="3242"/>
              </a:cxn>
              <a:cxn ang="0">
                <a:pos x="2189" y="3163"/>
              </a:cxn>
              <a:cxn ang="0">
                <a:pos x="2202" y="3096"/>
              </a:cxn>
              <a:cxn ang="0">
                <a:pos x="2090" y="3044"/>
              </a:cxn>
              <a:cxn ang="0">
                <a:pos x="2005" y="3044"/>
              </a:cxn>
              <a:cxn ang="0">
                <a:pos x="1959" y="3017"/>
              </a:cxn>
              <a:cxn ang="0">
                <a:pos x="1939" y="3017"/>
              </a:cxn>
              <a:cxn ang="0">
                <a:pos x="1920" y="2998"/>
              </a:cxn>
              <a:cxn ang="0">
                <a:pos x="1873" y="2952"/>
              </a:cxn>
              <a:cxn ang="0">
                <a:pos x="1841" y="2906"/>
              </a:cxn>
              <a:cxn ang="0">
                <a:pos x="1814" y="2873"/>
              </a:cxn>
              <a:cxn ang="0">
                <a:pos x="1774" y="2801"/>
              </a:cxn>
              <a:cxn ang="0">
                <a:pos x="1755" y="2742"/>
              </a:cxn>
              <a:cxn ang="0">
                <a:pos x="1617" y="2644"/>
              </a:cxn>
              <a:cxn ang="0">
                <a:pos x="1538" y="2531"/>
              </a:cxn>
              <a:cxn ang="0">
                <a:pos x="1505" y="2433"/>
              </a:cxn>
              <a:cxn ang="0">
                <a:pos x="1400" y="2341"/>
              </a:cxn>
              <a:cxn ang="0">
                <a:pos x="1406" y="2249"/>
              </a:cxn>
              <a:cxn ang="0">
                <a:pos x="1387" y="2150"/>
              </a:cxn>
              <a:cxn ang="0">
                <a:pos x="1288" y="2104"/>
              </a:cxn>
              <a:cxn ang="0">
                <a:pos x="1288" y="1966"/>
              </a:cxn>
              <a:cxn ang="0">
                <a:pos x="1223" y="1868"/>
              </a:cxn>
              <a:cxn ang="0">
                <a:pos x="1144" y="1736"/>
              </a:cxn>
              <a:cxn ang="0">
                <a:pos x="1104" y="1512"/>
              </a:cxn>
              <a:cxn ang="0">
                <a:pos x="1039" y="1342"/>
              </a:cxn>
              <a:cxn ang="0">
                <a:pos x="1005" y="1072"/>
              </a:cxn>
              <a:cxn ang="0">
                <a:pos x="1039" y="999"/>
              </a:cxn>
              <a:cxn ang="0">
                <a:pos x="1012" y="928"/>
              </a:cxn>
              <a:cxn ang="0">
                <a:pos x="873" y="868"/>
              </a:cxn>
              <a:cxn ang="0">
                <a:pos x="749" y="823"/>
              </a:cxn>
              <a:cxn ang="0">
                <a:pos x="729" y="711"/>
              </a:cxn>
              <a:cxn ang="0">
                <a:pos x="630" y="651"/>
              </a:cxn>
              <a:cxn ang="0">
                <a:pos x="571" y="651"/>
              </a:cxn>
              <a:cxn ang="0">
                <a:pos x="440" y="685"/>
              </a:cxn>
              <a:cxn ang="0">
                <a:pos x="328" y="586"/>
              </a:cxn>
              <a:cxn ang="0">
                <a:pos x="255" y="513"/>
              </a:cxn>
              <a:cxn ang="0">
                <a:pos x="157" y="467"/>
              </a:cxn>
              <a:cxn ang="0">
                <a:pos x="45" y="408"/>
              </a:cxn>
              <a:cxn ang="0">
                <a:pos x="58" y="217"/>
              </a:cxn>
              <a:cxn ang="0">
                <a:pos x="1946" y="862"/>
              </a:cxn>
            </a:cxnLst>
            <a:rect l="0" t="0" r="r" b="b"/>
            <a:pathLst>
              <a:path w="3386" h="4115">
                <a:moveTo>
                  <a:pt x="3267" y="1007"/>
                </a:moveTo>
                <a:lnTo>
                  <a:pt x="3228" y="1072"/>
                </a:lnTo>
                <a:lnTo>
                  <a:pt x="3254" y="1066"/>
                </a:lnTo>
                <a:lnTo>
                  <a:pt x="3267" y="1171"/>
                </a:lnTo>
                <a:lnTo>
                  <a:pt x="3313" y="1440"/>
                </a:lnTo>
                <a:lnTo>
                  <a:pt x="3360" y="1578"/>
                </a:lnTo>
                <a:lnTo>
                  <a:pt x="3386" y="1769"/>
                </a:lnTo>
                <a:lnTo>
                  <a:pt x="3340" y="2203"/>
                </a:lnTo>
                <a:lnTo>
                  <a:pt x="3293" y="2196"/>
                </a:lnTo>
                <a:lnTo>
                  <a:pt x="3307" y="2288"/>
                </a:lnTo>
                <a:lnTo>
                  <a:pt x="3313" y="2420"/>
                </a:lnTo>
                <a:lnTo>
                  <a:pt x="3340" y="2538"/>
                </a:lnTo>
                <a:lnTo>
                  <a:pt x="3326" y="2604"/>
                </a:lnTo>
                <a:lnTo>
                  <a:pt x="3307" y="2663"/>
                </a:lnTo>
                <a:lnTo>
                  <a:pt x="3326" y="2735"/>
                </a:lnTo>
                <a:lnTo>
                  <a:pt x="3320" y="2782"/>
                </a:lnTo>
                <a:lnTo>
                  <a:pt x="3320" y="2821"/>
                </a:lnTo>
                <a:lnTo>
                  <a:pt x="3333" y="2861"/>
                </a:lnTo>
                <a:lnTo>
                  <a:pt x="3333" y="2880"/>
                </a:lnTo>
                <a:lnTo>
                  <a:pt x="3281" y="2920"/>
                </a:lnTo>
                <a:lnTo>
                  <a:pt x="3215" y="2893"/>
                </a:lnTo>
                <a:lnTo>
                  <a:pt x="3182" y="2880"/>
                </a:lnTo>
                <a:lnTo>
                  <a:pt x="3117" y="2887"/>
                </a:lnTo>
                <a:lnTo>
                  <a:pt x="3097" y="2880"/>
                </a:lnTo>
                <a:lnTo>
                  <a:pt x="3077" y="2873"/>
                </a:lnTo>
                <a:lnTo>
                  <a:pt x="3064" y="2861"/>
                </a:lnTo>
                <a:lnTo>
                  <a:pt x="3050" y="2873"/>
                </a:lnTo>
                <a:lnTo>
                  <a:pt x="3044" y="2880"/>
                </a:lnTo>
                <a:lnTo>
                  <a:pt x="3018" y="2893"/>
                </a:lnTo>
                <a:lnTo>
                  <a:pt x="3004" y="2913"/>
                </a:lnTo>
                <a:lnTo>
                  <a:pt x="3004" y="2932"/>
                </a:lnTo>
                <a:lnTo>
                  <a:pt x="3004" y="2959"/>
                </a:lnTo>
                <a:lnTo>
                  <a:pt x="3038" y="3017"/>
                </a:lnTo>
                <a:lnTo>
                  <a:pt x="3044" y="3037"/>
                </a:lnTo>
                <a:lnTo>
                  <a:pt x="3050" y="3057"/>
                </a:lnTo>
                <a:lnTo>
                  <a:pt x="3070" y="3057"/>
                </a:lnTo>
                <a:lnTo>
                  <a:pt x="3083" y="3070"/>
                </a:lnTo>
                <a:lnTo>
                  <a:pt x="3103" y="3104"/>
                </a:lnTo>
                <a:lnTo>
                  <a:pt x="3136" y="3189"/>
                </a:lnTo>
                <a:lnTo>
                  <a:pt x="3196" y="3262"/>
                </a:lnTo>
                <a:lnTo>
                  <a:pt x="3196" y="3294"/>
                </a:lnTo>
                <a:lnTo>
                  <a:pt x="3202" y="3314"/>
                </a:lnTo>
                <a:lnTo>
                  <a:pt x="3241" y="3347"/>
                </a:lnTo>
                <a:lnTo>
                  <a:pt x="3254" y="3400"/>
                </a:lnTo>
                <a:lnTo>
                  <a:pt x="3281" y="3471"/>
                </a:lnTo>
                <a:lnTo>
                  <a:pt x="3247" y="3505"/>
                </a:lnTo>
                <a:lnTo>
                  <a:pt x="3221" y="3524"/>
                </a:lnTo>
                <a:lnTo>
                  <a:pt x="3221" y="3550"/>
                </a:lnTo>
                <a:lnTo>
                  <a:pt x="3221" y="3590"/>
                </a:lnTo>
                <a:lnTo>
                  <a:pt x="3241" y="3629"/>
                </a:lnTo>
                <a:lnTo>
                  <a:pt x="3281" y="3649"/>
                </a:lnTo>
                <a:lnTo>
                  <a:pt x="3307" y="3682"/>
                </a:lnTo>
                <a:lnTo>
                  <a:pt x="3313" y="3748"/>
                </a:lnTo>
                <a:lnTo>
                  <a:pt x="3320" y="3781"/>
                </a:lnTo>
                <a:lnTo>
                  <a:pt x="3313" y="3801"/>
                </a:lnTo>
                <a:lnTo>
                  <a:pt x="3254" y="3880"/>
                </a:lnTo>
                <a:lnTo>
                  <a:pt x="3176" y="3939"/>
                </a:lnTo>
                <a:lnTo>
                  <a:pt x="2991" y="4056"/>
                </a:lnTo>
                <a:lnTo>
                  <a:pt x="2906" y="4115"/>
                </a:lnTo>
                <a:lnTo>
                  <a:pt x="2886" y="4063"/>
                </a:lnTo>
                <a:lnTo>
                  <a:pt x="2880" y="4063"/>
                </a:lnTo>
                <a:lnTo>
                  <a:pt x="2866" y="3971"/>
                </a:lnTo>
                <a:lnTo>
                  <a:pt x="2853" y="3939"/>
                </a:lnTo>
                <a:lnTo>
                  <a:pt x="2840" y="3925"/>
                </a:lnTo>
                <a:lnTo>
                  <a:pt x="2820" y="3912"/>
                </a:lnTo>
                <a:lnTo>
                  <a:pt x="2813" y="3886"/>
                </a:lnTo>
                <a:lnTo>
                  <a:pt x="2793" y="3866"/>
                </a:lnTo>
                <a:lnTo>
                  <a:pt x="2754" y="3860"/>
                </a:lnTo>
                <a:lnTo>
                  <a:pt x="2748" y="3860"/>
                </a:lnTo>
                <a:lnTo>
                  <a:pt x="2728" y="3853"/>
                </a:lnTo>
                <a:lnTo>
                  <a:pt x="2722" y="3840"/>
                </a:lnTo>
                <a:lnTo>
                  <a:pt x="2689" y="3846"/>
                </a:lnTo>
                <a:lnTo>
                  <a:pt x="2669" y="3846"/>
                </a:lnTo>
                <a:lnTo>
                  <a:pt x="2663" y="3846"/>
                </a:lnTo>
                <a:lnTo>
                  <a:pt x="2656" y="3860"/>
                </a:lnTo>
                <a:lnTo>
                  <a:pt x="2643" y="3853"/>
                </a:lnTo>
                <a:lnTo>
                  <a:pt x="2623" y="3840"/>
                </a:lnTo>
                <a:lnTo>
                  <a:pt x="2610" y="3840"/>
                </a:lnTo>
                <a:lnTo>
                  <a:pt x="2603" y="3827"/>
                </a:lnTo>
                <a:lnTo>
                  <a:pt x="2590" y="3820"/>
                </a:lnTo>
                <a:lnTo>
                  <a:pt x="2570" y="3793"/>
                </a:lnTo>
                <a:lnTo>
                  <a:pt x="2544" y="3695"/>
                </a:lnTo>
                <a:lnTo>
                  <a:pt x="2511" y="3649"/>
                </a:lnTo>
                <a:lnTo>
                  <a:pt x="2518" y="3643"/>
                </a:lnTo>
                <a:lnTo>
                  <a:pt x="2538" y="3636"/>
                </a:lnTo>
                <a:lnTo>
                  <a:pt x="2531" y="3603"/>
                </a:lnTo>
                <a:lnTo>
                  <a:pt x="2511" y="3584"/>
                </a:lnTo>
                <a:lnTo>
                  <a:pt x="2498" y="3570"/>
                </a:lnTo>
                <a:lnTo>
                  <a:pt x="2459" y="3590"/>
                </a:lnTo>
                <a:lnTo>
                  <a:pt x="2445" y="3576"/>
                </a:lnTo>
                <a:lnTo>
                  <a:pt x="2432" y="3570"/>
                </a:lnTo>
                <a:lnTo>
                  <a:pt x="2412" y="3564"/>
                </a:lnTo>
                <a:lnTo>
                  <a:pt x="2373" y="3550"/>
                </a:lnTo>
                <a:lnTo>
                  <a:pt x="2347" y="3544"/>
                </a:lnTo>
                <a:lnTo>
                  <a:pt x="2353" y="3544"/>
                </a:lnTo>
                <a:lnTo>
                  <a:pt x="2333" y="3537"/>
                </a:lnTo>
                <a:lnTo>
                  <a:pt x="2333" y="3544"/>
                </a:lnTo>
                <a:lnTo>
                  <a:pt x="2313" y="3524"/>
                </a:lnTo>
                <a:lnTo>
                  <a:pt x="2287" y="3491"/>
                </a:lnTo>
                <a:lnTo>
                  <a:pt x="2287" y="3485"/>
                </a:lnTo>
                <a:lnTo>
                  <a:pt x="2268" y="3465"/>
                </a:lnTo>
                <a:lnTo>
                  <a:pt x="2234" y="3452"/>
                </a:lnTo>
                <a:lnTo>
                  <a:pt x="2215" y="3445"/>
                </a:lnTo>
                <a:lnTo>
                  <a:pt x="2215" y="3439"/>
                </a:lnTo>
                <a:lnTo>
                  <a:pt x="2222" y="3439"/>
                </a:lnTo>
                <a:lnTo>
                  <a:pt x="2234" y="3426"/>
                </a:lnTo>
                <a:lnTo>
                  <a:pt x="2242" y="3406"/>
                </a:lnTo>
                <a:lnTo>
                  <a:pt x="2248" y="3400"/>
                </a:lnTo>
                <a:lnTo>
                  <a:pt x="2228" y="3386"/>
                </a:lnTo>
                <a:lnTo>
                  <a:pt x="2215" y="3392"/>
                </a:lnTo>
                <a:lnTo>
                  <a:pt x="2209" y="3392"/>
                </a:lnTo>
                <a:lnTo>
                  <a:pt x="2195" y="3392"/>
                </a:lnTo>
                <a:lnTo>
                  <a:pt x="2202" y="3386"/>
                </a:lnTo>
                <a:lnTo>
                  <a:pt x="2195" y="3366"/>
                </a:lnTo>
                <a:lnTo>
                  <a:pt x="2202" y="3366"/>
                </a:lnTo>
                <a:lnTo>
                  <a:pt x="2202" y="3353"/>
                </a:lnTo>
                <a:lnTo>
                  <a:pt x="2195" y="3353"/>
                </a:lnTo>
                <a:lnTo>
                  <a:pt x="2189" y="3347"/>
                </a:lnTo>
                <a:lnTo>
                  <a:pt x="2183" y="3353"/>
                </a:lnTo>
                <a:lnTo>
                  <a:pt x="2189" y="3307"/>
                </a:lnTo>
                <a:lnTo>
                  <a:pt x="2189" y="3294"/>
                </a:lnTo>
                <a:lnTo>
                  <a:pt x="2183" y="3268"/>
                </a:lnTo>
                <a:lnTo>
                  <a:pt x="2176" y="3262"/>
                </a:lnTo>
                <a:lnTo>
                  <a:pt x="2169" y="3254"/>
                </a:lnTo>
                <a:lnTo>
                  <a:pt x="2169" y="3248"/>
                </a:lnTo>
                <a:lnTo>
                  <a:pt x="2169" y="3242"/>
                </a:lnTo>
                <a:lnTo>
                  <a:pt x="2169" y="3235"/>
                </a:lnTo>
                <a:lnTo>
                  <a:pt x="2169" y="3209"/>
                </a:lnTo>
                <a:lnTo>
                  <a:pt x="2176" y="3202"/>
                </a:lnTo>
                <a:lnTo>
                  <a:pt x="2183" y="3209"/>
                </a:lnTo>
                <a:lnTo>
                  <a:pt x="2189" y="3209"/>
                </a:lnTo>
                <a:lnTo>
                  <a:pt x="2189" y="3189"/>
                </a:lnTo>
                <a:lnTo>
                  <a:pt x="2189" y="3163"/>
                </a:lnTo>
                <a:lnTo>
                  <a:pt x="2189" y="3156"/>
                </a:lnTo>
                <a:lnTo>
                  <a:pt x="2189" y="3136"/>
                </a:lnTo>
                <a:lnTo>
                  <a:pt x="2183" y="3130"/>
                </a:lnTo>
                <a:lnTo>
                  <a:pt x="2189" y="3110"/>
                </a:lnTo>
                <a:lnTo>
                  <a:pt x="2202" y="3110"/>
                </a:lnTo>
                <a:lnTo>
                  <a:pt x="2202" y="3104"/>
                </a:lnTo>
                <a:lnTo>
                  <a:pt x="2202" y="3096"/>
                </a:lnTo>
                <a:lnTo>
                  <a:pt x="2195" y="3090"/>
                </a:lnTo>
                <a:lnTo>
                  <a:pt x="2183" y="3084"/>
                </a:lnTo>
                <a:lnTo>
                  <a:pt x="2169" y="3070"/>
                </a:lnTo>
                <a:lnTo>
                  <a:pt x="2163" y="3070"/>
                </a:lnTo>
                <a:lnTo>
                  <a:pt x="2157" y="3070"/>
                </a:lnTo>
                <a:lnTo>
                  <a:pt x="2130" y="3051"/>
                </a:lnTo>
                <a:lnTo>
                  <a:pt x="2090" y="3044"/>
                </a:lnTo>
                <a:lnTo>
                  <a:pt x="2058" y="3051"/>
                </a:lnTo>
                <a:lnTo>
                  <a:pt x="2058" y="3057"/>
                </a:lnTo>
                <a:lnTo>
                  <a:pt x="2051" y="3064"/>
                </a:lnTo>
                <a:lnTo>
                  <a:pt x="2051" y="3070"/>
                </a:lnTo>
                <a:lnTo>
                  <a:pt x="1999" y="3051"/>
                </a:lnTo>
                <a:lnTo>
                  <a:pt x="1999" y="3044"/>
                </a:lnTo>
                <a:lnTo>
                  <a:pt x="2005" y="3044"/>
                </a:lnTo>
                <a:lnTo>
                  <a:pt x="2011" y="3037"/>
                </a:lnTo>
                <a:lnTo>
                  <a:pt x="2011" y="3031"/>
                </a:lnTo>
                <a:lnTo>
                  <a:pt x="1999" y="3031"/>
                </a:lnTo>
                <a:lnTo>
                  <a:pt x="1999" y="3017"/>
                </a:lnTo>
                <a:lnTo>
                  <a:pt x="1991" y="3011"/>
                </a:lnTo>
                <a:lnTo>
                  <a:pt x="1972" y="3011"/>
                </a:lnTo>
                <a:lnTo>
                  <a:pt x="1959" y="3017"/>
                </a:lnTo>
                <a:lnTo>
                  <a:pt x="1952" y="3017"/>
                </a:lnTo>
                <a:lnTo>
                  <a:pt x="1952" y="3025"/>
                </a:lnTo>
                <a:lnTo>
                  <a:pt x="1952" y="3017"/>
                </a:lnTo>
                <a:lnTo>
                  <a:pt x="1946" y="3017"/>
                </a:lnTo>
                <a:lnTo>
                  <a:pt x="1952" y="3031"/>
                </a:lnTo>
                <a:lnTo>
                  <a:pt x="1946" y="3017"/>
                </a:lnTo>
                <a:lnTo>
                  <a:pt x="1939" y="3017"/>
                </a:lnTo>
                <a:lnTo>
                  <a:pt x="1932" y="3017"/>
                </a:lnTo>
                <a:lnTo>
                  <a:pt x="1926" y="3017"/>
                </a:lnTo>
                <a:lnTo>
                  <a:pt x="1932" y="3017"/>
                </a:lnTo>
                <a:lnTo>
                  <a:pt x="1932" y="3005"/>
                </a:lnTo>
                <a:lnTo>
                  <a:pt x="1926" y="3005"/>
                </a:lnTo>
                <a:lnTo>
                  <a:pt x="1920" y="3011"/>
                </a:lnTo>
                <a:lnTo>
                  <a:pt x="1920" y="2998"/>
                </a:lnTo>
                <a:lnTo>
                  <a:pt x="1912" y="2998"/>
                </a:lnTo>
                <a:lnTo>
                  <a:pt x="1912" y="2992"/>
                </a:lnTo>
                <a:lnTo>
                  <a:pt x="1906" y="2992"/>
                </a:lnTo>
                <a:lnTo>
                  <a:pt x="1893" y="2985"/>
                </a:lnTo>
                <a:lnTo>
                  <a:pt x="1886" y="2966"/>
                </a:lnTo>
                <a:lnTo>
                  <a:pt x="1880" y="2959"/>
                </a:lnTo>
                <a:lnTo>
                  <a:pt x="1873" y="2952"/>
                </a:lnTo>
                <a:lnTo>
                  <a:pt x="1860" y="2952"/>
                </a:lnTo>
                <a:lnTo>
                  <a:pt x="1860" y="2940"/>
                </a:lnTo>
                <a:lnTo>
                  <a:pt x="1853" y="2940"/>
                </a:lnTo>
                <a:lnTo>
                  <a:pt x="1853" y="2946"/>
                </a:lnTo>
                <a:lnTo>
                  <a:pt x="1853" y="2940"/>
                </a:lnTo>
                <a:lnTo>
                  <a:pt x="1841" y="2920"/>
                </a:lnTo>
                <a:lnTo>
                  <a:pt x="1841" y="2906"/>
                </a:lnTo>
                <a:lnTo>
                  <a:pt x="1833" y="2906"/>
                </a:lnTo>
                <a:lnTo>
                  <a:pt x="1833" y="2900"/>
                </a:lnTo>
                <a:lnTo>
                  <a:pt x="1833" y="2893"/>
                </a:lnTo>
                <a:lnTo>
                  <a:pt x="1827" y="2893"/>
                </a:lnTo>
                <a:lnTo>
                  <a:pt x="1821" y="2887"/>
                </a:lnTo>
                <a:lnTo>
                  <a:pt x="1821" y="2880"/>
                </a:lnTo>
                <a:lnTo>
                  <a:pt x="1814" y="2873"/>
                </a:lnTo>
                <a:lnTo>
                  <a:pt x="1814" y="2861"/>
                </a:lnTo>
                <a:lnTo>
                  <a:pt x="1801" y="2841"/>
                </a:lnTo>
                <a:lnTo>
                  <a:pt x="1794" y="2841"/>
                </a:lnTo>
                <a:lnTo>
                  <a:pt x="1794" y="2834"/>
                </a:lnTo>
                <a:lnTo>
                  <a:pt x="1788" y="2821"/>
                </a:lnTo>
                <a:lnTo>
                  <a:pt x="1788" y="2814"/>
                </a:lnTo>
                <a:lnTo>
                  <a:pt x="1774" y="2801"/>
                </a:lnTo>
                <a:lnTo>
                  <a:pt x="1768" y="2794"/>
                </a:lnTo>
                <a:lnTo>
                  <a:pt x="1762" y="2788"/>
                </a:lnTo>
                <a:lnTo>
                  <a:pt x="1755" y="2782"/>
                </a:lnTo>
                <a:lnTo>
                  <a:pt x="1755" y="2774"/>
                </a:lnTo>
                <a:lnTo>
                  <a:pt x="1755" y="2755"/>
                </a:lnTo>
                <a:lnTo>
                  <a:pt x="1755" y="2748"/>
                </a:lnTo>
                <a:lnTo>
                  <a:pt x="1755" y="2742"/>
                </a:lnTo>
                <a:lnTo>
                  <a:pt x="1735" y="2729"/>
                </a:lnTo>
                <a:lnTo>
                  <a:pt x="1722" y="2715"/>
                </a:lnTo>
                <a:lnTo>
                  <a:pt x="1695" y="2715"/>
                </a:lnTo>
                <a:lnTo>
                  <a:pt x="1656" y="2683"/>
                </a:lnTo>
                <a:lnTo>
                  <a:pt x="1624" y="2676"/>
                </a:lnTo>
                <a:lnTo>
                  <a:pt x="1624" y="2663"/>
                </a:lnTo>
                <a:lnTo>
                  <a:pt x="1617" y="2644"/>
                </a:lnTo>
                <a:lnTo>
                  <a:pt x="1610" y="2630"/>
                </a:lnTo>
                <a:lnTo>
                  <a:pt x="1604" y="2604"/>
                </a:lnTo>
                <a:lnTo>
                  <a:pt x="1598" y="2597"/>
                </a:lnTo>
                <a:lnTo>
                  <a:pt x="1598" y="2591"/>
                </a:lnTo>
                <a:lnTo>
                  <a:pt x="1584" y="2571"/>
                </a:lnTo>
                <a:lnTo>
                  <a:pt x="1558" y="2545"/>
                </a:lnTo>
                <a:lnTo>
                  <a:pt x="1538" y="2531"/>
                </a:lnTo>
                <a:lnTo>
                  <a:pt x="1538" y="2518"/>
                </a:lnTo>
                <a:lnTo>
                  <a:pt x="1525" y="2518"/>
                </a:lnTo>
                <a:lnTo>
                  <a:pt x="1525" y="2505"/>
                </a:lnTo>
                <a:lnTo>
                  <a:pt x="1519" y="2505"/>
                </a:lnTo>
                <a:lnTo>
                  <a:pt x="1519" y="2486"/>
                </a:lnTo>
                <a:lnTo>
                  <a:pt x="1505" y="2479"/>
                </a:lnTo>
                <a:lnTo>
                  <a:pt x="1505" y="2433"/>
                </a:lnTo>
                <a:lnTo>
                  <a:pt x="1466" y="2413"/>
                </a:lnTo>
                <a:lnTo>
                  <a:pt x="1459" y="2400"/>
                </a:lnTo>
                <a:lnTo>
                  <a:pt x="1459" y="2393"/>
                </a:lnTo>
                <a:lnTo>
                  <a:pt x="1440" y="2367"/>
                </a:lnTo>
                <a:lnTo>
                  <a:pt x="1440" y="2361"/>
                </a:lnTo>
                <a:lnTo>
                  <a:pt x="1426" y="2348"/>
                </a:lnTo>
                <a:lnTo>
                  <a:pt x="1400" y="2341"/>
                </a:lnTo>
                <a:lnTo>
                  <a:pt x="1406" y="2328"/>
                </a:lnTo>
                <a:lnTo>
                  <a:pt x="1413" y="2328"/>
                </a:lnTo>
                <a:lnTo>
                  <a:pt x="1400" y="2308"/>
                </a:lnTo>
                <a:lnTo>
                  <a:pt x="1406" y="2275"/>
                </a:lnTo>
                <a:lnTo>
                  <a:pt x="1393" y="2275"/>
                </a:lnTo>
                <a:lnTo>
                  <a:pt x="1406" y="2262"/>
                </a:lnTo>
                <a:lnTo>
                  <a:pt x="1406" y="2249"/>
                </a:lnTo>
                <a:lnTo>
                  <a:pt x="1400" y="2229"/>
                </a:lnTo>
                <a:lnTo>
                  <a:pt x="1393" y="2223"/>
                </a:lnTo>
                <a:lnTo>
                  <a:pt x="1400" y="2223"/>
                </a:lnTo>
                <a:lnTo>
                  <a:pt x="1387" y="2209"/>
                </a:lnTo>
                <a:lnTo>
                  <a:pt x="1380" y="2209"/>
                </a:lnTo>
                <a:lnTo>
                  <a:pt x="1393" y="2170"/>
                </a:lnTo>
                <a:lnTo>
                  <a:pt x="1387" y="2150"/>
                </a:lnTo>
                <a:lnTo>
                  <a:pt x="1380" y="2130"/>
                </a:lnTo>
                <a:lnTo>
                  <a:pt x="1367" y="2117"/>
                </a:lnTo>
                <a:lnTo>
                  <a:pt x="1347" y="2111"/>
                </a:lnTo>
                <a:lnTo>
                  <a:pt x="1328" y="2117"/>
                </a:lnTo>
                <a:lnTo>
                  <a:pt x="1328" y="2137"/>
                </a:lnTo>
                <a:lnTo>
                  <a:pt x="1314" y="2117"/>
                </a:lnTo>
                <a:lnTo>
                  <a:pt x="1288" y="2104"/>
                </a:lnTo>
                <a:lnTo>
                  <a:pt x="1288" y="2097"/>
                </a:lnTo>
                <a:lnTo>
                  <a:pt x="1282" y="2077"/>
                </a:lnTo>
                <a:lnTo>
                  <a:pt x="1308" y="2032"/>
                </a:lnTo>
                <a:lnTo>
                  <a:pt x="1308" y="2006"/>
                </a:lnTo>
                <a:lnTo>
                  <a:pt x="1302" y="2006"/>
                </a:lnTo>
                <a:lnTo>
                  <a:pt x="1288" y="1992"/>
                </a:lnTo>
                <a:lnTo>
                  <a:pt x="1288" y="1966"/>
                </a:lnTo>
                <a:lnTo>
                  <a:pt x="1275" y="1953"/>
                </a:lnTo>
                <a:lnTo>
                  <a:pt x="1262" y="1947"/>
                </a:lnTo>
                <a:lnTo>
                  <a:pt x="1255" y="1927"/>
                </a:lnTo>
                <a:lnTo>
                  <a:pt x="1249" y="1927"/>
                </a:lnTo>
                <a:lnTo>
                  <a:pt x="1229" y="1887"/>
                </a:lnTo>
                <a:lnTo>
                  <a:pt x="1229" y="1874"/>
                </a:lnTo>
                <a:lnTo>
                  <a:pt x="1223" y="1868"/>
                </a:lnTo>
                <a:lnTo>
                  <a:pt x="1203" y="1815"/>
                </a:lnTo>
                <a:lnTo>
                  <a:pt x="1183" y="1789"/>
                </a:lnTo>
                <a:lnTo>
                  <a:pt x="1183" y="1755"/>
                </a:lnTo>
                <a:lnTo>
                  <a:pt x="1170" y="1743"/>
                </a:lnTo>
                <a:lnTo>
                  <a:pt x="1163" y="1743"/>
                </a:lnTo>
                <a:lnTo>
                  <a:pt x="1156" y="1736"/>
                </a:lnTo>
                <a:lnTo>
                  <a:pt x="1144" y="1736"/>
                </a:lnTo>
                <a:lnTo>
                  <a:pt x="1136" y="1736"/>
                </a:lnTo>
                <a:lnTo>
                  <a:pt x="1144" y="1657"/>
                </a:lnTo>
                <a:lnTo>
                  <a:pt x="1130" y="1637"/>
                </a:lnTo>
                <a:lnTo>
                  <a:pt x="1144" y="1578"/>
                </a:lnTo>
                <a:lnTo>
                  <a:pt x="1136" y="1538"/>
                </a:lnTo>
                <a:lnTo>
                  <a:pt x="1124" y="1519"/>
                </a:lnTo>
                <a:lnTo>
                  <a:pt x="1104" y="1512"/>
                </a:lnTo>
                <a:lnTo>
                  <a:pt x="1097" y="1512"/>
                </a:lnTo>
                <a:lnTo>
                  <a:pt x="1091" y="1512"/>
                </a:lnTo>
                <a:lnTo>
                  <a:pt x="1104" y="1473"/>
                </a:lnTo>
                <a:lnTo>
                  <a:pt x="1104" y="1433"/>
                </a:lnTo>
                <a:lnTo>
                  <a:pt x="1084" y="1394"/>
                </a:lnTo>
                <a:lnTo>
                  <a:pt x="1045" y="1342"/>
                </a:lnTo>
                <a:lnTo>
                  <a:pt x="1039" y="1342"/>
                </a:lnTo>
                <a:lnTo>
                  <a:pt x="999" y="1256"/>
                </a:lnTo>
                <a:lnTo>
                  <a:pt x="992" y="1230"/>
                </a:lnTo>
                <a:lnTo>
                  <a:pt x="986" y="1197"/>
                </a:lnTo>
                <a:lnTo>
                  <a:pt x="979" y="1157"/>
                </a:lnTo>
                <a:lnTo>
                  <a:pt x="986" y="1151"/>
                </a:lnTo>
                <a:lnTo>
                  <a:pt x="992" y="1125"/>
                </a:lnTo>
                <a:lnTo>
                  <a:pt x="1005" y="1072"/>
                </a:lnTo>
                <a:lnTo>
                  <a:pt x="1005" y="1066"/>
                </a:lnTo>
                <a:lnTo>
                  <a:pt x="1005" y="1046"/>
                </a:lnTo>
                <a:lnTo>
                  <a:pt x="992" y="1019"/>
                </a:lnTo>
                <a:lnTo>
                  <a:pt x="999" y="1007"/>
                </a:lnTo>
                <a:lnTo>
                  <a:pt x="999" y="1013"/>
                </a:lnTo>
                <a:lnTo>
                  <a:pt x="1031" y="1007"/>
                </a:lnTo>
                <a:lnTo>
                  <a:pt x="1039" y="999"/>
                </a:lnTo>
                <a:lnTo>
                  <a:pt x="1045" y="987"/>
                </a:lnTo>
                <a:lnTo>
                  <a:pt x="1039" y="980"/>
                </a:lnTo>
                <a:lnTo>
                  <a:pt x="1045" y="960"/>
                </a:lnTo>
                <a:lnTo>
                  <a:pt x="1031" y="947"/>
                </a:lnTo>
                <a:lnTo>
                  <a:pt x="1031" y="941"/>
                </a:lnTo>
                <a:lnTo>
                  <a:pt x="1025" y="934"/>
                </a:lnTo>
                <a:lnTo>
                  <a:pt x="1012" y="928"/>
                </a:lnTo>
                <a:lnTo>
                  <a:pt x="1005" y="934"/>
                </a:lnTo>
                <a:lnTo>
                  <a:pt x="966" y="908"/>
                </a:lnTo>
                <a:lnTo>
                  <a:pt x="960" y="902"/>
                </a:lnTo>
                <a:lnTo>
                  <a:pt x="960" y="894"/>
                </a:lnTo>
                <a:lnTo>
                  <a:pt x="946" y="894"/>
                </a:lnTo>
                <a:lnTo>
                  <a:pt x="920" y="888"/>
                </a:lnTo>
                <a:lnTo>
                  <a:pt x="873" y="868"/>
                </a:lnTo>
                <a:lnTo>
                  <a:pt x="848" y="862"/>
                </a:lnTo>
                <a:lnTo>
                  <a:pt x="841" y="862"/>
                </a:lnTo>
                <a:lnTo>
                  <a:pt x="834" y="862"/>
                </a:lnTo>
                <a:lnTo>
                  <a:pt x="782" y="849"/>
                </a:lnTo>
                <a:lnTo>
                  <a:pt x="782" y="842"/>
                </a:lnTo>
                <a:lnTo>
                  <a:pt x="769" y="829"/>
                </a:lnTo>
                <a:lnTo>
                  <a:pt x="749" y="823"/>
                </a:lnTo>
                <a:lnTo>
                  <a:pt x="735" y="809"/>
                </a:lnTo>
                <a:lnTo>
                  <a:pt x="749" y="789"/>
                </a:lnTo>
                <a:lnTo>
                  <a:pt x="749" y="783"/>
                </a:lnTo>
                <a:lnTo>
                  <a:pt x="749" y="763"/>
                </a:lnTo>
                <a:lnTo>
                  <a:pt x="749" y="750"/>
                </a:lnTo>
                <a:lnTo>
                  <a:pt x="735" y="724"/>
                </a:lnTo>
                <a:lnTo>
                  <a:pt x="729" y="711"/>
                </a:lnTo>
                <a:lnTo>
                  <a:pt x="716" y="704"/>
                </a:lnTo>
                <a:lnTo>
                  <a:pt x="676" y="685"/>
                </a:lnTo>
                <a:lnTo>
                  <a:pt x="676" y="677"/>
                </a:lnTo>
                <a:lnTo>
                  <a:pt x="670" y="671"/>
                </a:lnTo>
                <a:lnTo>
                  <a:pt x="656" y="671"/>
                </a:lnTo>
                <a:lnTo>
                  <a:pt x="650" y="665"/>
                </a:lnTo>
                <a:lnTo>
                  <a:pt x="630" y="651"/>
                </a:lnTo>
                <a:lnTo>
                  <a:pt x="630" y="658"/>
                </a:lnTo>
                <a:lnTo>
                  <a:pt x="617" y="651"/>
                </a:lnTo>
                <a:lnTo>
                  <a:pt x="611" y="645"/>
                </a:lnTo>
                <a:lnTo>
                  <a:pt x="604" y="645"/>
                </a:lnTo>
                <a:lnTo>
                  <a:pt x="597" y="645"/>
                </a:lnTo>
                <a:lnTo>
                  <a:pt x="577" y="651"/>
                </a:lnTo>
                <a:lnTo>
                  <a:pt x="571" y="651"/>
                </a:lnTo>
                <a:lnTo>
                  <a:pt x="559" y="658"/>
                </a:lnTo>
                <a:lnTo>
                  <a:pt x="545" y="651"/>
                </a:lnTo>
                <a:lnTo>
                  <a:pt x="512" y="665"/>
                </a:lnTo>
                <a:lnTo>
                  <a:pt x="506" y="685"/>
                </a:lnTo>
                <a:lnTo>
                  <a:pt x="492" y="704"/>
                </a:lnTo>
                <a:lnTo>
                  <a:pt x="460" y="691"/>
                </a:lnTo>
                <a:lnTo>
                  <a:pt x="440" y="685"/>
                </a:lnTo>
                <a:lnTo>
                  <a:pt x="427" y="665"/>
                </a:lnTo>
                <a:lnTo>
                  <a:pt x="407" y="651"/>
                </a:lnTo>
                <a:lnTo>
                  <a:pt x="401" y="651"/>
                </a:lnTo>
                <a:lnTo>
                  <a:pt x="387" y="632"/>
                </a:lnTo>
                <a:lnTo>
                  <a:pt x="368" y="612"/>
                </a:lnTo>
                <a:lnTo>
                  <a:pt x="334" y="592"/>
                </a:lnTo>
                <a:lnTo>
                  <a:pt x="328" y="586"/>
                </a:lnTo>
                <a:lnTo>
                  <a:pt x="322" y="572"/>
                </a:lnTo>
                <a:lnTo>
                  <a:pt x="302" y="566"/>
                </a:lnTo>
                <a:lnTo>
                  <a:pt x="295" y="553"/>
                </a:lnTo>
                <a:lnTo>
                  <a:pt x="282" y="539"/>
                </a:lnTo>
                <a:lnTo>
                  <a:pt x="282" y="533"/>
                </a:lnTo>
                <a:lnTo>
                  <a:pt x="263" y="519"/>
                </a:lnTo>
                <a:lnTo>
                  <a:pt x="255" y="513"/>
                </a:lnTo>
                <a:lnTo>
                  <a:pt x="229" y="507"/>
                </a:lnTo>
                <a:lnTo>
                  <a:pt x="216" y="507"/>
                </a:lnTo>
                <a:lnTo>
                  <a:pt x="203" y="507"/>
                </a:lnTo>
                <a:lnTo>
                  <a:pt x="184" y="487"/>
                </a:lnTo>
                <a:lnTo>
                  <a:pt x="176" y="467"/>
                </a:lnTo>
                <a:lnTo>
                  <a:pt x="164" y="467"/>
                </a:lnTo>
                <a:lnTo>
                  <a:pt x="157" y="467"/>
                </a:lnTo>
                <a:lnTo>
                  <a:pt x="144" y="461"/>
                </a:lnTo>
                <a:lnTo>
                  <a:pt x="137" y="474"/>
                </a:lnTo>
                <a:lnTo>
                  <a:pt x="137" y="487"/>
                </a:lnTo>
                <a:lnTo>
                  <a:pt x="137" y="493"/>
                </a:lnTo>
                <a:lnTo>
                  <a:pt x="105" y="487"/>
                </a:lnTo>
                <a:lnTo>
                  <a:pt x="97" y="467"/>
                </a:lnTo>
                <a:lnTo>
                  <a:pt x="45" y="408"/>
                </a:lnTo>
                <a:lnTo>
                  <a:pt x="26" y="395"/>
                </a:lnTo>
                <a:lnTo>
                  <a:pt x="0" y="355"/>
                </a:lnTo>
                <a:lnTo>
                  <a:pt x="19" y="355"/>
                </a:lnTo>
                <a:lnTo>
                  <a:pt x="26" y="329"/>
                </a:lnTo>
                <a:lnTo>
                  <a:pt x="26" y="224"/>
                </a:lnTo>
                <a:lnTo>
                  <a:pt x="45" y="211"/>
                </a:lnTo>
                <a:lnTo>
                  <a:pt x="58" y="217"/>
                </a:lnTo>
                <a:lnTo>
                  <a:pt x="65" y="152"/>
                </a:lnTo>
                <a:lnTo>
                  <a:pt x="117" y="73"/>
                </a:lnTo>
                <a:lnTo>
                  <a:pt x="190" y="0"/>
                </a:lnTo>
                <a:lnTo>
                  <a:pt x="255" y="86"/>
                </a:lnTo>
                <a:lnTo>
                  <a:pt x="933" y="402"/>
                </a:lnTo>
                <a:lnTo>
                  <a:pt x="1873" y="829"/>
                </a:lnTo>
                <a:lnTo>
                  <a:pt x="1946" y="862"/>
                </a:lnTo>
                <a:lnTo>
                  <a:pt x="1959" y="868"/>
                </a:lnTo>
                <a:lnTo>
                  <a:pt x="2090" y="928"/>
                </a:lnTo>
                <a:lnTo>
                  <a:pt x="2426" y="954"/>
                </a:lnTo>
                <a:lnTo>
                  <a:pt x="3169" y="1007"/>
                </a:lnTo>
                <a:lnTo>
                  <a:pt x="3267" y="1007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68" name="Rectángulo 67"/>
          <p:cNvSpPr/>
          <p:nvPr/>
        </p:nvSpPr>
        <p:spPr>
          <a:xfrm>
            <a:off x="467544" y="116632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200" dirty="0" smtClean="0"/>
              <a:t>ENTIDADES FEDERATIVAS SIN ANALISIS DE DATOS</a:t>
            </a:r>
          </a:p>
        </p:txBody>
      </p:sp>
      <p:pic>
        <p:nvPicPr>
          <p:cNvPr id="76" name="Picture 7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981" y="4312460"/>
            <a:ext cx="143174" cy="16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19672" y="1696275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Rectángulo 119"/>
          <p:cNvSpPr/>
          <p:nvPr/>
        </p:nvSpPr>
        <p:spPr>
          <a:xfrm>
            <a:off x="7812360" y="4581128"/>
            <a:ext cx="72759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900" dirty="0">
                <a:solidFill>
                  <a:srgbClr val="000000"/>
                </a:solidFill>
                <a:latin typeface="Calibri cuerpo"/>
                <a:cs typeface="Calibri cuerpo"/>
              </a:rPr>
              <a:t>YUCATÁN</a:t>
            </a:r>
          </a:p>
        </p:txBody>
      </p:sp>
      <p:sp>
        <p:nvSpPr>
          <p:cNvPr id="125" name="Rectángulo 124"/>
          <p:cNvSpPr/>
          <p:nvPr/>
        </p:nvSpPr>
        <p:spPr>
          <a:xfrm rot="18359144">
            <a:off x="7921289" y="4860496"/>
            <a:ext cx="111012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800" b="1" dirty="0">
                <a:latin typeface="Calibri cuerpo"/>
                <a:cs typeface="Calibri cuerpo"/>
              </a:rPr>
              <a:t>QUINTANA ROO</a:t>
            </a:r>
          </a:p>
        </p:txBody>
      </p:sp>
      <p:sp>
        <p:nvSpPr>
          <p:cNvPr id="131" name="Freeform 21"/>
          <p:cNvSpPr>
            <a:spLocks/>
          </p:cNvSpPr>
          <p:nvPr/>
        </p:nvSpPr>
        <p:spPr bwMode="auto">
          <a:xfrm>
            <a:off x="4974876" y="5388610"/>
            <a:ext cx="268287" cy="257175"/>
          </a:xfrm>
          <a:custGeom>
            <a:avLst/>
            <a:gdLst/>
            <a:ahLst/>
            <a:cxnLst>
              <a:cxn ang="0">
                <a:pos x="14" y="237"/>
              </a:cxn>
              <a:cxn ang="0">
                <a:pos x="33" y="217"/>
              </a:cxn>
              <a:cxn ang="0">
                <a:pos x="33" y="198"/>
              </a:cxn>
              <a:cxn ang="0">
                <a:pos x="73" y="145"/>
              </a:cxn>
              <a:cxn ang="0">
                <a:pos x="105" y="119"/>
              </a:cxn>
              <a:cxn ang="0">
                <a:pos x="132" y="99"/>
              </a:cxn>
              <a:cxn ang="0">
                <a:pos x="138" y="73"/>
              </a:cxn>
              <a:cxn ang="0">
                <a:pos x="164" y="46"/>
              </a:cxn>
              <a:cxn ang="0">
                <a:pos x="191" y="20"/>
              </a:cxn>
              <a:cxn ang="0">
                <a:pos x="250" y="33"/>
              </a:cxn>
              <a:cxn ang="0">
                <a:pos x="270" y="40"/>
              </a:cxn>
              <a:cxn ang="0">
                <a:pos x="296" y="40"/>
              </a:cxn>
              <a:cxn ang="0">
                <a:pos x="349" y="0"/>
              </a:cxn>
              <a:cxn ang="0">
                <a:pos x="362" y="14"/>
              </a:cxn>
              <a:cxn ang="0">
                <a:pos x="375" y="40"/>
              </a:cxn>
              <a:cxn ang="0">
                <a:pos x="388" y="79"/>
              </a:cxn>
              <a:cxn ang="0">
                <a:pos x="395" y="105"/>
              </a:cxn>
              <a:cxn ang="0">
                <a:pos x="434" y="138"/>
              </a:cxn>
              <a:cxn ang="0">
                <a:pos x="454" y="138"/>
              </a:cxn>
              <a:cxn ang="0">
                <a:pos x="486" y="138"/>
              </a:cxn>
              <a:cxn ang="0">
                <a:pos x="493" y="112"/>
              </a:cxn>
              <a:cxn ang="0">
                <a:pos x="506" y="132"/>
              </a:cxn>
              <a:cxn ang="0">
                <a:pos x="506" y="164"/>
              </a:cxn>
              <a:cxn ang="0">
                <a:pos x="493" y="184"/>
              </a:cxn>
              <a:cxn ang="0">
                <a:pos x="466" y="217"/>
              </a:cxn>
              <a:cxn ang="0">
                <a:pos x="474" y="257"/>
              </a:cxn>
              <a:cxn ang="0">
                <a:pos x="486" y="263"/>
              </a:cxn>
              <a:cxn ang="0">
                <a:pos x="506" y="290"/>
              </a:cxn>
              <a:cxn ang="0">
                <a:pos x="500" y="309"/>
              </a:cxn>
              <a:cxn ang="0">
                <a:pos x="480" y="309"/>
              </a:cxn>
              <a:cxn ang="0">
                <a:pos x="466" y="316"/>
              </a:cxn>
              <a:cxn ang="0">
                <a:pos x="466" y="342"/>
              </a:cxn>
              <a:cxn ang="0">
                <a:pos x="466" y="368"/>
              </a:cxn>
              <a:cxn ang="0">
                <a:pos x="441" y="427"/>
              </a:cxn>
              <a:cxn ang="0">
                <a:pos x="415" y="401"/>
              </a:cxn>
              <a:cxn ang="0">
                <a:pos x="395" y="388"/>
              </a:cxn>
              <a:cxn ang="0">
                <a:pos x="375" y="401"/>
              </a:cxn>
              <a:cxn ang="0">
                <a:pos x="322" y="421"/>
              </a:cxn>
              <a:cxn ang="0">
                <a:pos x="310" y="447"/>
              </a:cxn>
              <a:cxn ang="0">
                <a:pos x="290" y="454"/>
              </a:cxn>
              <a:cxn ang="0">
                <a:pos x="257" y="480"/>
              </a:cxn>
              <a:cxn ang="0">
                <a:pos x="237" y="467"/>
              </a:cxn>
              <a:cxn ang="0">
                <a:pos x="223" y="441"/>
              </a:cxn>
              <a:cxn ang="0">
                <a:pos x="197" y="407"/>
              </a:cxn>
              <a:cxn ang="0">
                <a:pos x="178" y="375"/>
              </a:cxn>
              <a:cxn ang="0">
                <a:pos x="158" y="362"/>
              </a:cxn>
              <a:cxn ang="0">
                <a:pos x="132" y="401"/>
              </a:cxn>
              <a:cxn ang="0">
                <a:pos x="79" y="401"/>
              </a:cxn>
              <a:cxn ang="0">
                <a:pos x="53" y="348"/>
              </a:cxn>
              <a:cxn ang="0">
                <a:pos x="14" y="296"/>
              </a:cxn>
              <a:cxn ang="0">
                <a:pos x="0" y="250"/>
              </a:cxn>
            </a:cxnLst>
            <a:rect l="0" t="0" r="r" b="b"/>
            <a:pathLst>
              <a:path w="506" h="486">
                <a:moveTo>
                  <a:pt x="0" y="250"/>
                </a:moveTo>
                <a:lnTo>
                  <a:pt x="14" y="237"/>
                </a:lnTo>
                <a:lnTo>
                  <a:pt x="20" y="237"/>
                </a:lnTo>
                <a:lnTo>
                  <a:pt x="33" y="217"/>
                </a:lnTo>
                <a:lnTo>
                  <a:pt x="33" y="204"/>
                </a:lnTo>
                <a:lnTo>
                  <a:pt x="33" y="198"/>
                </a:lnTo>
                <a:lnTo>
                  <a:pt x="73" y="158"/>
                </a:lnTo>
                <a:lnTo>
                  <a:pt x="73" y="145"/>
                </a:lnTo>
                <a:lnTo>
                  <a:pt x="79" y="138"/>
                </a:lnTo>
                <a:lnTo>
                  <a:pt x="105" y="119"/>
                </a:lnTo>
                <a:lnTo>
                  <a:pt x="118" y="105"/>
                </a:lnTo>
                <a:lnTo>
                  <a:pt x="132" y="99"/>
                </a:lnTo>
                <a:lnTo>
                  <a:pt x="138" y="85"/>
                </a:lnTo>
                <a:lnTo>
                  <a:pt x="138" y="73"/>
                </a:lnTo>
                <a:lnTo>
                  <a:pt x="158" y="46"/>
                </a:lnTo>
                <a:lnTo>
                  <a:pt x="164" y="46"/>
                </a:lnTo>
                <a:lnTo>
                  <a:pt x="178" y="20"/>
                </a:lnTo>
                <a:lnTo>
                  <a:pt x="191" y="20"/>
                </a:lnTo>
                <a:lnTo>
                  <a:pt x="211" y="26"/>
                </a:lnTo>
                <a:lnTo>
                  <a:pt x="250" y="33"/>
                </a:lnTo>
                <a:lnTo>
                  <a:pt x="250" y="40"/>
                </a:lnTo>
                <a:lnTo>
                  <a:pt x="270" y="40"/>
                </a:lnTo>
                <a:lnTo>
                  <a:pt x="276" y="46"/>
                </a:lnTo>
                <a:lnTo>
                  <a:pt x="296" y="40"/>
                </a:lnTo>
                <a:lnTo>
                  <a:pt x="322" y="14"/>
                </a:lnTo>
                <a:lnTo>
                  <a:pt x="349" y="0"/>
                </a:lnTo>
                <a:lnTo>
                  <a:pt x="355" y="6"/>
                </a:lnTo>
                <a:lnTo>
                  <a:pt x="362" y="14"/>
                </a:lnTo>
                <a:lnTo>
                  <a:pt x="369" y="20"/>
                </a:lnTo>
                <a:lnTo>
                  <a:pt x="375" y="40"/>
                </a:lnTo>
                <a:lnTo>
                  <a:pt x="375" y="46"/>
                </a:lnTo>
                <a:lnTo>
                  <a:pt x="388" y="79"/>
                </a:lnTo>
                <a:lnTo>
                  <a:pt x="395" y="99"/>
                </a:lnTo>
                <a:lnTo>
                  <a:pt x="395" y="105"/>
                </a:lnTo>
                <a:lnTo>
                  <a:pt x="407" y="132"/>
                </a:lnTo>
                <a:lnTo>
                  <a:pt x="434" y="138"/>
                </a:lnTo>
                <a:lnTo>
                  <a:pt x="447" y="138"/>
                </a:lnTo>
                <a:lnTo>
                  <a:pt x="454" y="138"/>
                </a:lnTo>
                <a:lnTo>
                  <a:pt x="474" y="138"/>
                </a:lnTo>
                <a:lnTo>
                  <a:pt x="486" y="138"/>
                </a:lnTo>
                <a:lnTo>
                  <a:pt x="486" y="132"/>
                </a:lnTo>
                <a:lnTo>
                  <a:pt x="493" y="112"/>
                </a:lnTo>
                <a:lnTo>
                  <a:pt x="506" y="99"/>
                </a:lnTo>
                <a:lnTo>
                  <a:pt x="506" y="132"/>
                </a:lnTo>
                <a:lnTo>
                  <a:pt x="506" y="158"/>
                </a:lnTo>
                <a:lnTo>
                  <a:pt x="506" y="164"/>
                </a:lnTo>
                <a:lnTo>
                  <a:pt x="486" y="178"/>
                </a:lnTo>
                <a:lnTo>
                  <a:pt x="493" y="184"/>
                </a:lnTo>
                <a:lnTo>
                  <a:pt x="493" y="198"/>
                </a:lnTo>
                <a:lnTo>
                  <a:pt x="466" y="217"/>
                </a:lnTo>
                <a:lnTo>
                  <a:pt x="466" y="250"/>
                </a:lnTo>
                <a:lnTo>
                  <a:pt x="474" y="257"/>
                </a:lnTo>
                <a:lnTo>
                  <a:pt x="480" y="257"/>
                </a:lnTo>
                <a:lnTo>
                  <a:pt x="486" y="263"/>
                </a:lnTo>
                <a:lnTo>
                  <a:pt x="493" y="283"/>
                </a:lnTo>
                <a:lnTo>
                  <a:pt x="506" y="290"/>
                </a:lnTo>
                <a:lnTo>
                  <a:pt x="506" y="296"/>
                </a:lnTo>
                <a:lnTo>
                  <a:pt x="500" y="309"/>
                </a:lnTo>
                <a:lnTo>
                  <a:pt x="486" y="309"/>
                </a:lnTo>
                <a:lnTo>
                  <a:pt x="480" y="309"/>
                </a:lnTo>
                <a:lnTo>
                  <a:pt x="466" y="309"/>
                </a:lnTo>
                <a:lnTo>
                  <a:pt x="466" y="316"/>
                </a:lnTo>
                <a:lnTo>
                  <a:pt x="466" y="322"/>
                </a:lnTo>
                <a:lnTo>
                  <a:pt x="466" y="342"/>
                </a:lnTo>
                <a:lnTo>
                  <a:pt x="466" y="362"/>
                </a:lnTo>
                <a:lnTo>
                  <a:pt x="466" y="368"/>
                </a:lnTo>
                <a:lnTo>
                  <a:pt x="460" y="415"/>
                </a:lnTo>
                <a:lnTo>
                  <a:pt x="441" y="427"/>
                </a:lnTo>
                <a:lnTo>
                  <a:pt x="434" y="421"/>
                </a:lnTo>
                <a:lnTo>
                  <a:pt x="415" y="401"/>
                </a:lnTo>
                <a:lnTo>
                  <a:pt x="401" y="395"/>
                </a:lnTo>
                <a:lnTo>
                  <a:pt x="395" y="388"/>
                </a:lnTo>
                <a:lnTo>
                  <a:pt x="388" y="381"/>
                </a:lnTo>
                <a:lnTo>
                  <a:pt x="375" y="401"/>
                </a:lnTo>
                <a:lnTo>
                  <a:pt x="355" y="421"/>
                </a:lnTo>
                <a:lnTo>
                  <a:pt x="322" y="421"/>
                </a:lnTo>
                <a:lnTo>
                  <a:pt x="316" y="447"/>
                </a:lnTo>
                <a:lnTo>
                  <a:pt x="310" y="447"/>
                </a:lnTo>
                <a:lnTo>
                  <a:pt x="302" y="454"/>
                </a:lnTo>
                <a:lnTo>
                  <a:pt x="290" y="454"/>
                </a:lnTo>
                <a:lnTo>
                  <a:pt x="257" y="467"/>
                </a:lnTo>
                <a:lnTo>
                  <a:pt x="257" y="480"/>
                </a:lnTo>
                <a:lnTo>
                  <a:pt x="243" y="486"/>
                </a:lnTo>
                <a:lnTo>
                  <a:pt x="237" y="467"/>
                </a:lnTo>
                <a:lnTo>
                  <a:pt x="237" y="460"/>
                </a:lnTo>
                <a:lnTo>
                  <a:pt x="223" y="441"/>
                </a:lnTo>
                <a:lnTo>
                  <a:pt x="217" y="434"/>
                </a:lnTo>
                <a:lnTo>
                  <a:pt x="197" y="407"/>
                </a:lnTo>
                <a:lnTo>
                  <a:pt x="191" y="407"/>
                </a:lnTo>
                <a:lnTo>
                  <a:pt x="178" y="375"/>
                </a:lnTo>
                <a:lnTo>
                  <a:pt x="171" y="362"/>
                </a:lnTo>
                <a:lnTo>
                  <a:pt x="158" y="362"/>
                </a:lnTo>
                <a:lnTo>
                  <a:pt x="144" y="375"/>
                </a:lnTo>
                <a:lnTo>
                  <a:pt x="132" y="401"/>
                </a:lnTo>
                <a:lnTo>
                  <a:pt x="92" y="407"/>
                </a:lnTo>
                <a:lnTo>
                  <a:pt x="79" y="401"/>
                </a:lnTo>
                <a:lnTo>
                  <a:pt x="73" y="388"/>
                </a:lnTo>
                <a:lnTo>
                  <a:pt x="53" y="348"/>
                </a:lnTo>
                <a:lnTo>
                  <a:pt x="46" y="302"/>
                </a:lnTo>
                <a:lnTo>
                  <a:pt x="14" y="296"/>
                </a:lnTo>
                <a:lnTo>
                  <a:pt x="0" y="257"/>
                </a:lnTo>
                <a:lnTo>
                  <a:pt x="0" y="250"/>
                </a:lnTo>
              </a:path>
            </a:pathLst>
          </a:custGeom>
          <a:solidFill>
            <a:srgbClr val="3366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pic>
        <p:nvPicPr>
          <p:cNvPr id="107" name="0 Imag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0071"/>
            <a:ext cx="2254250" cy="68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" name="Freeform 28"/>
          <p:cNvSpPr>
            <a:spLocks noChangeAspect="1"/>
          </p:cNvSpPr>
          <p:nvPr/>
        </p:nvSpPr>
        <p:spPr bwMode="auto">
          <a:xfrm>
            <a:off x="32518" y="692696"/>
            <a:ext cx="1124850" cy="1599313"/>
          </a:xfrm>
          <a:custGeom>
            <a:avLst/>
            <a:gdLst>
              <a:gd name="T0" fmla="*/ 74 w 283"/>
              <a:gd name="T1" fmla="*/ 1 h 411"/>
              <a:gd name="T2" fmla="*/ 166 w 283"/>
              <a:gd name="T3" fmla="*/ 15 h 411"/>
              <a:gd name="T4" fmla="*/ 147 w 283"/>
              <a:gd name="T5" fmla="*/ 44 h 411"/>
              <a:gd name="T6" fmla="*/ 144 w 283"/>
              <a:gd name="T7" fmla="*/ 59 h 411"/>
              <a:gd name="T8" fmla="*/ 142 w 283"/>
              <a:gd name="T9" fmla="*/ 68 h 411"/>
              <a:gd name="T10" fmla="*/ 154 w 283"/>
              <a:gd name="T11" fmla="*/ 81 h 411"/>
              <a:gd name="T12" fmla="*/ 156 w 283"/>
              <a:gd name="T13" fmla="*/ 93 h 411"/>
              <a:gd name="T14" fmla="*/ 151 w 283"/>
              <a:gd name="T15" fmla="*/ 105 h 411"/>
              <a:gd name="T16" fmla="*/ 149 w 283"/>
              <a:gd name="T17" fmla="*/ 137 h 411"/>
              <a:gd name="T18" fmla="*/ 158 w 283"/>
              <a:gd name="T19" fmla="*/ 153 h 411"/>
              <a:gd name="T20" fmla="*/ 161 w 283"/>
              <a:gd name="T21" fmla="*/ 204 h 411"/>
              <a:gd name="T22" fmla="*/ 169 w 283"/>
              <a:gd name="T23" fmla="*/ 234 h 411"/>
              <a:gd name="T24" fmla="*/ 178 w 283"/>
              <a:gd name="T25" fmla="*/ 256 h 411"/>
              <a:gd name="T26" fmla="*/ 193 w 283"/>
              <a:gd name="T27" fmla="*/ 263 h 411"/>
              <a:gd name="T28" fmla="*/ 224 w 283"/>
              <a:gd name="T29" fmla="*/ 306 h 411"/>
              <a:gd name="T30" fmla="*/ 231 w 283"/>
              <a:gd name="T31" fmla="*/ 324 h 411"/>
              <a:gd name="T32" fmla="*/ 239 w 283"/>
              <a:gd name="T33" fmla="*/ 329 h 411"/>
              <a:gd name="T34" fmla="*/ 253 w 283"/>
              <a:gd name="T35" fmla="*/ 341 h 411"/>
              <a:gd name="T36" fmla="*/ 268 w 283"/>
              <a:gd name="T37" fmla="*/ 374 h 411"/>
              <a:gd name="T38" fmla="*/ 273 w 283"/>
              <a:gd name="T39" fmla="*/ 387 h 411"/>
              <a:gd name="T40" fmla="*/ 278 w 283"/>
              <a:gd name="T41" fmla="*/ 407 h 411"/>
              <a:gd name="T42" fmla="*/ 253 w 283"/>
              <a:gd name="T43" fmla="*/ 409 h 411"/>
              <a:gd name="T44" fmla="*/ 181 w 283"/>
              <a:gd name="T45" fmla="*/ 399 h 411"/>
              <a:gd name="T46" fmla="*/ 188 w 283"/>
              <a:gd name="T47" fmla="*/ 391 h 411"/>
              <a:gd name="T48" fmla="*/ 185 w 283"/>
              <a:gd name="T49" fmla="*/ 379 h 411"/>
              <a:gd name="T50" fmla="*/ 188 w 283"/>
              <a:gd name="T51" fmla="*/ 355 h 411"/>
              <a:gd name="T52" fmla="*/ 176 w 283"/>
              <a:gd name="T53" fmla="*/ 340 h 411"/>
              <a:gd name="T54" fmla="*/ 166 w 283"/>
              <a:gd name="T55" fmla="*/ 323 h 411"/>
              <a:gd name="T56" fmla="*/ 156 w 283"/>
              <a:gd name="T57" fmla="*/ 312 h 411"/>
              <a:gd name="T58" fmla="*/ 146 w 283"/>
              <a:gd name="T59" fmla="*/ 300 h 411"/>
              <a:gd name="T60" fmla="*/ 130 w 283"/>
              <a:gd name="T61" fmla="*/ 280 h 411"/>
              <a:gd name="T62" fmla="*/ 110 w 283"/>
              <a:gd name="T63" fmla="*/ 266 h 411"/>
              <a:gd name="T64" fmla="*/ 96 w 283"/>
              <a:gd name="T65" fmla="*/ 255 h 411"/>
              <a:gd name="T66" fmla="*/ 86 w 283"/>
              <a:gd name="T67" fmla="*/ 231 h 411"/>
              <a:gd name="T68" fmla="*/ 79 w 283"/>
              <a:gd name="T69" fmla="*/ 195 h 411"/>
              <a:gd name="T70" fmla="*/ 68 w 283"/>
              <a:gd name="T71" fmla="*/ 185 h 411"/>
              <a:gd name="T72" fmla="*/ 69 w 283"/>
              <a:gd name="T73" fmla="*/ 161 h 411"/>
              <a:gd name="T74" fmla="*/ 54 w 283"/>
              <a:gd name="T75" fmla="*/ 137 h 411"/>
              <a:gd name="T76" fmla="*/ 51 w 283"/>
              <a:gd name="T77" fmla="*/ 117 h 411"/>
              <a:gd name="T78" fmla="*/ 23 w 283"/>
              <a:gd name="T79" fmla="*/ 86 h 411"/>
              <a:gd name="T80" fmla="*/ 30 w 283"/>
              <a:gd name="T81" fmla="*/ 71 h 411"/>
              <a:gd name="T82" fmla="*/ 17 w 283"/>
              <a:gd name="T83" fmla="*/ 49 h 411"/>
              <a:gd name="T84" fmla="*/ 18 w 283"/>
              <a:gd name="T85" fmla="*/ 27 h 411"/>
              <a:gd name="T86" fmla="*/ 13 w 283"/>
              <a:gd name="T87" fmla="*/ 22 h 411"/>
              <a:gd name="T88" fmla="*/ 8 w 283"/>
              <a:gd name="T89" fmla="*/ 8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3" h="411">
                <a:moveTo>
                  <a:pt x="8" y="8"/>
                </a:moveTo>
                <a:lnTo>
                  <a:pt x="0" y="0"/>
                </a:lnTo>
                <a:lnTo>
                  <a:pt x="74" y="1"/>
                </a:lnTo>
                <a:lnTo>
                  <a:pt x="171" y="3"/>
                </a:lnTo>
                <a:lnTo>
                  <a:pt x="173" y="3"/>
                </a:lnTo>
                <a:lnTo>
                  <a:pt x="166" y="15"/>
                </a:lnTo>
                <a:lnTo>
                  <a:pt x="156" y="24"/>
                </a:lnTo>
                <a:lnTo>
                  <a:pt x="149" y="35"/>
                </a:lnTo>
                <a:lnTo>
                  <a:pt x="147" y="44"/>
                </a:lnTo>
                <a:lnTo>
                  <a:pt x="146" y="42"/>
                </a:lnTo>
                <a:lnTo>
                  <a:pt x="142" y="44"/>
                </a:lnTo>
                <a:lnTo>
                  <a:pt x="144" y="59"/>
                </a:lnTo>
                <a:lnTo>
                  <a:pt x="142" y="63"/>
                </a:lnTo>
                <a:lnTo>
                  <a:pt x="139" y="63"/>
                </a:lnTo>
                <a:lnTo>
                  <a:pt x="142" y="68"/>
                </a:lnTo>
                <a:lnTo>
                  <a:pt x="146" y="69"/>
                </a:lnTo>
                <a:lnTo>
                  <a:pt x="152" y="78"/>
                </a:lnTo>
                <a:lnTo>
                  <a:pt x="154" y="81"/>
                </a:lnTo>
                <a:lnTo>
                  <a:pt x="154" y="85"/>
                </a:lnTo>
                <a:lnTo>
                  <a:pt x="156" y="90"/>
                </a:lnTo>
                <a:lnTo>
                  <a:pt x="156" y="93"/>
                </a:lnTo>
                <a:lnTo>
                  <a:pt x="154" y="95"/>
                </a:lnTo>
                <a:lnTo>
                  <a:pt x="151" y="98"/>
                </a:lnTo>
                <a:lnTo>
                  <a:pt x="151" y="105"/>
                </a:lnTo>
                <a:lnTo>
                  <a:pt x="151" y="110"/>
                </a:lnTo>
                <a:lnTo>
                  <a:pt x="147" y="129"/>
                </a:lnTo>
                <a:lnTo>
                  <a:pt x="149" y="137"/>
                </a:lnTo>
                <a:lnTo>
                  <a:pt x="151" y="141"/>
                </a:lnTo>
                <a:lnTo>
                  <a:pt x="151" y="148"/>
                </a:lnTo>
                <a:lnTo>
                  <a:pt x="158" y="153"/>
                </a:lnTo>
                <a:lnTo>
                  <a:pt x="159" y="182"/>
                </a:lnTo>
                <a:lnTo>
                  <a:pt x="161" y="192"/>
                </a:lnTo>
                <a:lnTo>
                  <a:pt x="161" y="204"/>
                </a:lnTo>
                <a:lnTo>
                  <a:pt x="159" y="219"/>
                </a:lnTo>
                <a:lnTo>
                  <a:pt x="163" y="227"/>
                </a:lnTo>
                <a:lnTo>
                  <a:pt x="169" y="234"/>
                </a:lnTo>
                <a:lnTo>
                  <a:pt x="175" y="241"/>
                </a:lnTo>
                <a:lnTo>
                  <a:pt x="175" y="251"/>
                </a:lnTo>
                <a:lnTo>
                  <a:pt x="178" y="256"/>
                </a:lnTo>
                <a:lnTo>
                  <a:pt x="183" y="251"/>
                </a:lnTo>
                <a:lnTo>
                  <a:pt x="186" y="255"/>
                </a:lnTo>
                <a:lnTo>
                  <a:pt x="193" y="263"/>
                </a:lnTo>
                <a:lnTo>
                  <a:pt x="212" y="283"/>
                </a:lnTo>
                <a:lnTo>
                  <a:pt x="219" y="292"/>
                </a:lnTo>
                <a:lnTo>
                  <a:pt x="224" y="306"/>
                </a:lnTo>
                <a:lnTo>
                  <a:pt x="229" y="311"/>
                </a:lnTo>
                <a:lnTo>
                  <a:pt x="229" y="319"/>
                </a:lnTo>
                <a:lnTo>
                  <a:pt x="231" y="324"/>
                </a:lnTo>
                <a:lnTo>
                  <a:pt x="234" y="333"/>
                </a:lnTo>
                <a:lnTo>
                  <a:pt x="236" y="328"/>
                </a:lnTo>
                <a:lnTo>
                  <a:pt x="239" y="329"/>
                </a:lnTo>
                <a:lnTo>
                  <a:pt x="243" y="343"/>
                </a:lnTo>
                <a:lnTo>
                  <a:pt x="248" y="340"/>
                </a:lnTo>
                <a:lnTo>
                  <a:pt x="253" y="341"/>
                </a:lnTo>
                <a:lnTo>
                  <a:pt x="258" y="358"/>
                </a:lnTo>
                <a:lnTo>
                  <a:pt x="260" y="370"/>
                </a:lnTo>
                <a:lnTo>
                  <a:pt x="268" y="374"/>
                </a:lnTo>
                <a:lnTo>
                  <a:pt x="273" y="374"/>
                </a:lnTo>
                <a:lnTo>
                  <a:pt x="275" y="377"/>
                </a:lnTo>
                <a:lnTo>
                  <a:pt x="273" y="387"/>
                </a:lnTo>
                <a:lnTo>
                  <a:pt x="277" y="392"/>
                </a:lnTo>
                <a:lnTo>
                  <a:pt x="278" y="397"/>
                </a:lnTo>
                <a:lnTo>
                  <a:pt x="278" y="407"/>
                </a:lnTo>
                <a:lnTo>
                  <a:pt x="283" y="411"/>
                </a:lnTo>
                <a:lnTo>
                  <a:pt x="277" y="411"/>
                </a:lnTo>
                <a:lnTo>
                  <a:pt x="253" y="409"/>
                </a:lnTo>
                <a:lnTo>
                  <a:pt x="198" y="406"/>
                </a:lnTo>
                <a:lnTo>
                  <a:pt x="180" y="401"/>
                </a:lnTo>
                <a:lnTo>
                  <a:pt x="181" y="399"/>
                </a:lnTo>
                <a:lnTo>
                  <a:pt x="183" y="399"/>
                </a:lnTo>
                <a:lnTo>
                  <a:pt x="186" y="394"/>
                </a:lnTo>
                <a:lnTo>
                  <a:pt x="188" y="391"/>
                </a:lnTo>
                <a:lnTo>
                  <a:pt x="186" y="384"/>
                </a:lnTo>
                <a:lnTo>
                  <a:pt x="181" y="382"/>
                </a:lnTo>
                <a:lnTo>
                  <a:pt x="185" y="379"/>
                </a:lnTo>
                <a:lnTo>
                  <a:pt x="190" y="370"/>
                </a:lnTo>
                <a:lnTo>
                  <a:pt x="192" y="365"/>
                </a:lnTo>
                <a:lnTo>
                  <a:pt x="188" y="355"/>
                </a:lnTo>
                <a:lnTo>
                  <a:pt x="186" y="348"/>
                </a:lnTo>
                <a:lnTo>
                  <a:pt x="181" y="348"/>
                </a:lnTo>
                <a:lnTo>
                  <a:pt x="176" y="340"/>
                </a:lnTo>
                <a:lnTo>
                  <a:pt x="173" y="334"/>
                </a:lnTo>
                <a:lnTo>
                  <a:pt x="171" y="328"/>
                </a:lnTo>
                <a:lnTo>
                  <a:pt x="166" y="323"/>
                </a:lnTo>
                <a:lnTo>
                  <a:pt x="159" y="323"/>
                </a:lnTo>
                <a:lnTo>
                  <a:pt x="158" y="319"/>
                </a:lnTo>
                <a:lnTo>
                  <a:pt x="156" y="312"/>
                </a:lnTo>
                <a:lnTo>
                  <a:pt x="152" y="307"/>
                </a:lnTo>
                <a:lnTo>
                  <a:pt x="151" y="302"/>
                </a:lnTo>
                <a:lnTo>
                  <a:pt x="146" y="300"/>
                </a:lnTo>
                <a:lnTo>
                  <a:pt x="141" y="292"/>
                </a:lnTo>
                <a:lnTo>
                  <a:pt x="136" y="285"/>
                </a:lnTo>
                <a:lnTo>
                  <a:pt x="130" y="280"/>
                </a:lnTo>
                <a:lnTo>
                  <a:pt x="119" y="277"/>
                </a:lnTo>
                <a:lnTo>
                  <a:pt x="115" y="270"/>
                </a:lnTo>
                <a:lnTo>
                  <a:pt x="110" y="266"/>
                </a:lnTo>
                <a:lnTo>
                  <a:pt x="105" y="261"/>
                </a:lnTo>
                <a:lnTo>
                  <a:pt x="98" y="258"/>
                </a:lnTo>
                <a:lnTo>
                  <a:pt x="96" y="255"/>
                </a:lnTo>
                <a:lnTo>
                  <a:pt x="90" y="251"/>
                </a:lnTo>
                <a:lnTo>
                  <a:pt x="85" y="244"/>
                </a:lnTo>
                <a:lnTo>
                  <a:pt x="86" y="231"/>
                </a:lnTo>
                <a:lnTo>
                  <a:pt x="81" y="226"/>
                </a:lnTo>
                <a:lnTo>
                  <a:pt x="81" y="209"/>
                </a:lnTo>
                <a:lnTo>
                  <a:pt x="79" y="195"/>
                </a:lnTo>
                <a:lnTo>
                  <a:pt x="73" y="185"/>
                </a:lnTo>
                <a:lnTo>
                  <a:pt x="68" y="187"/>
                </a:lnTo>
                <a:lnTo>
                  <a:pt x="68" y="185"/>
                </a:lnTo>
                <a:lnTo>
                  <a:pt x="66" y="182"/>
                </a:lnTo>
                <a:lnTo>
                  <a:pt x="68" y="170"/>
                </a:lnTo>
                <a:lnTo>
                  <a:pt x="69" y="161"/>
                </a:lnTo>
                <a:lnTo>
                  <a:pt x="62" y="149"/>
                </a:lnTo>
                <a:lnTo>
                  <a:pt x="57" y="144"/>
                </a:lnTo>
                <a:lnTo>
                  <a:pt x="54" y="137"/>
                </a:lnTo>
                <a:lnTo>
                  <a:pt x="49" y="136"/>
                </a:lnTo>
                <a:lnTo>
                  <a:pt x="51" y="127"/>
                </a:lnTo>
                <a:lnTo>
                  <a:pt x="51" y="117"/>
                </a:lnTo>
                <a:lnTo>
                  <a:pt x="47" y="112"/>
                </a:lnTo>
                <a:lnTo>
                  <a:pt x="35" y="95"/>
                </a:lnTo>
                <a:lnTo>
                  <a:pt x="23" y="86"/>
                </a:lnTo>
                <a:lnTo>
                  <a:pt x="27" y="76"/>
                </a:lnTo>
                <a:lnTo>
                  <a:pt x="22" y="68"/>
                </a:lnTo>
                <a:lnTo>
                  <a:pt x="30" y="71"/>
                </a:lnTo>
                <a:lnTo>
                  <a:pt x="30" y="64"/>
                </a:lnTo>
                <a:lnTo>
                  <a:pt x="28" y="61"/>
                </a:lnTo>
                <a:lnTo>
                  <a:pt x="17" y="49"/>
                </a:lnTo>
                <a:lnTo>
                  <a:pt x="15" y="39"/>
                </a:lnTo>
                <a:lnTo>
                  <a:pt x="18" y="32"/>
                </a:lnTo>
                <a:lnTo>
                  <a:pt x="18" y="27"/>
                </a:lnTo>
                <a:lnTo>
                  <a:pt x="18" y="24"/>
                </a:lnTo>
                <a:lnTo>
                  <a:pt x="17" y="24"/>
                </a:lnTo>
                <a:lnTo>
                  <a:pt x="13" y="22"/>
                </a:lnTo>
                <a:lnTo>
                  <a:pt x="11" y="22"/>
                </a:lnTo>
                <a:lnTo>
                  <a:pt x="10" y="13"/>
                </a:lnTo>
                <a:lnTo>
                  <a:pt x="8" y="8"/>
                </a:ln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14" name="Freeform 49"/>
          <p:cNvSpPr>
            <a:spLocks noChangeAspect="1"/>
          </p:cNvSpPr>
          <p:nvPr/>
        </p:nvSpPr>
        <p:spPr bwMode="auto">
          <a:xfrm>
            <a:off x="450642" y="2251303"/>
            <a:ext cx="1546003" cy="1804560"/>
          </a:xfrm>
          <a:custGeom>
            <a:avLst/>
            <a:gdLst>
              <a:gd name="T0" fmla="*/ 11 w 389"/>
              <a:gd name="T1" fmla="*/ 10 h 463"/>
              <a:gd name="T2" fmla="*/ 21 w 389"/>
              <a:gd name="T3" fmla="*/ 6 h 463"/>
              <a:gd name="T4" fmla="*/ 53 w 389"/>
              <a:gd name="T5" fmla="*/ 8 h 463"/>
              <a:gd name="T6" fmla="*/ 65 w 389"/>
              <a:gd name="T7" fmla="*/ 0 h 463"/>
              <a:gd name="T8" fmla="*/ 90 w 389"/>
              <a:gd name="T9" fmla="*/ 10 h 463"/>
              <a:gd name="T10" fmla="*/ 175 w 389"/>
              <a:gd name="T11" fmla="*/ 15 h 463"/>
              <a:gd name="T12" fmla="*/ 196 w 389"/>
              <a:gd name="T13" fmla="*/ 61 h 463"/>
              <a:gd name="T14" fmla="*/ 203 w 389"/>
              <a:gd name="T15" fmla="*/ 78 h 463"/>
              <a:gd name="T16" fmla="*/ 216 w 389"/>
              <a:gd name="T17" fmla="*/ 102 h 463"/>
              <a:gd name="T18" fmla="*/ 228 w 389"/>
              <a:gd name="T19" fmla="*/ 110 h 463"/>
              <a:gd name="T20" fmla="*/ 250 w 389"/>
              <a:gd name="T21" fmla="*/ 149 h 463"/>
              <a:gd name="T22" fmla="*/ 253 w 389"/>
              <a:gd name="T23" fmla="*/ 161 h 463"/>
              <a:gd name="T24" fmla="*/ 260 w 389"/>
              <a:gd name="T25" fmla="*/ 178 h 463"/>
              <a:gd name="T26" fmla="*/ 260 w 389"/>
              <a:gd name="T27" fmla="*/ 203 h 463"/>
              <a:gd name="T28" fmla="*/ 279 w 389"/>
              <a:gd name="T29" fmla="*/ 237 h 463"/>
              <a:gd name="T30" fmla="*/ 281 w 389"/>
              <a:gd name="T31" fmla="*/ 263 h 463"/>
              <a:gd name="T32" fmla="*/ 301 w 389"/>
              <a:gd name="T33" fmla="*/ 294 h 463"/>
              <a:gd name="T34" fmla="*/ 294 w 389"/>
              <a:gd name="T35" fmla="*/ 324 h 463"/>
              <a:gd name="T36" fmla="*/ 301 w 389"/>
              <a:gd name="T37" fmla="*/ 346 h 463"/>
              <a:gd name="T38" fmla="*/ 327 w 389"/>
              <a:gd name="T39" fmla="*/ 343 h 463"/>
              <a:gd name="T40" fmla="*/ 337 w 389"/>
              <a:gd name="T41" fmla="*/ 341 h 463"/>
              <a:gd name="T42" fmla="*/ 350 w 389"/>
              <a:gd name="T43" fmla="*/ 355 h 463"/>
              <a:gd name="T44" fmla="*/ 366 w 389"/>
              <a:gd name="T45" fmla="*/ 382 h 463"/>
              <a:gd name="T46" fmla="*/ 369 w 389"/>
              <a:gd name="T47" fmla="*/ 392 h 463"/>
              <a:gd name="T48" fmla="*/ 376 w 389"/>
              <a:gd name="T49" fmla="*/ 406 h 463"/>
              <a:gd name="T50" fmla="*/ 388 w 389"/>
              <a:gd name="T51" fmla="*/ 412 h 463"/>
              <a:gd name="T52" fmla="*/ 389 w 389"/>
              <a:gd name="T53" fmla="*/ 431 h 463"/>
              <a:gd name="T54" fmla="*/ 376 w 389"/>
              <a:gd name="T55" fmla="*/ 450 h 463"/>
              <a:gd name="T56" fmla="*/ 352 w 389"/>
              <a:gd name="T57" fmla="*/ 462 h 463"/>
              <a:gd name="T58" fmla="*/ 340 w 389"/>
              <a:gd name="T59" fmla="*/ 462 h 463"/>
              <a:gd name="T60" fmla="*/ 332 w 389"/>
              <a:gd name="T61" fmla="*/ 440 h 463"/>
              <a:gd name="T62" fmla="*/ 332 w 389"/>
              <a:gd name="T63" fmla="*/ 431 h 463"/>
              <a:gd name="T64" fmla="*/ 321 w 389"/>
              <a:gd name="T65" fmla="*/ 411 h 463"/>
              <a:gd name="T66" fmla="*/ 299 w 389"/>
              <a:gd name="T67" fmla="*/ 395 h 463"/>
              <a:gd name="T68" fmla="*/ 279 w 389"/>
              <a:gd name="T69" fmla="*/ 367 h 463"/>
              <a:gd name="T70" fmla="*/ 253 w 389"/>
              <a:gd name="T71" fmla="*/ 343 h 463"/>
              <a:gd name="T72" fmla="*/ 209 w 389"/>
              <a:gd name="T73" fmla="*/ 316 h 463"/>
              <a:gd name="T74" fmla="*/ 192 w 389"/>
              <a:gd name="T75" fmla="*/ 299 h 463"/>
              <a:gd name="T76" fmla="*/ 187 w 389"/>
              <a:gd name="T77" fmla="*/ 282 h 463"/>
              <a:gd name="T78" fmla="*/ 197 w 389"/>
              <a:gd name="T79" fmla="*/ 239 h 463"/>
              <a:gd name="T80" fmla="*/ 197 w 389"/>
              <a:gd name="T81" fmla="*/ 224 h 463"/>
              <a:gd name="T82" fmla="*/ 191 w 389"/>
              <a:gd name="T83" fmla="*/ 180 h 463"/>
              <a:gd name="T84" fmla="*/ 172 w 389"/>
              <a:gd name="T85" fmla="*/ 163 h 463"/>
              <a:gd name="T86" fmla="*/ 163 w 389"/>
              <a:gd name="T87" fmla="*/ 154 h 463"/>
              <a:gd name="T88" fmla="*/ 150 w 389"/>
              <a:gd name="T89" fmla="*/ 149 h 463"/>
              <a:gd name="T90" fmla="*/ 152 w 389"/>
              <a:gd name="T91" fmla="*/ 142 h 463"/>
              <a:gd name="T92" fmla="*/ 138 w 389"/>
              <a:gd name="T93" fmla="*/ 130 h 463"/>
              <a:gd name="T94" fmla="*/ 116 w 389"/>
              <a:gd name="T95" fmla="*/ 108 h 463"/>
              <a:gd name="T96" fmla="*/ 92 w 389"/>
              <a:gd name="T97" fmla="*/ 110 h 463"/>
              <a:gd name="T98" fmla="*/ 84 w 389"/>
              <a:gd name="T99" fmla="*/ 93 h 463"/>
              <a:gd name="T100" fmla="*/ 56 w 389"/>
              <a:gd name="T101" fmla="*/ 71 h 463"/>
              <a:gd name="T102" fmla="*/ 39 w 389"/>
              <a:gd name="T103" fmla="*/ 66 h 463"/>
              <a:gd name="T104" fmla="*/ 34 w 389"/>
              <a:gd name="T105" fmla="*/ 42 h 463"/>
              <a:gd name="T106" fmla="*/ 14 w 389"/>
              <a:gd name="T107" fmla="*/ 25 h 463"/>
              <a:gd name="T108" fmla="*/ 7 w 389"/>
              <a:gd name="T109" fmla="*/ 2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89" h="463">
                <a:moveTo>
                  <a:pt x="0" y="10"/>
                </a:moveTo>
                <a:lnTo>
                  <a:pt x="5" y="10"/>
                </a:lnTo>
                <a:lnTo>
                  <a:pt x="11" y="10"/>
                </a:lnTo>
                <a:lnTo>
                  <a:pt x="14" y="8"/>
                </a:lnTo>
                <a:lnTo>
                  <a:pt x="17" y="10"/>
                </a:lnTo>
                <a:lnTo>
                  <a:pt x="21" y="6"/>
                </a:lnTo>
                <a:lnTo>
                  <a:pt x="26" y="11"/>
                </a:lnTo>
                <a:lnTo>
                  <a:pt x="43" y="11"/>
                </a:lnTo>
                <a:lnTo>
                  <a:pt x="53" y="8"/>
                </a:lnTo>
                <a:lnTo>
                  <a:pt x="56" y="6"/>
                </a:lnTo>
                <a:lnTo>
                  <a:pt x="56" y="3"/>
                </a:lnTo>
                <a:lnTo>
                  <a:pt x="65" y="0"/>
                </a:lnTo>
                <a:lnTo>
                  <a:pt x="70" y="0"/>
                </a:lnTo>
                <a:lnTo>
                  <a:pt x="72" y="5"/>
                </a:lnTo>
                <a:lnTo>
                  <a:pt x="90" y="10"/>
                </a:lnTo>
                <a:lnTo>
                  <a:pt x="145" y="13"/>
                </a:lnTo>
                <a:lnTo>
                  <a:pt x="169" y="15"/>
                </a:lnTo>
                <a:lnTo>
                  <a:pt x="175" y="15"/>
                </a:lnTo>
                <a:lnTo>
                  <a:pt x="184" y="30"/>
                </a:lnTo>
                <a:lnTo>
                  <a:pt x="187" y="44"/>
                </a:lnTo>
                <a:lnTo>
                  <a:pt x="196" y="61"/>
                </a:lnTo>
                <a:lnTo>
                  <a:pt x="196" y="64"/>
                </a:lnTo>
                <a:lnTo>
                  <a:pt x="201" y="79"/>
                </a:lnTo>
                <a:lnTo>
                  <a:pt x="203" y="78"/>
                </a:lnTo>
                <a:lnTo>
                  <a:pt x="203" y="83"/>
                </a:lnTo>
                <a:lnTo>
                  <a:pt x="220" y="95"/>
                </a:lnTo>
                <a:lnTo>
                  <a:pt x="216" y="102"/>
                </a:lnTo>
                <a:lnTo>
                  <a:pt x="220" y="113"/>
                </a:lnTo>
                <a:lnTo>
                  <a:pt x="225" y="112"/>
                </a:lnTo>
                <a:lnTo>
                  <a:pt x="228" y="110"/>
                </a:lnTo>
                <a:lnTo>
                  <a:pt x="245" y="127"/>
                </a:lnTo>
                <a:lnTo>
                  <a:pt x="245" y="136"/>
                </a:lnTo>
                <a:lnTo>
                  <a:pt x="250" y="149"/>
                </a:lnTo>
                <a:lnTo>
                  <a:pt x="253" y="149"/>
                </a:lnTo>
                <a:lnTo>
                  <a:pt x="253" y="151"/>
                </a:lnTo>
                <a:lnTo>
                  <a:pt x="253" y="161"/>
                </a:lnTo>
                <a:lnTo>
                  <a:pt x="255" y="166"/>
                </a:lnTo>
                <a:lnTo>
                  <a:pt x="257" y="178"/>
                </a:lnTo>
                <a:lnTo>
                  <a:pt x="260" y="178"/>
                </a:lnTo>
                <a:lnTo>
                  <a:pt x="260" y="186"/>
                </a:lnTo>
                <a:lnTo>
                  <a:pt x="257" y="198"/>
                </a:lnTo>
                <a:lnTo>
                  <a:pt x="260" y="203"/>
                </a:lnTo>
                <a:lnTo>
                  <a:pt x="260" y="205"/>
                </a:lnTo>
                <a:lnTo>
                  <a:pt x="270" y="231"/>
                </a:lnTo>
                <a:lnTo>
                  <a:pt x="279" y="237"/>
                </a:lnTo>
                <a:lnTo>
                  <a:pt x="279" y="243"/>
                </a:lnTo>
                <a:lnTo>
                  <a:pt x="281" y="246"/>
                </a:lnTo>
                <a:lnTo>
                  <a:pt x="281" y="263"/>
                </a:lnTo>
                <a:lnTo>
                  <a:pt x="286" y="270"/>
                </a:lnTo>
                <a:lnTo>
                  <a:pt x="293" y="277"/>
                </a:lnTo>
                <a:lnTo>
                  <a:pt x="301" y="294"/>
                </a:lnTo>
                <a:lnTo>
                  <a:pt x="299" y="302"/>
                </a:lnTo>
                <a:lnTo>
                  <a:pt x="294" y="311"/>
                </a:lnTo>
                <a:lnTo>
                  <a:pt x="294" y="324"/>
                </a:lnTo>
                <a:lnTo>
                  <a:pt x="298" y="331"/>
                </a:lnTo>
                <a:lnTo>
                  <a:pt x="298" y="336"/>
                </a:lnTo>
                <a:lnTo>
                  <a:pt x="301" y="346"/>
                </a:lnTo>
                <a:lnTo>
                  <a:pt x="313" y="351"/>
                </a:lnTo>
                <a:lnTo>
                  <a:pt x="321" y="348"/>
                </a:lnTo>
                <a:lnTo>
                  <a:pt x="327" y="343"/>
                </a:lnTo>
                <a:lnTo>
                  <a:pt x="330" y="336"/>
                </a:lnTo>
                <a:lnTo>
                  <a:pt x="335" y="338"/>
                </a:lnTo>
                <a:lnTo>
                  <a:pt x="337" y="341"/>
                </a:lnTo>
                <a:lnTo>
                  <a:pt x="340" y="341"/>
                </a:lnTo>
                <a:lnTo>
                  <a:pt x="342" y="351"/>
                </a:lnTo>
                <a:lnTo>
                  <a:pt x="350" y="355"/>
                </a:lnTo>
                <a:lnTo>
                  <a:pt x="352" y="367"/>
                </a:lnTo>
                <a:lnTo>
                  <a:pt x="362" y="367"/>
                </a:lnTo>
                <a:lnTo>
                  <a:pt x="366" y="382"/>
                </a:lnTo>
                <a:lnTo>
                  <a:pt x="367" y="385"/>
                </a:lnTo>
                <a:lnTo>
                  <a:pt x="371" y="389"/>
                </a:lnTo>
                <a:lnTo>
                  <a:pt x="369" y="392"/>
                </a:lnTo>
                <a:lnTo>
                  <a:pt x="367" y="397"/>
                </a:lnTo>
                <a:lnTo>
                  <a:pt x="369" y="397"/>
                </a:lnTo>
                <a:lnTo>
                  <a:pt x="376" y="406"/>
                </a:lnTo>
                <a:lnTo>
                  <a:pt x="381" y="406"/>
                </a:lnTo>
                <a:lnTo>
                  <a:pt x="384" y="409"/>
                </a:lnTo>
                <a:lnTo>
                  <a:pt x="388" y="412"/>
                </a:lnTo>
                <a:lnTo>
                  <a:pt x="388" y="419"/>
                </a:lnTo>
                <a:lnTo>
                  <a:pt x="389" y="424"/>
                </a:lnTo>
                <a:lnTo>
                  <a:pt x="389" y="431"/>
                </a:lnTo>
                <a:lnTo>
                  <a:pt x="384" y="441"/>
                </a:lnTo>
                <a:lnTo>
                  <a:pt x="379" y="446"/>
                </a:lnTo>
                <a:lnTo>
                  <a:pt x="376" y="450"/>
                </a:lnTo>
                <a:lnTo>
                  <a:pt x="367" y="453"/>
                </a:lnTo>
                <a:lnTo>
                  <a:pt x="355" y="462"/>
                </a:lnTo>
                <a:lnTo>
                  <a:pt x="352" y="462"/>
                </a:lnTo>
                <a:lnTo>
                  <a:pt x="352" y="463"/>
                </a:lnTo>
                <a:lnTo>
                  <a:pt x="345" y="463"/>
                </a:lnTo>
                <a:lnTo>
                  <a:pt x="340" y="462"/>
                </a:lnTo>
                <a:lnTo>
                  <a:pt x="333" y="450"/>
                </a:lnTo>
                <a:lnTo>
                  <a:pt x="333" y="446"/>
                </a:lnTo>
                <a:lnTo>
                  <a:pt x="332" y="440"/>
                </a:lnTo>
                <a:lnTo>
                  <a:pt x="332" y="438"/>
                </a:lnTo>
                <a:lnTo>
                  <a:pt x="330" y="435"/>
                </a:lnTo>
                <a:lnTo>
                  <a:pt x="332" y="431"/>
                </a:lnTo>
                <a:lnTo>
                  <a:pt x="330" y="429"/>
                </a:lnTo>
                <a:lnTo>
                  <a:pt x="328" y="423"/>
                </a:lnTo>
                <a:lnTo>
                  <a:pt x="321" y="411"/>
                </a:lnTo>
                <a:lnTo>
                  <a:pt x="316" y="399"/>
                </a:lnTo>
                <a:lnTo>
                  <a:pt x="304" y="395"/>
                </a:lnTo>
                <a:lnTo>
                  <a:pt x="299" y="395"/>
                </a:lnTo>
                <a:lnTo>
                  <a:pt x="287" y="378"/>
                </a:lnTo>
                <a:lnTo>
                  <a:pt x="287" y="373"/>
                </a:lnTo>
                <a:lnTo>
                  <a:pt x="279" y="367"/>
                </a:lnTo>
                <a:lnTo>
                  <a:pt x="257" y="346"/>
                </a:lnTo>
                <a:lnTo>
                  <a:pt x="259" y="343"/>
                </a:lnTo>
                <a:lnTo>
                  <a:pt x="253" y="343"/>
                </a:lnTo>
                <a:lnTo>
                  <a:pt x="223" y="331"/>
                </a:lnTo>
                <a:lnTo>
                  <a:pt x="216" y="317"/>
                </a:lnTo>
                <a:lnTo>
                  <a:pt x="209" y="316"/>
                </a:lnTo>
                <a:lnTo>
                  <a:pt x="209" y="304"/>
                </a:lnTo>
                <a:lnTo>
                  <a:pt x="199" y="297"/>
                </a:lnTo>
                <a:lnTo>
                  <a:pt x="192" y="299"/>
                </a:lnTo>
                <a:lnTo>
                  <a:pt x="189" y="299"/>
                </a:lnTo>
                <a:lnTo>
                  <a:pt x="189" y="290"/>
                </a:lnTo>
                <a:lnTo>
                  <a:pt x="187" y="282"/>
                </a:lnTo>
                <a:lnTo>
                  <a:pt x="189" y="266"/>
                </a:lnTo>
                <a:lnTo>
                  <a:pt x="196" y="251"/>
                </a:lnTo>
                <a:lnTo>
                  <a:pt x="197" y="239"/>
                </a:lnTo>
                <a:lnTo>
                  <a:pt x="203" y="236"/>
                </a:lnTo>
                <a:lnTo>
                  <a:pt x="201" y="232"/>
                </a:lnTo>
                <a:lnTo>
                  <a:pt x="197" y="224"/>
                </a:lnTo>
                <a:lnTo>
                  <a:pt x="197" y="193"/>
                </a:lnTo>
                <a:lnTo>
                  <a:pt x="194" y="183"/>
                </a:lnTo>
                <a:lnTo>
                  <a:pt x="191" y="180"/>
                </a:lnTo>
                <a:lnTo>
                  <a:pt x="180" y="164"/>
                </a:lnTo>
                <a:lnTo>
                  <a:pt x="177" y="161"/>
                </a:lnTo>
                <a:lnTo>
                  <a:pt x="172" y="163"/>
                </a:lnTo>
                <a:lnTo>
                  <a:pt x="165" y="159"/>
                </a:lnTo>
                <a:lnTo>
                  <a:pt x="165" y="156"/>
                </a:lnTo>
                <a:lnTo>
                  <a:pt x="163" y="154"/>
                </a:lnTo>
                <a:lnTo>
                  <a:pt x="160" y="156"/>
                </a:lnTo>
                <a:lnTo>
                  <a:pt x="157" y="153"/>
                </a:lnTo>
                <a:lnTo>
                  <a:pt x="150" y="149"/>
                </a:lnTo>
                <a:lnTo>
                  <a:pt x="150" y="146"/>
                </a:lnTo>
                <a:lnTo>
                  <a:pt x="153" y="144"/>
                </a:lnTo>
                <a:lnTo>
                  <a:pt x="152" y="142"/>
                </a:lnTo>
                <a:lnTo>
                  <a:pt x="141" y="137"/>
                </a:lnTo>
                <a:lnTo>
                  <a:pt x="138" y="134"/>
                </a:lnTo>
                <a:lnTo>
                  <a:pt x="138" y="130"/>
                </a:lnTo>
                <a:lnTo>
                  <a:pt x="133" y="112"/>
                </a:lnTo>
                <a:lnTo>
                  <a:pt x="129" y="108"/>
                </a:lnTo>
                <a:lnTo>
                  <a:pt x="116" y="108"/>
                </a:lnTo>
                <a:lnTo>
                  <a:pt x="102" y="107"/>
                </a:lnTo>
                <a:lnTo>
                  <a:pt x="94" y="110"/>
                </a:lnTo>
                <a:lnTo>
                  <a:pt x="92" y="110"/>
                </a:lnTo>
                <a:lnTo>
                  <a:pt x="92" y="105"/>
                </a:lnTo>
                <a:lnTo>
                  <a:pt x="87" y="102"/>
                </a:lnTo>
                <a:lnTo>
                  <a:pt x="84" y="93"/>
                </a:lnTo>
                <a:lnTo>
                  <a:pt x="73" y="88"/>
                </a:lnTo>
                <a:lnTo>
                  <a:pt x="65" y="88"/>
                </a:lnTo>
                <a:lnTo>
                  <a:pt x="56" y="71"/>
                </a:lnTo>
                <a:lnTo>
                  <a:pt x="48" y="69"/>
                </a:lnTo>
                <a:lnTo>
                  <a:pt x="44" y="71"/>
                </a:lnTo>
                <a:lnTo>
                  <a:pt x="39" y="66"/>
                </a:lnTo>
                <a:lnTo>
                  <a:pt x="36" y="64"/>
                </a:lnTo>
                <a:lnTo>
                  <a:pt x="34" y="61"/>
                </a:lnTo>
                <a:lnTo>
                  <a:pt x="34" y="42"/>
                </a:lnTo>
                <a:lnTo>
                  <a:pt x="24" y="35"/>
                </a:lnTo>
                <a:lnTo>
                  <a:pt x="19" y="35"/>
                </a:lnTo>
                <a:lnTo>
                  <a:pt x="14" y="25"/>
                </a:lnTo>
                <a:lnTo>
                  <a:pt x="14" y="18"/>
                </a:lnTo>
                <a:lnTo>
                  <a:pt x="12" y="20"/>
                </a:lnTo>
                <a:lnTo>
                  <a:pt x="7" y="20"/>
                </a:lnTo>
                <a:lnTo>
                  <a:pt x="5" y="22"/>
                </a:lnTo>
                <a:lnTo>
                  <a:pt x="0" y="10"/>
                </a:ln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19" name="Rectángulo 118"/>
          <p:cNvSpPr/>
          <p:nvPr/>
        </p:nvSpPr>
        <p:spPr>
          <a:xfrm rot="3532909">
            <a:off x="663522" y="2975769"/>
            <a:ext cx="132600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S" sz="800" dirty="0">
                <a:solidFill>
                  <a:srgbClr val="000000"/>
                </a:solidFill>
                <a:latin typeface="Calibri cuerpo"/>
                <a:cs typeface="Calibri cuerpo"/>
              </a:rPr>
              <a:t>BAJA CALIFORNIA SUR</a:t>
            </a:r>
          </a:p>
        </p:txBody>
      </p:sp>
      <p:sp>
        <p:nvSpPr>
          <p:cNvPr id="127" name="Rectángulo 126"/>
          <p:cNvSpPr/>
          <p:nvPr/>
        </p:nvSpPr>
        <p:spPr>
          <a:xfrm rot="4094810">
            <a:off x="-133124" y="1404419"/>
            <a:ext cx="145980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S" sz="800" dirty="0">
                <a:solidFill>
                  <a:srgbClr val="000000"/>
                </a:solidFill>
                <a:latin typeface="Calibri cuerpo"/>
                <a:cs typeface="Calibri cuerpo"/>
              </a:rPr>
              <a:t>BAJA CALIFORNIA NORTE</a:t>
            </a:r>
          </a:p>
        </p:txBody>
      </p:sp>
      <p:sp>
        <p:nvSpPr>
          <p:cNvPr id="136" name="Freeform 65"/>
          <p:cNvSpPr>
            <a:spLocks/>
          </p:cNvSpPr>
          <p:nvPr/>
        </p:nvSpPr>
        <p:spPr bwMode="auto">
          <a:xfrm>
            <a:off x="2055996" y="2696263"/>
            <a:ext cx="1136650" cy="1547813"/>
          </a:xfrm>
          <a:custGeom>
            <a:avLst/>
            <a:gdLst/>
            <a:ahLst/>
            <a:cxnLst>
              <a:cxn ang="0">
                <a:pos x="6" y="749"/>
              </a:cxn>
              <a:cxn ang="0">
                <a:pos x="19" y="861"/>
              </a:cxn>
              <a:cxn ang="0">
                <a:pos x="112" y="873"/>
              </a:cxn>
              <a:cxn ang="0">
                <a:pos x="151" y="920"/>
              </a:cxn>
              <a:cxn ang="0">
                <a:pos x="177" y="907"/>
              </a:cxn>
              <a:cxn ang="0">
                <a:pos x="217" y="979"/>
              </a:cxn>
              <a:cxn ang="0">
                <a:pos x="230" y="960"/>
              </a:cxn>
              <a:cxn ang="0">
                <a:pos x="276" y="986"/>
              </a:cxn>
              <a:cxn ang="0">
                <a:pos x="290" y="946"/>
              </a:cxn>
              <a:cxn ang="0">
                <a:pos x="329" y="940"/>
              </a:cxn>
              <a:cxn ang="0">
                <a:pos x="355" y="979"/>
              </a:cxn>
              <a:cxn ang="0">
                <a:pos x="349" y="1045"/>
              </a:cxn>
              <a:cxn ang="0">
                <a:pos x="487" y="1098"/>
              </a:cxn>
              <a:cxn ang="0">
                <a:pos x="612" y="1183"/>
              </a:cxn>
              <a:cxn ang="0">
                <a:pos x="703" y="1236"/>
              </a:cxn>
              <a:cxn ang="0">
                <a:pos x="750" y="1301"/>
              </a:cxn>
              <a:cxn ang="0">
                <a:pos x="762" y="1360"/>
              </a:cxn>
              <a:cxn ang="0">
                <a:pos x="743" y="1432"/>
              </a:cxn>
              <a:cxn ang="0">
                <a:pos x="750" y="1511"/>
              </a:cxn>
              <a:cxn ang="0">
                <a:pos x="868" y="1617"/>
              </a:cxn>
              <a:cxn ang="0">
                <a:pos x="1092" y="1807"/>
              </a:cxn>
              <a:cxn ang="0">
                <a:pos x="1355" y="2050"/>
              </a:cxn>
              <a:cxn ang="0">
                <a:pos x="1394" y="2169"/>
              </a:cxn>
              <a:cxn ang="0">
                <a:pos x="1447" y="2215"/>
              </a:cxn>
              <a:cxn ang="0">
                <a:pos x="1506" y="2287"/>
              </a:cxn>
              <a:cxn ang="0">
                <a:pos x="1578" y="2405"/>
              </a:cxn>
              <a:cxn ang="0">
                <a:pos x="1611" y="2478"/>
              </a:cxn>
              <a:cxn ang="0">
                <a:pos x="1683" y="2537"/>
              </a:cxn>
              <a:cxn ang="0">
                <a:pos x="1775" y="2642"/>
              </a:cxn>
              <a:cxn ang="0">
                <a:pos x="1815" y="2701"/>
              </a:cxn>
              <a:cxn ang="0">
                <a:pos x="1880" y="2761"/>
              </a:cxn>
              <a:cxn ang="0">
                <a:pos x="1973" y="2879"/>
              </a:cxn>
              <a:cxn ang="0">
                <a:pos x="2018" y="2919"/>
              </a:cxn>
              <a:cxn ang="0">
                <a:pos x="2085" y="2892"/>
              </a:cxn>
              <a:cxn ang="0">
                <a:pos x="2071" y="2701"/>
              </a:cxn>
              <a:cxn ang="0">
                <a:pos x="2143" y="2648"/>
              </a:cxn>
              <a:cxn ang="0">
                <a:pos x="2052" y="2510"/>
              </a:cxn>
              <a:cxn ang="0">
                <a:pos x="1992" y="2379"/>
              </a:cxn>
              <a:cxn ang="0">
                <a:pos x="1933" y="2235"/>
              </a:cxn>
              <a:cxn ang="0">
                <a:pos x="1860" y="1991"/>
              </a:cxn>
              <a:cxn ang="0">
                <a:pos x="1756" y="1775"/>
              </a:cxn>
              <a:cxn ang="0">
                <a:pos x="1631" y="1775"/>
              </a:cxn>
              <a:cxn ang="0">
                <a:pos x="1499" y="1676"/>
              </a:cxn>
              <a:cxn ang="0">
                <a:pos x="1407" y="1499"/>
              </a:cxn>
              <a:cxn ang="0">
                <a:pos x="1309" y="1412"/>
              </a:cxn>
              <a:cxn ang="0">
                <a:pos x="1262" y="1137"/>
              </a:cxn>
              <a:cxn ang="0">
                <a:pos x="1282" y="946"/>
              </a:cxn>
              <a:cxn ang="0">
                <a:pos x="1151" y="742"/>
              </a:cxn>
              <a:cxn ang="0">
                <a:pos x="1039" y="624"/>
              </a:cxn>
              <a:cxn ang="0">
                <a:pos x="900" y="565"/>
              </a:cxn>
              <a:cxn ang="0">
                <a:pos x="822" y="190"/>
              </a:cxn>
              <a:cxn ang="0">
                <a:pos x="691" y="12"/>
              </a:cxn>
              <a:cxn ang="0">
                <a:pos x="559" y="39"/>
              </a:cxn>
              <a:cxn ang="0">
                <a:pos x="428" y="296"/>
              </a:cxn>
              <a:cxn ang="0">
                <a:pos x="118" y="433"/>
              </a:cxn>
              <a:cxn ang="0">
                <a:pos x="39" y="578"/>
              </a:cxn>
            </a:cxnLst>
            <a:rect l="0" t="0" r="r" b="b"/>
            <a:pathLst>
              <a:path w="2150" h="2925">
                <a:moveTo>
                  <a:pt x="0" y="670"/>
                </a:moveTo>
                <a:lnTo>
                  <a:pt x="6" y="689"/>
                </a:lnTo>
                <a:lnTo>
                  <a:pt x="13" y="703"/>
                </a:lnTo>
                <a:lnTo>
                  <a:pt x="19" y="709"/>
                </a:lnTo>
                <a:lnTo>
                  <a:pt x="6" y="749"/>
                </a:lnTo>
                <a:lnTo>
                  <a:pt x="0" y="756"/>
                </a:lnTo>
                <a:lnTo>
                  <a:pt x="0" y="768"/>
                </a:lnTo>
                <a:lnTo>
                  <a:pt x="19" y="782"/>
                </a:lnTo>
                <a:lnTo>
                  <a:pt x="19" y="835"/>
                </a:lnTo>
                <a:lnTo>
                  <a:pt x="19" y="861"/>
                </a:lnTo>
                <a:lnTo>
                  <a:pt x="33" y="867"/>
                </a:lnTo>
                <a:lnTo>
                  <a:pt x="39" y="867"/>
                </a:lnTo>
                <a:lnTo>
                  <a:pt x="59" y="861"/>
                </a:lnTo>
                <a:lnTo>
                  <a:pt x="85" y="861"/>
                </a:lnTo>
                <a:lnTo>
                  <a:pt x="112" y="873"/>
                </a:lnTo>
                <a:lnTo>
                  <a:pt x="132" y="887"/>
                </a:lnTo>
                <a:lnTo>
                  <a:pt x="138" y="907"/>
                </a:lnTo>
                <a:lnTo>
                  <a:pt x="138" y="913"/>
                </a:lnTo>
                <a:lnTo>
                  <a:pt x="144" y="920"/>
                </a:lnTo>
                <a:lnTo>
                  <a:pt x="151" y="920"/>
                </a:lnTo>
                <a:lnTo>
                  <a:pt x="144" y="913"/>
                </a:lnTo>
                <a:lnTo>
                  <a:pt x="151" y="907"/>
                </a:lnTo>
                <a:lnTo>
                  <a:pt x="151" y="900"/>
                </a:lnTo>
                <a:lnTo>
                  <a:pt x="171" y="907"/>
                </a:lnTo>
                <a:lnTo>
                  <a:pt x="177" y="907"/>
                </a:lnTo>
                <a:lnTo>
                  <a:pt x="171" y="926"/>
                </a:lnTo>
                <a:lnTo>
                  <a:pt x="191" y="960"/>
                </a:lnTo>
                <a:lnTo>
                  <a:pt x="203" y="966"/>
                </a:lnTo>
                <a:lnTo>
                  <a:pt x="211" y="979"/>
                </a:lnTo>
                <a:lnTo>
                  <a:pt x="217" y="979"/>
                </a:lnTo>
                <a:lnTo>
                  <a:pt x="223" y="979"/>
                </a:lnTo>
                <a:lnTo>
                  <a:pt x="230" y="979"/>
                </a:lnTo>
                <a:lnTo>
                  <a:pt x="223" y="972"/>
                </a:lnTo>
                <a:lnTo>
                  <a:pt x="223" y="960"/>
                </a:lnTo>
                <a:lnTo>
                  <a:pt x="230" y="960"/>
                </a:lnTo>
                <a:lnTo>
                  <a:pt x="237" y="960"/>
                </a:lnTo>
                <a:lnTo>
                  <a:pt x="250" y="960"/>
                </a:lnTo>
                <a:lnTo>
                  <a:pt x="256" y="966"/>
                </a:lnTo>
                <a:lnTo>
                  <a:pt x="270" y="966"/>
                </a:lnTo>
                <a:lnTo>
                  <a:pt x="276" y="986"/>
                </a:lnTo>
                <a:lnTo>
                  <a:pt x="282" y="979"/>
                </a:lnTo>
                <a:lnTo>
                  <a:pt x="290" y="979"/>
                </a:lnTo>
                <a:lnTo>
                  <a:pt x="290" y="966"/>
                </a:lnTo>
                <a:lnTo>
                  <a:pt x="296" y="966"/>
                </a:lnTo>
                <a:lnTo>
                  <a:pt x="290" y="946"/>
                </a:lnTo>
                <a:lnTo>
                  <a:pt x="290" y="940"/>
                </a:lnTo>
                <a:lnTo>
                  <a:pt x="309" y="926"/>
                </a:lnTo>
                <a:lnTo>
                  <a:pt x="316" y="926"/>
                </a:lnTo>
                <a:lnTo>
                  <a:pt x="329" y="926"/>
                </a:lnTo>
                <a:lnTo>
                  <a:pt x="329" y="940"/>
                </a:lnTo>
                <a:lnTo>
                  <a:pt x="329" y="946"/>
                </a:lnTo>
                <a:lnTo>
                  <a:pt x="335" y="946"/>
                </a:lnTo>
                <a:lnTo>
                  <a:pt x="335" y="960"/>
                </a:lnTo>
                <a:lnTo>
                  <a:pt x="355" y="966"/>
                </a:lnTo>
                <a:lnTo>
                  <a:pt x="355" y="979"/>
                </a:lnTo>
                <a:lnTo>
                  <a:pt x="349" y="992"/>
                </a:lnTo>
                <a:lnTo>
                  <a:pt x="355" y="999"/>
                </a:lnTo>
                <a:lnTo>
                  <a:pt x="349" y="1019"/>
                </a:lnTo>
                <a:lnTo>
                  <a:pt x="349" y="1031"/>
                </a:lnTo>
                <a:lnTo>
                  <a:pt x="349" y="1045"/>
                </a:lnTo>
                <a:lnTo>
                  <a:pt x="355" y="1051"/>
                </a:lnTo>
                <a:lnTo>
                  <a:pt x="369" y="1051"/>
                </a:lnTo>
                <a:lnTo>
                  <a:pt x="414" y="1064"/>
                </a:lnTo>
                <a:lnTo>
                  <a:pt x="480" y="1098"/>
                </a:lnTo>
                <a:lnTo>
                  <a:pt x="487" y="1098"/>
                </a:lnTo>
                <a:lnTo>
                  <a:pt x="506" y="1110"/>
                </a:lnTo>
                <a:lnTo>
                  <a:pt x="533" y="1130"/>
                </a:lnTo>
                <a:lnTo>
                  <a:pt x="533" y="1137"/>
                </a:lnTo>
                <a:lnTo>
                  <a:pt x="565" y="1177"/>
                </a:lnTo>
                <a:lnTo>
                  <a:pt x="612" y="1183"/>
                </a:lnTo>
                <a:lnTo>
                  <a:pt x="618" y="1183"/>
                </a:lnTo>
                <a:lnTo>
                  <a:pt x="644" y="1196"/>
                </a:lnTo>
                <a:lnTo>
                  <a:pt x="651" y="1196"/>
                </a:lnTo>
                <a:lnTo>
                  <a:pt x="683" y="1236"/>
                </a:lnTo>
                <a:lnTo>
                  <a:pt x="703" y="1236"/>
                </a:lnTo>
                <a:lnTo>
                  <a:pt x="723" y="1242"/>
                </a:lnTo>
                <a:lnTo>
                  <a:pt x="730" y="1248"/>
                </a:lnTo>
                <a:lnTo>
                  <a:pt x="750" y="1262"/>
                </a:lnTo>
                <a:lnTo>
                  <a:pt x="756" y="1282"/>
                </a:lnTo>
                <a:lnTo>
                  <a:pt x="750" y="1301"/>
                </a:lnTo>
                <a:lnTo>
                  <a:pt x="750" y="1308"/>
                </a:lnTo>
                <a:lnTo>
                  <a:pt x="750" y="1315"/>
                </a:lnTo>
                <a:lnTo>
                  <a:pt x="770" y="1321"/>
                </a:lnTo>
                <a:lnTo>
                  <a:pt x="770" y="1347"/>
                </a:lnTo>
                <a:lnTo>
                  <a:pt x="762" y="1360"/>
                </a:lnTo>
                <a:lnTo>
                  <a:pt x="756" y="1367"/>
                </a:lnTo>
                <a:lnTo>
                  <a:pt x="762" y="1373"/>
                </a:lnTo>
                <a:lnTo>
                  <a:pt x="762" y="1393"/>
                </a:lnTo>
                <a:lnTo>
                  <a:pt x="756" y="1400"/>
                </a:lnTo>
                <a:lnTo>
                  <a:pt x="743" y="1432"/>
                </a:lnTo>
                <a:lnTo>
                  <a:pt x="723" y="1439"/>
                </a:lnTo>
                <a:lnTo>
                  <a:pt x="750" y="1465"/>
                </a:lnTo>
                <a:lnTo>
                  <a:pt x="756" y="1479"/>
                </a:lnTo>
                <a:lnTo>
                  <a:pt x="750" y="1499"/>
                </a:lnTo>
                <a:lnTo>
                  <a:pt x="750" y="1511"/>
                </a:lnTo>
                <a:lnTo>
                  <a:pt x="770" y="1531"/>
                </a:lnTo>
                <a:lnTo>
                  <a:pt x="796" y="1551"/>
                </a:lnTo>
                <a:lnTo>
                  <a:pt x="861" y="1604"/>
                </a:lnTo>
                <a:lnTo>
                  <a:pt x="868" y="1610"/>
                </a:lnTo>
                <a:lnTo>
                  <a:pt x="868" y="1617"/>
                </a:lnTo>
                <a:lnTo>
                  <a:pt x="875" y="1630"/>
                </a:lnTo>
                <a:lnTo>
                  <a:pt x="1026" y="1742"/>
                </a:lnTo>
                <a:lnTo>
                  <a:pt x="1078" y="1795"/>
                </a:lnTo>
                <a:lnTo>
                  <a:pt x="1084" y="1801"/>
                </a:lnTo>
                <a:lnTo>
                  <a:pt x="1092" y="1807"/>
                </a:lnTo>
                <a:lnTo>
                  <a:pt x="1118" y="1827"/>
                </a:lnTo>
                <a:lnTo>
                  <a:pt x="1144" y="1847"/>
                </a:lnTo>
                <a:lnTo>
                  <a:pt x="1203" y="1892"/>
                </a:lnTo>
                <a:lnTo>
                  <a:pt x="1302" y="1991"/>
                </a:lnTo>
                <a:lnTo>
                  <a:pt x="1355" y="2050"/>
                </a:lnTo>
                <a:lnTo>
                  <a:pt x="1361" y="2083"/>
                </a:lnTo>
                <a:lnTo>
                  <a:pt x="1380" y="2109"/>
                </a:lnTo>
                <a:lnTo>
                  <a:pt x="1380" y="2123"/>
                </a:lnTo>
                <a:lnTo>
                  <a:pt x="1400" y="2143"/>
                </a:lnTo>
                <a:lnTo>
                  <a:pt x="1394" y="2169"/>
                </a:lnTo>
                <a:lnTo>
                  <a:pt x="1400" y="2176"/>
                </a:lnTo>
                <a:lnTo>
                  <a:pt x="1420" y="2202"/>
                </a:lnTo>
                <a:lnTo>
                  <a:pt x="1433" y="2202"/>
                </a:lnTo>
                <a:lnTo>
                  <a:pt x="1440" y="2208"/>
                </a:lnTo>
                <a:lnTo>
                  <a:pt x="1447" y="2215"/>
                </a:lnTo>
                <a:lnTo>
                  <a:pt x="1453" y="2222"/>
                </a:lnTo>
                <a:lnTo>
                  <a:pt x="1473" y="2255"/>
                </a:lnTo>
                <a:lnTo>
                  <a:pt x="1493" y="2267"/>
                </a:lnTo>
                <a:lnTo>
                  <a:pt x="1499" y="2287"/>
                </a:lnTo>
                <a:lnTo>
                  <a:pt x="1506" y="2287"/>
                </a:lnTo>
                <a:lnTo>
                  <a:pt x="1519" y="2314"/>
                </a:lnTo>
                <a:lnTo>
                  <a:pt x="1532" y="2320"/>
                </a:lnTo>
                <a:lnTo>
                  <a:pt x="1565" y="2366"/>
                </a:lnTo>
                <a:lnTo>
                  <a:pt x="1572" y="2392"/>
                </a:lnTo>
                <a:lnTo>
                  <a:pt x="1578" y="2405"/>
                </a:lnTo>
                <a:lnTo>
                  <a:pt x="1585" y="2431"/>
                </a:lnTo>
                <a:lnTo>
                  <a:pt x="1598" y="2445"/>
                </a:lnTo>
                <a:lnTo>
                  <a:pt x="1598" y="2478"/>
                </a:lnTo>
                <a:lnTo>
                  <a:pt x="1611" y="2471"/>
                </a:lnTo>
                <a:lnTo>
                  <a:pt x="1611" y="2478"/>
                </a:lnTo>
                <a:lnTo>
                  <a:pt x="1611" y="2471"/>
                </a:lnTo>
                <a:lnTo>
                  <a:pt x="1651" y="2498"/>
                </a:lnTo>
                <a:lnTo>
                  <a:pt x="1677" y="2530"/>
                </a:lnTo>
                <a:lnTo>
                  <a:pt x="1677" y="2524"/>
                </a:lnTo>
                <a:lnTo>
                  <a:pt x="1683" y="2537"/>
                </a:lnTo>
                <a:lnTo>
                  <a:pt x="1696" y="2557"/>
                </a:lnTo>
                <a:lnTo>
                  <a:pt x="1710" y="2570"/>
                </a:lnTo>
                <a:lnTo>
                  <a:pt x="1730" y="2589"/>
                </a:lnTo>
                <a:lnTo>
                  <a:pt x="1749" y="2609"/>
                </a:lnTo>
                <a:lnTo>
                  <a:pt x="1775" y="2642"/>
                </a:lnTo>
                <a:lnTo>
                  <a:pt x="1782" y="2662"/>
                </a:lnTo>
                <a:lnTo>
                  <a:pt x="1801" y="2682"/>
                </a:lnTo>
                <a:lnTo>
                  <a:pt x="1809" y="2701"/>
                </a:lnTo>
                <a:lnTo>
                  <a:pt x="1815" y="2708"/>
                </a:lnTo>
                <a:lnTo>
                  <a:pt x="1815" y="2701"/>
                </a:lnTo>
                <a:lnTo>
                  <a:pt x="1815" y="2708"/>
                </a:lnTo>
                <a:lnTo>
                  <a:pt x="1854" y="2735"/>
                </a:lnTo>
                <a:lnTo>
                  <a:pt x="1868" y="2754"/>
                </a:lnTo>
                <a:lnTo>
                  <a:pt x="1874" y="2754"/>
                </a:lnTo>
                <a:lnTo>
                  <a:pt x="1880" y="2761"/>
                </a:lnTo>
                <a:lnTo>
                  <a:pt x="1920" y="2800"/>
                </a:lnTo>
                <a:lnTo>
                  <a:pt x="1953" y="2859"/>
                </a:lnTo>
                <a:lnTo>
                  <a:pt x="1959" y="2872"/>
                </a:lnTo>
                <a:lnTo>
                  <a:pt x="1953" y="2885"/>
                </a:lnTo>
                <a:lnTo>
                  <a:pt x="1973" y="2879"/>
                </a:lnTo>
                <a:lnTo>
                  <a:pt x="1979" y="2892"/>
                </a:lnTo>
                <a:lnTo>
                  <a:pt x="1999" y="2899"/>
                </a:lnTo>
                <a:lnTo>
                  <a:pt x="2006" y="2899"/>
                </a:lnTo>
                <a:lnTo>
                  <a:pt x="2026" y="2911"/>
                </a:lnTo>
                <a:lnTo>
                  <a:pt x="2018" y="2919"/>
                </a:lnTo>
                <a:lnTo>
                  <a:pt x="2026" y="2925"/>
                </a:lnTo>
                <a:lnTo>
                  <a:pt x="2032" y="2919"/>
                </a:lnTo>
                <a:lnTo>
                  <a:pt x="2078" y="2925"/>
                </a:lnTo>
                <a:lnTo>
                  <a:pt x="2091" y="2919"/>
                </a:lnTo>
                <a:lnTo>
                  <a:pt x="2085" y="2892"/>
                </a:lnTo>
                <a:lnTo>
                  <a:pt x="2071" y="2866"/>
                </a:lnTo>
                <a:lnTo>
                  <a:pt x="2071" y="2859"/>
                </a:lnTo>
                <a:lnTo>
                  <a:pt x="2065" y="2840"/>
                </a:lnTo>
                <a:lnTo>
                  <a:pt x="2078" y="2708"/>
                </a:lnTo>
                <a:lnTo>
                  <a:pt x="2071" y="2701"/>
                </a:lnTo>
                <a:lnTo>
                  <a:pt x="2065" y="2682"/>
                </a:lnTo>
                <a:lnTo>
                  <a:pt x="2065" y="2668"/>
                </a:lnTo>
                <a:lnTo>
                  <a:pt x="2078" y="2656"/>
                </a:lnTo>
                <a:lnTo>
                  <a:pt x="2111" y="2642"/>
                </a:lnTo>
                <a:lnTo>
                  <a:pt x="2143" y="2648"/>
                </a:lnTo>
                <a:lnTo>
                  <a:pt x="2150" y="2583"/>
                </a:lnTo>
                <a:lnTo>
                  <a:pt x="2150" y="2550"/>
                </a:lnTo>
                <a:lnTo>
                  <a:pt x="2131" y="2518"/>
                </a:lnTo>
                <a:lnTo>
                  <a:pt x="2085" y="2510"/>
                </a:lnTo>
                <a:lnTo>
                  <a:pt x="2052" y="2510"/>
                </a:lnTo>
                <a:lnTo>
                  <a:pt x="2038" y="2504"/>
                </a:lnTo>
                <a:lnTo>
                  <a:pt x="2045" y="2491"/>
                </a:lnTo>
                <a:lnTo>
                  <a:pt x="2026" y="2465"/>
                </a:lnTo>
                <a:lnTo>
                  <a:pt x="2012" y="2431"/>
                </a:lnTo>
                <a:lnTo>
                  <a:pt x="1992" y="2379"/>
                </a:lnTo>
                <a:lnTo>
                  <a:pt x="1986" y="2372"/>
                </a:lnTo>
                <a:lnTo>
                  <a:pt x="1973" y="2346"/>
                </a:lnTo>
                <a:lnTo>
                  <a:pt x="1953" y="2326"/>
                </a:lnTo>
                <a:lnTo>
                  <a:pt x="1947" y="2314"/>
                </a:lnTo>
                <a:lnTo>
                  <a:pt x="1933" y="2235"/>
                </a:lnTo>
                <a:lnTo>
                  <a:pt x="1907" y="2182"/>
                </a:lnTo>
                <a:lnTo>
                  <a:pt x="1887" y="2143"/>
                </a:lnTo>
                <a:lnTo>
                  <a:pt x="1868" y="2070"/>
                </a:lnTo>
                <a:lnTo>
                  <a:pt x="1874" y="2024"/>
                </a:lnTo>
                <a:lnTo>
                  <a:pt x="1860" y="1991"/>
                </a:lnTo>
                <a:lnTo>
                  <a:pt x="1868" y="1952"/>
                </a:lnTo>
                <a:lnTo>
                  <a:pt x="1815" y="1847"/>
                </a:lnTo>
                <a:lnTo>
                  <a:pt x="1795" y="1834"/>
                </a:lnTo>
                <a:lnTo>
                  <a:pt x="1769" y="1781"/>
                </a:lnTo>
                <a:lnTo>
                  <a:pt x="1756" y="1775"/>
                </a:lnTo>
                <a:lnTo>
                  <a:pt x="1722" y="1748"/>
                </a:lnTo>
                <a:lnTo>
                  <a:pt x="1696" y="1755"/>
                </a:lnTo>
                <a:lnTo>
                  <a:pt x="1670" y="1768"/>
                </a:lnTo>
                <a:lnTo>
                  <a:pt x="1657" y="1775"/>
                </a:lnTo>
                <a:lnTo>
                  <a:pt x="1631" y="1775"/>
                </a:lnTo>
                <a:lnTo>
                  <a:pt x="1604" y="1787"/>
                </a:lnTo>
                <a:lnTo>
                  <a:pt x="1572" y="1795"/>
                </a:lnTo>
                <a:lnTo>
                  <a:pt x="1538" y="1775"/>
                </a:lnTo>
                <a:lnTo>
                  <a:pt x="1519" y="1716"/>
                </a:lnTo>
                <a:lnTo>
                  <a:pt x="1499" y="1676"/>
                </a:lnTo>
                <a:lnTo>
                  <a:pt x="1493" y="1657"/>
                </a:lnTo>
                <a:lnTo>
                  <a:pt x="1473" y="1610"/>
                </a:lnTo>
                <a:lnTo>
                  <a:pt x="1453" y="1564"/>
                </a:lnTo>
                <a:lnTo>
                  <a:pt x="1433" y="1525"/>
                </a:lnTo>
                <a:lnTo>
                  <a:pt x="1407" y="1499"/>
                </a:lnTo>
                <a:lnTo>
                  <a:pt x="1380" y="1459"/>
                </a:lnTo>
                <a:lnTo>
                  <a:pt x="1361" y="1452"/>
                </a:lnTo>
                <a:lnTo>
                  <a:pt x="1355" y="1452"/>
                </a:lnTo>
                <a:lnTo>
                  <a:pt x="1335" y="1446"/>
                </a:lnTo>
                <a:lnTo>
                  <a:pt x="1309" y="1412"/>
                </a:lnTo>
                <a:lnTo>
                  <a:pt x="1289" y="1353"/>
                </a:lnTo>
                <a:lnTo>
                  <a:pt x="1269" y="1295"/>
                </a:lnTo>
                <a:lnTo>
                  <a:pt x="1262" y="1236"/>
                </a:lnTo>
                <a:lnTo>
                  <a:pt x="1256" y="1183"/>
                </a:lnTo>
                <a:lnTo>
                  <a:pt x="1262" y="1137"/>
                </a:lnTo>
                <a:lnTo>
                  <a:pt x="1269" y="1098"/>
                </a:lnTo>
                <a:lnTo>
                  <a:pt x="1282" y="1064"/>
                </a:lnTo>
                <a:lnTo>
                  <a:pt x="1282" y="1019"/>
                </a:lnTo>
                <a:lnTo>
                  <a:pt x="1282" y="966"/>
                </a:lnTo>
                <a:lnTo>
                  <a:pt x="1282" y="946"/>
                </a:lnTo>
                <a:lnTo>
                  <a:pt x="1276" y="887"/>
                </a:lnTo>
                <a:lnTo>
                  <a:pt x="1256" y="847"/>
                </a:lnTo>
                <a:lnTo>
                  <a:pt x="1203" y="782"/>
                </a:lnTo>
                <a:lnTo>
                  <a:pt x="1163" y="768"/>
                </a:lnTo>
                <a:lnTo>
                  <a:pt x="1151" y="742"/>
                </a:lnTo>
                <a:lnTo>
                  <a:pt x="1144" y="670"/>
                </a:lnTo>
                <a:lnTo>
                  <a:pt x="1137" y="644"/>
                </a:lnTo>
                <a:lnTo>
                  <a:pt x="1111" y="624"/>
                </a:lnTo>
                <a:lnTo>
                  <a:pt x="1084" y="630"/>
                </a:lnTo>
                <a:lnTo>
                  <a:pt x="1039" y="624"/>
                </a:lnTo>
                <a:lnTo>
                  <a:pt x="967" y="604"/>
                </a:lnTo>
                <a:lnTo>
                  <a:pt x="947" y="604"/>
                </a:lnTo>
                <a:lnTo>
                  <a:pt x="928" y="585"/>
                </a:lnTo>
                <a:lnTo>
                  <a:pt x="920" y="578"/>
                </a:lnTo>
                <a:lnTo>
                  <a:pt x="900" y="565"/>
                </a:lnTo>
                <a:lnTo>
                  <a:pt x="888" y="480"/>
                </a:lnTo>
                <a:lnTo>
                  <a:pt x="888" y="427"/>
                </a:lnTo>
                <a:lnTo>
                  <a:pt x="868" y="322"/>
                </a:lnTo>
                <a:lnTo>
                  <a:pt x="841" y="263"/>
                </a:lnTo>
                <a:lnTo>
                  <a:pt x="822" y="190"/>
                </a:lnTo>
                <a:lnTo>
                  <a:pt x="802" y="144"/>
                </a:lnTo>
                <a:lnTo>
                  <a:pt x="802" y="111"/>
                </a:lnTo>
                <a:lnTo>
                  <a:pt x="770" y="65"/>
                </a:lnTo>
                <a:lnTo>
                  <a:pt x="730" y="39"/>
                </a:lnTo>
                <a:lnTo>
                  <a:pt x="691" y="12"/>
                </a:lnTo>
                <a:lnTo>
                  <a:pt x="664" y="6"/>
                </a:lnTo>
                <a:lnTo>
                  <a:pt x="651" y="6"/>
                </a:lnTo>
                <a:lnTo>
                  <a:pt x="631" y="6"/>
                </a:lnTo>
                <a:lnTo>
                  <a:pt x="618" y="0"/>
                </a:lnTo>
                <a:lnTo>
                  <a:pt x="559" y="39"/>
                </a:lnTo>
                <a:lnTo>
                  <a:pt x="565" y="98"/>
                </a:lnTo>
                <a:lnTo>
                  <a:pt x="572" y="138"/>
                </a:lnTo>
                <a:lnTo>
                  <a:pt x="565" y="158"/>
                </a:lnTo>
                <a:lnTo>
                  <a:pt x="506" y="229"/>
                </a:lnTo>
                <a:lnTo>
                  <a:pt x="428" y="296"/>
                </a:lnTo>
                <a:lnTo>
                  <a:pt x="243" y="407"/>
                </a:lnTo>
                <a:lnTo>
                  <a:pt x="158" y="472"/>
                </a:lnTo>
                <a:lnTo>
                  <a:pt x="138" y="413"/>
                </a:lnTo>
                <a:lnTo>
                  <a:pt x="132" y="413"/>
                </a:lnTo>
                <a:lnTo>
                  <a:pt x="118" y="433"/>
                </a:lnTo>
                <a:lnTo>
                  <a:pt x="124" y="453"/>
                </a:lnTo>
                <a:lnTo>
                  <a:pt x="105" y="466"/>
                </a:lnTo>
                <a:lnTo>
                  <a:pt x="85" y="525"/>
                </a:lnTo>
                <a:lnTo>
                  <a:pt x="45" y="578"/>
                </a:lnTo>
                <a:lnTo>
                  <a:pt x="39" y="578"/>
                </a:lnTo>
                <a:lnTo>
                  <a:pt x="13" y="630"/>
                </a:lnTo>
                <a:lnTo>
                  <a:pt x="13" y="644"/>
                </a:lnTo>
                <a:lnTo>
                  <a:pt x="0" y="67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35" name="Rectángulo 134"/>
          <p:cNvSpPr/>
          <p:nvPr/>
        </p:nvSpPr>
        <p:spPr>
          <a:xfrm rot="3403518">
            <a:off x="2294504" y="3398230"/>
            <a:ext cx="7108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ES" sz="900" dirty="0" smtClean="0">
                <a:solidFill>
                  <a:srgbClr val="000000"/>
                </a:solidFill>
                <a:latin typeface="Calibri cuerpo"/>
                <a:cs typeface="Calibri cuerpo"/>
              </a:rPr>
              <a:t>SINALOA</a:t>
            </a:r>
            <a:endParaRPr lang="es-ES" sz="900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137" name="Freeform 63"/>
          <p:cNvSpPr>
            <a:spLocks/>
          </p:cNvSpPr>
          <p:nvPr/>
        </p:nvSpPr>
        <p:spPr bwMode="auto">
          <a:xfrm>
            <a:off x="3097974" y="4098281"/>
            <a:ext cx="549275" cy="762000"/>
          </a:xfrm>
          <a:custGeom>
            <a:avLst/>
            <a:gdLst/>
            <a:ahLst/>
            <a:cxnLst>
              <a:cxn ang="0">
                <a:pos x="47" y="348"/>
              </a:cxn>
              <a:cxn ang="0">
                <a:pos x="59" y="494"/>
              </a:cxn>
              <a:cxn ang="0">
                <a:pos x="47" y="573"/>
              </a:cxn>
              <a:cxn ang="0">
                <a:pos x="59" y="612"/>
              </a:cxn>
              <a:cxn ang="0">
                <a:pos x="86" y="652"/>
              </a:cxn>
              <a:cxn ang="0">
                <a:pos x="112" y="703"/>
              </a:cxn>
              <a:cxn ang="0">
                <a:pos x="132" y="723"/>
              </a:cxn>
              <a:cxn ang="0">
                <a:pos x="158" y="789"/>
              </a:cxn>
              <a:cxn ang="0">
                <a:pos x="158" y="828"/>
              </a:cxn>
              <a:cxn ang="0">
                <a:pos x="224" y="868"/>
              </a:cxn>
              <a:cxn ang="0">
                <a:pos x="251" y="887"/>
              </a:cxn>
              <a:cxn ang="0">
                <a:pos x="270" y="887"/>
              </a:cxn>
              <a:cxn ang="0">
                <a:pos x="296" y="921"/>
              </a:cxn>
              <a:cxn ang="0">
                <a:pos x="290" y="954"/>
              </a:cxn>
              <a:cxn ang="0">
                <a:pos x="270" y="1000"/>
              </a:cxn>
              <a:cxn ang="0">
                <a:pos x="283" y="1052"/>
              </a:cxn>
              <a:cxn ang="0">
                <a:pos x="283" y="1085"/>
              </a:cxn>
              <a:cxn ang="0">
                <a:pos x="277" y="1118"/>
              </a:cxn>
              <a:cxn ang="0">
                <a:pos x="270" y="1138"/>
              </a:cxn>
              <a:cxn ang="0">
                <a:pos x="251" y="1197"/>
              </a:cxn>
              <a:cxn ang="0">
                <a:pos x="231" y="1191"/>
              </a:cxn>
              <a:cxn ang="0">
                <a:pos x="211" y="1217"/>
              </a:cxn>
              <a:cxn ang="0">
                <a:pos x="178" y="1243"/>
              </a:cxn>
              <a:cxn ang="0">
                <a:pos x="119" y="1328"/>
              </a:cxn>
              <a:cxn ang="0">
                <a:pos x="93" y="1335"/>
              </a:cxn>
              <a:cxn ang="0">
                <a:pos x="99" y="1341"/>
              </a:cxn>
              <a:cxn ang="0">
                <a:pos x="132" y="1355"/>
              </a:cxn>
              <a:cxn ang="0">
                <a:pos x="172" y="1367"/>
              </a:cxn>
              <a:cxn ang="0">
                <a:pos x="211" y="1374"/>
              </a:cxn>
              <a:cxn ang="0">
                <a:pos x="231" y="1414"/>
              </a:cxn>
              <a:cxn ang="0">
                <a:pos x="257" y="1414"/>
              </a:cxn>
              <a:cxn ang="0">
                <a:pos x="330" y="1302"/>
              </a:cxn>
              <a:cxn ang="0">
                <a:pos x="375" y="1269"/>
              </a:cxn>
              <a:cxn ang="0">
                <a:pos x="428" y="1276"/>
              </a:cxn>
              <a:cxn ang="0">
                <a:pos x="547" y="1223"/>
              </a:cxn>
              <a:cxn ang="0">
                <a:pos x="652" y="1282"/>
              </a:cxn>
              <a:cxn ang="0">
                <a:pos x="782" y="1361"/>
              </a:cxn>
              <a:cxn ang="0">
                <a:pos x="855" y="1440"/>
              </a:cxn>
              <a:cxn ang="0">
                <a:pos x="888" y="1262"/>
              </a:cxn>
              <a:cxn ang="0">
                <a:pos x="875" y="1171"/>
              </a:cxn>
              <a:cxn ang="0">
                <a:pos x="980" y="1124"/>
              </a:cxn>
              <a:cxn ang="0">
                <a:pos x="901" y="914"/>
              </a:cxn>
              <a:cxn ang="0">
                <a:pos x="849" y="703"/>
              </a:cxn>
              <a:cxn ang="0">
                <a:pos x="802" y="356"/>
              </a:cxn>
              <a:cxn ang="0">
                <a:pos x="763" y="362"/>
              </a:cxn>
              <a:cxn ang="0">
                <a:pos x="658" y="336"/>
              </a:cxn>
              <a:cxn ang="0">
                <a:pos x="599" y="217"/>
              </a:cxn>
              <a:cxn ang="0">
                <a:pos x="474" y="237"/>
              </a:cxn>
              <a:cxn ang="0">
                <a:pos x="395" y="257"/>
              </a:cxn>
              <a:cxn ang="0">
                <a:pos x="395" y="210"/>
              </a:cxn>
              <a:cxn ang="0">
                <a:pos x="375" y="73"/>
              </a:cxn>
              <a:cxn ang="0">
                <a:pos x="184" y="6"/>
              </a:cxn>
              <a:cxn ang="0">
                <a:pos x="112" y="26"/>
              </a:cxn>
              <a:cxn ang="0">
                <a:pos x="119" y="66"/>
              </a:cxn>
              <a:cxn ang="0">
                <a:pos x="112" y="224"/>
              </a:cxn>
              <a:cxn ang="0">
                <a:pos x="119" y="283"/>
              </a:cxn>
              <a:cxn ang="0">
                <a:pos x="59" y="277"/>
              </a:cxn>
              <a:cxn ang="0">
                <a:pos x="40" y="257"/>
              </a:cxn>
              <a:cxn ang="0">
                <a:pos x="0" y="243"/>
              </a:cxn>
            </a:cxnLst>
            <a:rect l="0" t="0" r="r" b="b"/>
            <a:pathLst>
              <a:path w="1039" h="1440">
                <a:moveTo>
                  <a:pt x="0" y="250"/>
                </a:moveTo>
                <a:lnTo>
                  <a:pt x="14" y="277"/>
                </a:lnTo>
                <a:lnTo>
                  <a:pt x="47" y="348"/>
                </a:lnTo>
                <a:lnTo>
                  <a:pt x="59" y="454"/>
                </a:lnTo>
                <a:lnTo>
                  <a:pt x="59" y="467"/>
                </a:lnTo>
                <a:lnTo>
                  <a:pt x="59" y="494"/>
                </a:lnTo>
                <a:lnTo>
                  <a:pt x="59" y="513"/>
                </a:lnTo>
                <a:lnTo>
                  <a:pt x="53" y="526"/>
                </a:lnTo>
                <a:lnTo>
                  <a:pt x="47" y="573"/>
                </a:lnTo>
                <a:lnTo>
                  <a:pt x="53" y="592"/>
                </a:lnTo>
                <a:lnTo>
                  <a:pt x="59" y="599"/>
                </a:lnTo>
                <a:lnTo>
                  <a:pt x="59" y="612"/>
                </a:lnTo>
                <a:lnTo>
                  <a:pt x="73" y="625"/>
                </a:lnTo>
                <a:lnTo>
                  <a:pt x="79" y="652"/>
                </a:lnTo>
                <a:lnTo>
                  <a:pt x="86" y="652"/>
                </a:lnTo>
                <a:lnTo>
                  <a:pt x="106" y="691"/>
                </a:lnTo>
                <a:lnTo>
                  <a:pt x="112" y="691"/>
                </a:lnTo>
                <a:lnTo>
                  <a:pt x="112" y="703"/>
                </a:lnTo>
                <a:lnTo>
                  <a:pt x="126" y="717"/>
                </a:lnTo>
                <a:lnTo>
                  <a:pt x="126" y="723"/>
                </a:lnTo>
                <a:lnTo>
                  <a:pt x="132" y="723"/>
                </a:lnTo>
                <a:lnTo>
                  <a:pt x="132" y="737"/>
                </a:lnTo>
                <a:lnTo>
                  <a:pt x="138" y="743"/>
                </a:lnTo>
                <a:lnTo>
                  <a:pt x="158" y="789"/>
                </a:lnTo>
                <a:lnTo>
                  <a:pt x="158" y="802"/>
                </a:lnTo>
                <a:lnTo>
                  <a:pt x="158" y="822"/>
                </a:lnTo>
                <a:lnTo>
                  <a:pt x="158" y="828"/>
                </a:lnTo>
                <a:lnTo>
                  <a:pt x="178" y="842"/>
                </a:lnTo>
                <a:lnTo>
                  <a:pt x="191" y="848"/>
                </a:lnTo>
                <a:lnTo>
                  <a:pt x="224" y="868"/>
                </a:lnTo>
                <a:lnTo>
                  <a:pt x="237" y="881"/>
                </a:lnTo>
                <a:lnTo>
                  <a:pt x="251" y="881"/>
                </a:lnTo>
                <a:lnTo>
                  <a:pt x="251" y="887"/>
                </a:lnTo>
                <a:lnTo>
                  <a:pt x="257" y="895"/>
                </a:lnTo>
                <a:lnTo>
                  <a:pt x="270" y="895"/>
                </a:lnTo>
                <a:lnTo>
                  <a:pt x="270" y="887"/>
                </a:lnTo>
                <a:lnTo>
                  <a:pt x="283" y="895"/>
                </a:lnTo>
                <a:lnTo>
                  <a:pt x="296" y="914"/>
                </a:lnTo>
                <a:lnTo>
                  <a:pt x="296" y="921"/>
                </a:lnTo>
                <a:lnTo>
                  <a:pt x="302" y="934"/>
                </a:lnTo>
                <a:lnTo>
                  <a:pt x="296" y="940"/>
                </a:lnTo>
                <a:lnTo>
                  <a:pt x="290" y="954"/>
                </a:lnTo>
                <a:lnTo>
                  <a:pt x="290" y="960"/>
                </a:lnTo>
                <a:lnTo>
                  <a:pt x="270" y="986"/>
                </a:lnTo>
                <a:lnTo>
                  <a:pt x="270" y="1000"/>
                </a:lnTo>
                <a:lnTo>
                  <a:pt x="270" y="1006"/>
                </a:lnTo>
                <a:lnTo>
                  <a:pt x="277" y="1025"/>
                </a:lnTo>
                <a:lnTo>
                  <a:pt x="283" y="1052"/>
                </a:lnTo>
                <a:lnTo>
                  <a:pt x="277" y="1072"/>
                </a:lnTo>
                <a:lnTo>
                  <a:pt x="283" y="1078"/>
                </a:lnTo>
                <a:lnTo>
                  <a:pt x="283" y="1085"/>
                </a:lnTo>
                <a:lnTo>
                  <a:pt x="277" y="1098"/>
                </a:lnTo>
                <a:lnTo>
                  <a:pt x="270" y="1118"/>
                </a:lnTo>
                <a:lnTo>
                  <a:pt x="277" y="1118"/>
                </a:lnTo>
                <a:lnTo>
                  <a:pt x="277" y="1124"/>
                </a:lnTo>
                <a:lnTo>
                  <a:pt x="270" y="1124"/>
                </a:lnTo>
                <a:lnTo>
                  <a:pt x="270" y="1138"/>
                </a:lnTo>
                <a:lnTo>
                  <a:pt x="277" y="1151"/>
                </a:lnTo>
                <a:lnTo>
                  <a:pt x="270" y="1177"/>
                </a:lnTo>
                <a:lnTo>
                  <a:pt x="251" y="1197"/>
                </a:lnTo>
                <a:lnTo>
                  <a:pt x="237" y="1197"/>
                </a:lnTo>
                <a:lnTo>
                  <a:pt x="237" y="1191"/>
                </a:lnTo>
                <a:lnTo>
                  <a:pt x="231" y="1191"/>
                </a:lnTo>
                <a:lnTo>
                  <a:pt x="224" y="1203"/>
                </a:lnTo>
                <a:lnTo>
                  <a:pt x="217" y="1203"/>
                </a:lnTo>
                <a:lnTo>
                  <a:pt x="211" y="1217"/>
                </a:lnTo>
                <a:lnTo>
                  <a:pt x="204" y="1223"/>
                </a:lnTo>
                <a:lnTo>
                  <a:pt x="198" y="1229"/>
                </a:lnTo>
                <a:lnTo>
                  <a:pt x="178" y="1243"/>
                </a:lnTo>
                <a:lnTo>
                  <a:pt x="152" y="1282"/>
                </a:lnTo>
                <a:lnTo>
                  <a:pt x="138" y="1296"/>
                </a:lnTo>
                <a:lnTo>
                  <a:pt x="119" y="1328"/>
                </a:lnTo>
                <a:lnTo>
                  <a:pt x="106" y="1335"/>
                </a:lnTo>
                <a:lnTo>
                  <a:pt x="99" y="1322"/>
                </a:lnTo>
                <a:lnTo>
                  <a:pt x="93" y="1335"/>
                </a:lnTo>
                <a:lnTo>
                  <a:pt x="86" y="1335"/>
                </a:lnTo>
                <a:lnTo>
                  <a:pt x="93" y="1347"/>
                </a:lnTo>
                <a:lnTo>
                  <a:pt x="99" y="1341"/>
                </a:lnTo>
                <a:lnTo>
                  <a:pt x="106" y="1335"/>
                </a:lnTo>
                <a:lnTo>
                  <a:pt x="126" y="1355"/>
                </a:lnTo>
                <a:lnTo>
                  <a:pt x="132" y="1355"/>
                </a:lnTo>
                <a:lnTo>
                  <a:pt x="138" y="1355"/>
                </a:lnTo>
                <a:lnTo>
                  <a:pt x="158" y="1367"/>
                </a:lnTo>
                <a:lnTo>
                  <a:pt x="172" y="1367"/>
                </a:lnTo>
                <a:lnTo>
                  <a:pt x="191" y="1355"/>
                </a:lnTo>
                <a:lnTo>
                  <a:pt x="198" y="1355"/>
                </a:lnTo>
                <a:lnTo>
                  <a:pt x="211" y="1374"/>
                </a:lnTo>
                <a:lnTo>
                  <a:pt x="231" y="1407"/>
                </a:lnTo>
                <a:lnTo>
                  <a:pt x="231" y="1400"/>
                </a:lnTo>
                <a:lnTo>
                  <a:pt x="231" y="1414"/>
                </a:lnTo>
                <a:lnTo>
                  <a:pt x="243" y="1420"/>
                </a:lnTo>
                <a:lnTo>
                  <a:pt x="251" y="1420"/>
                </a:lnTo>
                <a:lnTo>
                  <a:pt x="257" y="1414"/>
                </a:lnTo>
                <a:lnTo>
                  <a:pt x="277" y="1374"/>
                </a:lnTo>
                <a:lnTo>
                  <a:pt x="296" y="1347"/>
                </a:lnTo>
                <a:lnTo>
                  <a:pt x="330" y="1302"/>
                </a:lnTo>
                <a:lnTo>
                  <a:pt x="349" y="1276"/>
                </a:lnTo>
                <a:lnTo>
                  <a:pt x="369" y="1276"/>
                </a:lnTo>
                <a:lnTo>
                  <a:pt x="375" y="1269"/>
                </a:lnTo>
                <a:lnTo>
                  <a:pt x="395" y="1276"/>
                </a:lnTo>
                <a:lnTo>
                  <a:pt x="408" y="1276"/>
                </a:lnTo>
                <a:lnTo>
                  <a:pt x="428" y="1276"/>
                </a:lnTo>
                <a:lnTo>
                  <a:pt x="474" y="1256"/>
                </a:lnTo>
                <a:lnTo>
                  <a:pt x="513" y="1223"/>
                </a:lnTo>
                <a:lnTo>
                  <a:pt x="547" y="1223"/>
                </a:lnTo>
                <a:lnTo>
                  <a:pt x="573" y="1229"/>
                </a:lnTo>
                <a:lnTo>
                  <a:pt x="606" y="1256"/>
                </a:lnTo>
                <a:lnTo>
                  <a:pt x="652" y="1282"/>
                </a:lnTo>
                <a:lnTo>
                  <a:pt x="685" y="1282"/>
                </a:lnTo>
                <a:lnTo>
                  <a:pt x="750" y="1361"/>
                </a:lnTo>
                <a:lnTo>
                  <a:pt x="782" y="1361"/>
                </a:lnTo>
                <a:lnTo>
                  <a:pt x="802" y="1400"/>
                </a:lnTo>
                <a:lnTo>
                  <a:pt x="842" y="1440"/>
                </a:lnTo>
                <a:lnTo>
                  <a:pt x="855" y="1440"/>
                </a:lnTo>
                <a:lnTo>
                  <a:pt x="849" y="1381"/>
                </a:lnTo>
                <a:lnTo>
                  <a:pt x="869" y="1341"/>
                </a:lnTo>
                <a:lnTo>
                  <a:pt x="888" y="1262"/>
                </a:lnTo>
                <a:lnTo>
                  <a:pt x="881" y="1223"/>
                </a:lnTo>
                <a:lnTo>
                  <a:pt x="895" y="1191"/>
                </a:lnTo>
                <a:lnTo>
                  <a:pt x="875" y="1171"/>
                </a:lnTo>
                <a:lnTo>
                  <a:pt x="881" y="1144"/>
                </a:lnTo>
                <a:lnTo>
                  <a:pt x="895" y="1131"/>
                </a:lnTo>
                <a:lnTo>
                  <a:pt x="980" y="1124"/>
                </a:lnTo>
                <a:lnTo>
                  <a:pt x="1019" y="1092"/>
                </a:lnTo>
                <a:lnTo>
                  <a:pt x="1039" y="1025"/>
                </a:lnTo>
                <a:lnTo>
                  <a:pt x="901" y="914"/>
                </a:lnTo>
                <a:lnTo>
                  <a:pt x="928" y="881"/>
                </a:lnTo>
                <a:lnTo>
                  <a:pt x="901" y="743"/>
                </a:lnTo>
                <a:lnTo>
                  <a:pt x="849" y="703"/>
                </a:lnTo>
                <a:lnTo>
                  <a:pt x="796" y="605"/>
                </a:lnTo>
                <a:lnTo>
                  <a:pt x="822" y="500"/>
                </a:lnTo>
                <a:lnTo>
                  <a:pt x="802" y="356"/>
                </a:lnTo>
                <a:lnTo>
                  <a:pt x="782" y="362"/>
                </a:lnTo>
                <a:lnTo>
                  <a:pt x="770" y="356"/>
                </a:lnTo>
                <a:lnTo>
                  <a:pt x="763" y="362"/>
                </a:lnTo>
                <a:lnTo>
                  <a:pt x="723" y="362"/>
                </a:lnTo>
                <a:lnTo>
                  <a:pt x="685" y="348"/>
                </a:lnTo>
                <a:lnTo>
                  <a:pt x="658" y="336"/>
                </a:lnTo>
                <a:lnTo>
                  <a:pt x="638" y="309"/>
                </a:lnTo>
                <a:lnTo>
                  <a:pt x="626" y="243"/>
                </a:lnTo>
                <a:lnTo>
                  <a:pt x="599" y="217"/>
                </a:lnTo>
                <a:lnTo>
                  <a:pt x="566" y="210"/>
                </a:lnTo>
                <a:lnTo>
                  <a:pt x="520" y="217"/>
                </a:lnTo>
                <a:lnTo>
                  <a:pt x="474" y="237"/>
                </a:lnTo>
                <a:lnTo>
                  <a:pt x="460" y="257"/>
                </a:lnTo>
                <a:lnTo>
                  <a:pt x="441" y="257"/>
                </a:lnTo>
                <a:lnTo>
                  <a:pt x="395" y="257"/>
                </a:lnTo>
                <a:lnTo>
                  <a:pt x="389" y="250"/>
                </a:lnTo>
                <a:lnTo>
                  <a:pt x="389" y="230"/>
                </a:lnTo>
                <a:lnTo>
                  <a:pt x="395" y="210"/>
                </a:lnTo>
                <a:lnTo>
                  <a:pt x="428" y="178"/>
                </a:lnTo>
                <a:lnTo>
                  <a:pt x="389" y="79"/>
                </a:lnTo>
                <a:lnTo>
                  <a:pt x="375" y="73"/>
                </a:lnTo>
                <a:lnTo>
                  <a:pt x="381" y="53"/>
                </a:lnTo>
                <a:lnTo>
                  <a:pt x="191" y="20"/>
                </a:lnTo>
                <a:lnTo>
                  <a:pt x="184" y="6"/>
                </a:lnTo>
                <a:lnTo>
                  <a:pt x="158" y="0"/>
                </a:lnTo>
                <a:lnTo>
                  <a:pt x="119" y="14"/>
                </a:lnTo>
                <a:lnTo>
                  <a:pt x="112" y="26"/>
                </a:lnTo>
                <a:lnTo>
                  <a:pt x="106" y="40"/>
                </a:lnTo>
                <a:lnTo>
                  <a:pt x="112" y="59"/>
                </a:lnTo>
                <a:lnTo>
                  <a:pt x="119" y="66"/>
                </a:lnTo>
                <a:lnTo>
                  <a:pt x="106" y="198"/>
                </a:lnTo>
                <a:lnTo>
                  <a:pt x="112" y="217"/>
                </a:lnTo>
                <a:lnTo>
                  <a:pt x="112" y="224"/>
                </a:lnTo>
                <a:lnTo>
                  <a:pt x="132" y="250"/>
                </a:lnTo>
                <a:lnTo>
                  <a:pt x="132" y="277"/>
                </a:lnTo>
                <a:lnTo>
                  <a:pt x="119" y="283"/>
                </a:lnTo>
                <a:lnTo>
                  <a:pt x="73" y="277"/>
                </a:lnTo>
                <a:lnTo>
                  <a:pt x="73" y="283"/>
                </a:lnTo>
                <a:lnTo>
                  <a:pt x="59" y="277"/>
                </a:lnTo>
                <a:lnTo>
                  <a:pt x="67" y="269"/>
                </a:lnTo>
                <a:lnTo>
                  <a:pt x="47" y="257"/>
                </a:lnTo>
                <a:lnTo>
                  <a:pt x="40" y="257"/>
                </a:lnTo>
                <a:lnTo>
                  <a:pt x="20" y="250"/>
                </a:lnTo>
                <a:lnTo>
                  <a:pt x="14" y="237"/>
                </a:lnTo>
                <a:lnTo>
                  <a:pt x="0" y="243"/>
                </a:lnTo>
                <a:lnTo>
                  <a:pt x="0" y="25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29" name="Rectángulo 128"/>
          <p:cNvSpPr/>
          <p:nvPr/>
        </p:nvSpPr>
        <p:spPr>
          <a:xfrm rot="4171160">
            <a:off x="2932239" y="4396886"/>
            <a:ext cx="7904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ES" sz="800" dirty="0">
                <a:solidFill>
                  <a:srgbClr val="000000"/>
                </a:solidFill>
                <a:latin typeface="Calibri cuerpo"/>
                <a:cs typeface="Calibri cuerpo"/>
              </a:rPr>
              <a:t>NAYARIT</a:t>
            </a:r>
          </a:p>
        </p:txBody>
      </p:sp>
      <p:sp>
        <p:nvSpPr>
          <p:cNvPr id="143" name="Freeform 55"/>
          <p:cNvSpPr>
            <a:spLocks/>
          </p:cNvSpPr>
          <p:nvPr/>
        </p:nvSpPr>
        <p:spPr bwMode="auto">
          <a:xfrm>
            <a:off x="2183079" y="1162886"/>
            <a:ext cx="1727200" cy="2038350"/>
          </a:xfrm>
          <a:custGeom>
            <a:avLst/>
            <a:gdLst/>
            <a:ahLst/>
            <a:cxnLst>
              <a:cxn ang="0">
                <a:pos x="625" y="0"/>
              </a:cxn>
              <a:cxn ang="0">
                <a:pos x="217" y="322"/>
              </a:cxn>
              <a:cxn ang="0">
                <a:pos x="302" y="683"/>
              </a:cxn>
              <a:cxn ang="0">
                <a:pos x="329" y="1453"/>
              </a:cxn>
              <a:cxn ang="0">
                <a:pos x="309" y="1670"/>
              </a:cxn>
              <a:cxn ang="0">
                <a:pos x="296" y="1913"/>
              </a:cxn>
              <a:cxn ang="0">
                <a:pos x="315" y="2064"/>
              </a:cxn>
              <a:cxn ang="0">
                <a:pos x="270" y="2170"/>
              </a:cxn>
              <a:cxn ang="0">
                <a:pos x="112" y="2137"/>
              </a:cxn>
              <a:cxn ang="0">
                <a:pos x="53" y="2111"/>
              </a:cxn>
              <a:cxn ang="0">
                <a:pos x="13" y="2143"/>
              </a:cxn>
              <a:cxn ang="0">
                <a:pos x="0" y="2202"/>
              </a:cxn>
              <a:cxn ang="0">
                <a:pos x="39" y="2301"/>
              </a:cxn>
              <a:cxn ang="0">
                <a:pos x="98" y="2354"/>
              </a:cxn>
              <a:cxn ang="0">
                <a:pos x="191" y="2538"/>
              </a:cxn>
              <a:cxn ang="0">
                <a:pos x="250" y="2650"/>
              </a:cxn>
              <a:cxn ang="0">
                <a:pos x="217" y="2774"/>
              </a:cxn>
              <a:cxn ang="0">
                <a:pos x="230" y="2873"/>
              </a:cxn>
              <a:cxn ang="0">
                <a:pos x="355" y="2893"/>
              </a:cxn>
              <a:cxn ang="0">
                <a:pos x="408" y="2899"/>
              </a:cxn>
              <a:cxn ang="0">
                <a:pos x="513" y="2958"/>
              </a:cxn>
              <a:cxn ang="0">
                <a:pos x="566" y="3083"/>
              </a:cxn>
              <a:cxn ang="0">
                <a:pos x="625" y="3320"/>
              </a:cxn>
              <a:cxn ang="0">
                <a:pos x="657" y="3471"/>
              </a:cxn>
              <a:cxn ang="0">
                <a:pos x="710" y="3497"/>
              </a:cxn>
              <a:cxn ang="0">
                <a:pos x="848" y="3517"/>
              </a:cxn>
              <a:cxn ang="0">
                <a:pos x="888" y="3635"/>
              </a:cxn>
              <a:cxn ang="0">
                <a:pos x="993" y="3740"/>
              </a:cxn>
              <a:cxn ang="0">
                <a:pos x="1117" y="3839"/>
              </a:cxn>
              <a:cxn ang="0">
                <a:pos x="1204" y="3853"/>
              </a:cxn>
              <a:cxn ang="0">
                <a:pos x="1341" y="3629"/>
              </a:cxn>
              <a:cxn ang="0">
                <a:pos x="1400" y="3557"/>
              </a:cxn>
              <a:cxn ang="0">
                <a:pos x="1388" y="3425"/>
              </a:cxn>
              <a:cxn ang="0">
                <a:pos x="1440" y="3418"/>
              </a:cxn>
              <a:cxn ang="0">
                <a:pos x="1532" y="3359"/>
              </a:cxn>
              <a:cxn ang="0">
                <a:pos x="1578" y="3189"/>
              </a:cxn>
              <a:cxn ang="0">
                <a:pos x="1631" y="3169"/>
              </a:cxn>
              <a:cxn ang="0">
                <a:pos x="1684" y="3162"/>
              </a:cxn>
              <a:cxn ang="0">
                <a:pos x="1808" y="3267"/>
              </a:cxn>
              <a:cxn ang="0">
                <a:pos x="1959" y="3379"/>
              </a:cxn>
              <a:cxn ang="0">
                <a:pos x="2071" y="3418"/>
              </a:cxn>
              <a:cxn ang="0">
                <a:pos x="2144" y="3385"/>
              </a:cxn>
              <a:cxn ang="0">
                <a:pos x="2275" y="3392"/>
              </a:cxn>
              <a:cxn ang="0">
                <a:pos x="2393" y="3425"/>
              </a:cxn>
              <a:cxn ang="0">
                <a:pos x="2557" y="3385"/>
              </a:cxn>
              <a:cxn ang="0">
                <a:pos x="2768" y="3260"/>
              </a:cxn>
              <a:cxn ang="0">
                <a:pos x="2952" y="3228"/>
              </a:cxn>
              <a:cxn ang="0">
                <a:pos x="3262" y="1834"/>
              </a:cxn>
              <a:cxn ang="0">
                <a:pos x="2946" y="1670"/>
              </a:cxn>
              <a:cxn ang="0">
                <a:pos x="2749" y="1572"/>
              </a:cxn>
              <a:cxn ang="0">
                <a:pos x="2453" y="1177"/>
              </a:cxn>
              <a:cxn ang="0">
                <a:pos x="2308" y="782"/>
              </a:cxn>
              <a:cxn ang="0">
                <a:pos x="1973" y="486"/>
              </a:cxn>
              <a:cxn ang="0">
                <a:pos x="1716" y="269"/>
              </a:cxn>
              <a:cxn ang="0">
                <a:pos x="1532" y="59"/>
              </a:cxn>
            </a:cxnLst>
            <a:rect l="0" t="0" r="r" b="b"/>
            <a:pathLst>
              <a:path w="3262" h="3853">
                <a:moveTo>
                  <a:pt x="1512" y="46"/>
                </a:moveTo>
                <a:lnTo>
                  <a:pt x="1105" y="26"/>
                </a:lnTo>
                <a:lnTo>
                  <a:pt x="625" y="0"/>
                </a:lnTo>
                <a:lnTo>
                  <a:pt x="612" y="276"/>
                </a:lnTo>
                <a:lnTo>
                  <a:pt x="256" y="257"/>
                </a:lnTo>
                <a:lnTo>
                  <a:pt x="217" y="322"/>
                </a:lnTo>
                <a:lnTo>
                  <a:pt x="250" y="308"/>
                </a:lnTo>
                <a:lnTo>
                  <a:pt x="256" y="421"/>
                </a:lnTo>
                <a:lnTo>
                  <a:pt x="302" y="683"/>
                </a:lnTo>
                <a:lnTo>
                  <a:pt x="355" y="822"/>
                </a:lnTo>
                <a:lnTo>
                  <a:pt x="375" y="1013"/>
                </a:lnTo>
                <a:lnTo>
                  <a:pt x="329" y="1453"/>
                </a:lnTo>
                <a:lnTo>
                  <a:pt x="282" y="1446"/>
                </a:lnTo>
                <a:lnTo>
                  <a:pt x="296" y="1532"/>
                </a:lnTo>
                <a:lnTo>
                  <a:pt x="309" y="1670"/>
                </a:lnTo>
                <a:lnTo>
                  <a:pt x="329" y="1788"/>
                </a:lnTo>
                <a:lnTo>
                  <a:pt x="315" y="1854"/>
                </a:lnTo>
                <a:lnTo>
                  <a:pt x="296" y="1913"/>
                </a:lnTo>
                <a:lnTo>
                  <a:pt x="315" y="1979"/>
                </a:lnTo>
                <a:lnTo>
                  <a:pt x="315" y="2032"/>
                </a:lnTo>
                <a:lnTo>
                  <a:pt x="315" y="2064"/>
                </a:lnTo>
                <a:lnTo>
                  <a:pt x="329" y="2111"/>
                </a:lnTo>
                <a:lnTo>
                  <a:pt x="329" y="2123"/>
                </a:lnTo>
                <a:lnTo>
                  <a:pt x="270" y="2170"/>
                </a:lnTo>
                <a:lnTo>
                  <a:pt x="210" y="2137"/>
                </a:lnTo>
                <a:lnTo>
                  <a:pt x="177" y="2130"/>
                </a:lnTo>
                <a:lnTo>
                  <a:pt x="112" y="2137"/>
                </a:lnTo>
                <a:lnTo>
                  <a:pt x="86" y="2130"/>
                </a:lnTo>
                <a:lnTo>
                  <a:pt x="72" y="2117"/>
                </a:lnTo>
                <a:lnTo>
                  <a:pt x="53" y="2111"/>
                </a:lnTo>
                <a:lnTo>
                  <a:pt x="39" y="2117"/>
                </a:lnTo>
                <a:lnTo>
                  <a:pt x="39" y="2123"/>
                </a:lnTo>
                <a:lnTo>
                  <a:pt x="13" y="2143"/>
                </a:lnTo>
                <a:lnTo>
                  <a:pt x="0" y="2156"/>
                </a:lnTo>
                <a:lnTo>
                  <a:pt x="0" y="2176"/>
                </a:lnTo>
                <a:lnTo>
                  <a:pt x="0" y="2202"/>
                </a:lnTo>
                <a:lnTo>
                  <a:pt x="27" y="2261"/>
                </a:lnTo>
                <a:lnTo>
                  <a:pt x="39" y="2287"/>
                </a:lnTo>
                <a:lnTo>
                  <a:pt x="39" y="2301"/>
                </a:lnTo>
                <a:lnTo>
                  <a:pt x="59" y="2307"/>
                </a:lnTo>
                <a:lnTo>
                  <a:pt x="79" y="2320"/>
                </a:lnTo>
                <a:lnTo>
                  <a:pt x="98" y="2354"/>
                </a:lnTo>
                <a:lnTo>
                  <a:pt x="132" y="2439"/>
                </a:lnTo>
                <a:lnTo>
                  <a:pt x="191" y="2512"/>
                </a:lnTo>
                <a:lnTo>
                  <a:pt x="191" y="2538"/>
                </a:lnTo>
                <a:lnTo>
                  <a:pt x="197" y="2564"/>
                </a:lnTo>
                <a:lnTo>
                  <a:pt x="236" y="2591"/>
                </a:lnTo>
                <a:lnTo>
                  <a:pt x="250" y="2650"/>
                </a:lnTo>
                <a:lnTo>
                  <a:pt x="276" y="2715"/>
                </a:lnTo>
                <a:lnTo>
                  <a:pt x="236" y="2747"/>
                </a:lnTo>
                <a:lnTo>
                  <a:pt x="217" y="2774"/>
                </a:lnTo>
                <a:lnTo>
                  <a:pt x="210" y="2794"/>
                </a:lnTo>
                <a:lnTo>
                  <a:pt x="210" y="2840"/>
                </a:lnTo>
                <a:lnTo>
                  <a:pt x="230" y="2873"/>
                </a:lnTo>
                <a:lnTo>
                  <a:pt x="270" y="2893"/>
                </a:lnTo>
                <a:lnTo>
                  <a:pt x="296" y="2932"/>
                </a:lnTo>
                <a:lnTo>
                  <a:pt x="355" y="2893"/>
                </a:lnTo>
                <a:lnTo>
                  <a:pt x="375" y="2899"/>
                </a:lnTo>
                <a:lnTo>
                  <a:pt x="388" y="2899"/>
                </a:lnTo>
                <a:lnTo>
                  <a:pt x="408" y="2899"/>
                </a:lnTo>
                <a:lnTo>
                  <a:pt x="428" y="2905"/>
                </a:lnTo>
                <a:lnTo>
                  <a:pt x="467" y="2932"/>
                </a:lnTo>
                <a:lnTo>
                  <a:pt x="513" y="2958"/>
                </a:lnTo>
                <a:lnTo>
                  <a:pt x="539" y="3004"/>
                </a:lnTo>
                <a:lnTo>
                  <a:pt x="546" y="3037"/>
                </a:lnTo>
                <a:lnTo>
                  <a:pt x="566" y="3083"/>
                </a:lnTo>
                <a:lnTo>
                  <a:pt x="578" y="3156"/>
                </a:lnTo>
                <a:lnTo>
                  <a:pt x="605" y="3215"/>
                </a:lnTo>
                <a:lnTo>
                  <a:pt x="625" y="3320"/>
                </a:lnTo>
                <a:lnTo>
                  <a:pt x="625" y="3373"/>
                </a:lnTo>
                <a:lnTo>
                  <a:pt x="637" y="3458"/>
                </a:lnTo>
                <a:lnTo>
                  <a:pt x="657" y="3471"/>
                </a:lnTo>
                <a:lnTo>
                  <a:pt x="665" y="3478"/>
                </a:lnTo>
                <a:lnTo>
                  <a:pt x="684" y="3497"/>
                </a:lnTo>
                <a:lnTo>
                  <a:pt x="710" y="3497"/>
                </a:lnTo>
                <a:lnTo>
                  <a:pt x="776" y="3517"/>
                </a:lnTo>
                <a:lnTo>
                  <a:pt x="821" y="3523"/>
                </a:lnTo>
                <a:lnTo>
                  <a:pt x="848" y="3517"/>
                </a:lnTo>
                <a:lnTo>
                  <a:pt x="881" y="3537"/>
                </a:lnTo>
                <a:lnTo>
                  <a:pt x="888" y="3563"/>
                </a:lnTo>
                <a:lnTo>
                  <a:pt x="888" y="3635"/>
                </a:lnTo>
                <a:lnTo>
                  <a:pt x="908" y="3661"/>
                </a:lnTo>
                <a:lnTo>
                  <a:pt x="940" y="3675"/>
                </a:lnTo>
                <a:lnTo>
                  <a:pt x="993" y="3740"/>
                </a:lnTo>
                <a:lnTo>
                  <a:pt x="1019" y="3780"/>
                </a:lnTo>
                <a:lnTo>
                  <a:pt x="1026" y="3839"/>
                </a:lnTo>
                <a:lnTo>
                  <a:pt x="1117" y="3839"/>
                </a:lnTo>
                <a:lnTo>
                  <a:pt x="1157" y="3839"/>
                </a:lnTo>
                <a:lnTo>
                  <a:pt x="1177" y="3845"/>
                </a:lnTo>
                <a:lnTo>
                  <a:pt x="1204" y="3853"/>
                </a:lnTo>
                <a:lnTo>
                  <a:pt x="1283" y="3833"/>
                </a:lnTo>
                <a:lnTo>
                  <a:pt x="1335" y="3800"/>
                </a:lnTo>
                <a:lnTo>
                  <a:pt x="1341" y="3629"/>
                </a:lnTo>
                <a:lnTo>
                  <a:pt x="1354" y="3602"/>
                </a:lnTo>
                <a:lnTo>
                  <a:pt x="1394" y="3576"/>
                </a:lnTo>
                <a:lnTo>
                  <a:pt x="1400" y="3557"/>
                </a:lnTo>
                <a:lnTo>
                  <a:pt x="1400" y="3523"/>
                </a:lnTo>
                <a:lnTo>
                  <a:pt x="1388" y="3458"/>
                </a:lnTo>
                <a:lnTo>
                  <a:pt x="1388" y="3425"/>
                </a:lnTo>
                <a:lnTo>
                  <a:pt x="1400" y="3418"/>
                </a:lnTo>
                <a:lnTo>
                  <a:pt x="1414" y="3418"/>
                </a:lnTo>
                <a:lnTo>
                  <a:pt x="1440" y="3418"/>
                </a:lnTo>
                <a:lnTo>
                  <a:pt x="1493" y="3405"/>
                </a:lnTo>
                <a:lnTo>
                  <a:pt x="1519" y="3399"/>
                </a:lnTo>
                <a:lnTo>
                  <a:pt x="1532" y="3359"/>
                </a:lnTo>
                <a:lnTo>
                  <a:pt x="1519" y="3267"/>
                </a:lnTo>
                <a:lnTo>
                  <a:pt x="1558" y="3228"/>
                </a:lnTo>
                <a:lnTo>
                  <a:pt x="1578" y="3189"/>
                </a:lnTo>
                <a:lnTo>
                  <a:pt x="1591" y="3209"/>
                </a:lnTo>
                <a:lnTo>
                  <a:pt x="1617" y="3209"/>
                </a:lnTo>
                <a:lnTo>
                  <a:pt x="1631" y="3169"/>
                </a:lnTo>
                <a:lnTo>
                  <a:pt x="1650" y="3156"/>
                </a:lnTo>
                <a:lnTo>
                  <a:pt x="1657" y="3156"/>
                </a:lnTo>
                <a:lnTo>
                  <a:pt x="1684" y="3162"/>
                </a:lnTo>
                <a:lnTo>
                  <a:pt x="1729" y="3228"/>
                </a:lnTo>
                <a:lnTo>
                  <a:pt x="1749" y="3241"/>
                </a:lnTo>
                <a:lnTo>
                  <a:pt x="1808" y="3267"/>
                </a:lnTo>
                <a:lnTo>
                  <a:pt x="1848" y="3274"/>
                </a:lnTo>
                <a:lnTo>
                  <a:pt x="1868" y="3286"/>
                </a:lnTo>
                <a:lnTo>
                  <a:pt x="1959" y="3379"/>
                </a:lnTo>
                <a:lnTo>
                  <a:pt x="1998" y="3405"/>
                </a:lnTo>
                <a:lnTo>
                  <a:pt x="2058" y="3425"/>
                </a:lnTo>
                <a:lnTo>
                  <a:pt x="2071" y="3418"/>
                </a:lnTo>
                <a:lnTo>
                  <a:pt x="2085" y="3392"/>
                </a:lnTo>
                <a:lnTo>
                  <a:pt x="2104" y="3385"/>
                </a:lnTo>
                <a:lnTo>
                  <a:pt x="2144" y="3385"/>
                </a:lnTo>
                <a:lnTo>
                  <a:pt x="2164" y="3392"/>
                </a:lnTo>
                <a:lnTo>
                  <a:pt x="2203" y="3425"/>
                </a:lnTo>
                <a:lnTo>
                  <a:pt x="2275" y="3392"/>
                </a:lnTo>
                <a:lnTo>
                  <a:pt x="2295" y="3392"/>
                </a:lnTo>
                <a:lnTo>
                  <a:pt x="2387" y="3425"/>
                </a:lnTo>
                <a:lnTo>
                  <a:pt x="2393" y="3425"/>
                </a:lnTo>
                <a:lnTo>
                  <a:pt x="2419" y="3478"/>
                </a:lnTo>
                <a:lnTo>
                  <a:pt x="2478" y="3484"/>
                </a:lnTo>
                <a:lnTo>
                  <a:pt x="2557" y="3385"/>
                </a:lnTo>
                <a:lnTo>
                  <a:pt x="2591" y="3320"/>
                </a:lnTo>
                <a:lnTo>
                  <a:pt x="2656" y="3267"/>
                </a:lnTo>
                <a:lnTo>
                  <a:pt x="2768" y="3260"/>
                </a:lnTo>
                <a:lnTo>
                  <a:pt x="2808" y="3280"/>
                </a:lnTo>
                <a:lnTo>
                  <a:pt x="2966" y="3306"/>
                </a:lnTo>
                <a:lnTo>
                  <a:pt x="2952" y="3228"/>
                </a:lnTo>
                <a:lnTo>
                  <a:pt x="2834" y="2729"/>
                </a:lnTo>
                <a:lnTo>
                  <a:pt x="2808" y="2591"/>
                </a:lnTo>
                <a:lnTo>
                  <a:pt x="3262" y="1834"/>
                </a:lnTo>
                <a:lnTo>
                  <a:pt x="3143" y="1801"/>
                </a:lnTo>
                <a:lnTo>
                  <a:pt x="3064" y="1729"/>
                </a:lnTo>
                <a:lnTo>
                  <a:pt x="2946" y="1670"/>
                </a:lnTo>
                <a:lnTo>
                  <a:pt x="2926" y="1643"/>
                </a:lnTo>
                <a:lnTo>
                  <a:pt x="2808" y="1617"/>
                </a:lnTo>
                <a:lnTo>
                  <a:pt x="2749" y="1572"/>
                </a:lnTo>
                <a:lnTo>
                  <a:pt x="2676" y="1493"/>
                </a:lnTo>
                <a:lnTo>
                  <a:pt x="2545" y="1406"/>
                </a:lnTo>
                <a:lnTo>
                  <a:pt x="2453" y="1177"/>
                </a:lnTo>
                <a:lnTo>
                  <a:pt x="2439" y="1019"/>
                </a:lnTo>
                <a:lnTo>
                  <a:pt x="2354" y="855"/>
                </a:lnTo>
                <a:lnTo>
                  <a:pt x="2308" y="782"/>
                </a:lnTo>
                <a:lnTo>
                  <a:pt x="2295" y="756"/>
                </a:lnTo>
                <a:lnTo>
                  <a:pt x="2104" y="644"/>
                </a:lnTo>
                <a:lnTo>
                  <a:pt x="1973" y="486"/>
                </a:lnTo>
                <a:lnTo>
                  <a:pt x="1907" y="440"/>
                </a:lnTo>
                <a:lnTo>
                  <a:pt x="1782" y="296"/>
                </a:lnTo>
                <a:lnTo>
                  <a:pt x="1716" y="269"/>
                </a:lnTo>
                <a:lnTo>
                  <a:pt x="1664" y="223"/>
                </a:lnTo>
                <a:lnTo>
                  <a:pt x="1571" y="65"/>
                </a:lnTo>
                <a:lnTo>
                  <a:pt x="1532" y="59"/>
                </a:lnTo>
                <a:lnTo>
                  <a:pt x="1512" y="46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33" name="Rectángulo 132"/>
          <p:cNvSpPr/>
          <p:nvPr/>
        </p:nvSpPr>
        <p:spPr>
          <a:xfrm>
            <a:off x="2524518" y="1993102"/>
            <a:ext cx="111137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ES" sz="900" dirty="0">
                <a:solidFill>
                  <a:srgbClr val="000000"/>
                </a:solidFill>
                <a:latin typeface="Calibri cuerpo"/>
                <a:cs typeface="Calibri cuerpo"/>
              </a:rPr>
              <a:t>CHIHUAHUA</a:t>
            </a:r>
          </a:p>
        </p:txBody>
      </p:sp>
      <p:sp>
        <p:nvSpPr>
          <p:cNvPr id="144" name="Freeform 27"/>
          <p:cNvSpPr>
            <a:spLocks/>
          </p:cNvSpPr>
          <p:nvPr/>
        </p:nvSpPr>
        <p:spPr bwMode="auto">
          <a:xfrm>
            <a:off x="3674038" y="1844824"/>
            <a:ext cx="1184275" cy="1754188"/>
          </a:xfrm>
          <a:custGeom>
            <a:avLst/>
            <a:gdLst/>
            <a:ahLst/>
            <a:cxnLst>
              <a:cxn ang="0">
                <a:pos x="2104" y="1334"/>
              </a:cxn>
              <a:cxn ang="0">
                <a:pos x="1940" y="1518"/>
              </a:cxn>
              <a:cxn ang="0">
                <a:pos x="1730" y="1617"/>
              </a:cxn>
              <a:cxn ang="0">
                <a:pos x="1716" y="1749"/>
              </a:cxn>
              <a:cxn ang="0">
                <a:pos x="1756" y="1702"/>
              </a:cxn>
              <a:cxn ang="0">
                <a:pos x="1861" y="1913"/>
              </a:cxn>
              <a:cxn ang="0">
                <a:pos x="1736" y="1978"/>
              </a:cxn>
              <a:cxn ang="0">
                <a:pos x="1624" y="2044"/>
              </a:cxn>
              <a:cxn ang="0">
                <a:pos x="1552" y="2275"/>
              </a:cxn>
              <a:cxn ang="0">
                <a:pos x="1643" y="2426"/>
              </a:cxn>
              <a:cxn ang="0">
                <a:pos x="1690" y="2557"/>
              </a:cxn>
              <a:cxn ang="0">
                <a:pos x="1815" y="2662"/>
              </a:cxn>
              <a:cxn ang="0">
                <a:pos x="1821" y="2701"/>
              </a:cxn>
              <a:cxn ang="0">
                <a:pos x="1900" y="2814"/>
              </a:cxn>
              <a:cxn ang="0">
                <a:pos x="2032" y="2867"/>
              </a:cxn>
              <a:cxn ang="0">
                <a:pos x="1933" y="2906"/>
              </a:cxn>
              <a:cxn ang="0">
                <a:pos x="1703" y="2932"/>
              </a:cxn>
              <a:cxn ang="0">
                <a:pos x="1736" y="3090"/>
              </a:cxn>
              <a:cxn ang="0">
                <a:pos x="1722" y="3195"/>
              </a:cxn>
              <a:cxn ang="0">
                <a:pos x="1722" y="3300"/>
              </a:cxn>
              <a:cxn ang="0">
                <a:pos x="1683" y="3287"/>
              </a:cxn>
              <a:cxn ang="0">
                <a:pos x="1604" y="3300"/>
              </a:cxn>
              <a:cxn ang="0">
                <a:pos x="1446" y="3136"/>
              </a:cxn>
              <a:cxn ang="0">
                <a:pos x="1335" y="3169"/>
              </a:cxn>
              <a:cxn ang="0">
                <a:pos x="1282" y="3122"/>
              </a:cxn>
              <a:cxn ang="0">
                <a:pos x="1268" y="3076"/>
              </a:cxn>
              <a:cxn ang="0">
                <a:pos x="1216" y="3083"/>
              </a:cxn>
              <a:cxn ang="0">
                <a:pos x="1131" y="3023"/>
              </a:cxn>
              <a:cxn ang="0">
                <a:pos x="993" y="2984"/>
              </a:cxn>
              <a:cxn ang="0">
                <a:pos x="691" y="2984"/>
              </a:cxn>
              <a:cxn ang="0">
                <a:pos x="624" y="3110"/>
              </a:cxn>
              <a:cxn ang="0">
                <a:pos x="526" y="3181"/>
              </a:cxn>
              <a:cxn ang="0">
                <a:pos x="361" y="3175"/>
              </a:cxn>
              <a:cxn ang="0">
                <a:pos x="282" y="3037"/>
              </a:cxn>
              <a:cxn ang="0">
                <a:pos x="197" y="2926"/>
              </a:cxn>
              <a:cxn ang="0">
                <a:pos x="210" y="2840"/>
              </a:cxn>
              <a:cxn ang="0">
                <a:pos x="223" y="2761"/>
              </a:cxn>
              <a:cxn ang="0">
                <a:pos x="256" y="2630"/>
              </a:cxn>
              <a:cxn ang="0">
                <a:pos x="282" y="2478"/>
              </a:cxn>
              <a:cxn ang="0">
                <a:pos x="237" y="2123"/>
              </a:cxn>
              <a:cxn ang="0">
                <a:pos x="26" y="1453"/>
              </a:cxn>
              <a:cxn ang="0">
                <a:pos x="598" y="388"/>
              </a:cxn>
              <a:cxn ang="0">
                <a:pos x="914" y="0"/>
              </a:cxn>
              <a:cxn ang="0">
                <a:pos x="1098" y="45"/>
              </a:cxn>
              <a:cxn ang="0">
                <a:pos x="1387" y="85"/>
              </a:cxn>
              <a:cxn ang="0">
                <a:pos x="1532" y="237"/>
              </a:cxn>
              <a:cxn ang="0">
                <a:pos x="1736" y="408"/>
              </a:cxn>
              <a:cxn ang="0">
                <a:pos x="1979" y="861"/>
              </a:cxn>
              <a:cxn ang="0">
                <a:pos x="2163" y="1170"/>
              </a:cxn>
            </a:cxnLst>
            <a:rect l="0" t="0" r="r" b="b"/>
            <a:pathLst>
              <a:path w="2236" h="3313">
                <a:moveTo>
                  <a:pt x="2236" y="1262"/>
                </a:moveTo>
                <a:lnTo>
                  <a:pt x="2190" y="1315"/>
                </a:lnTo>
                <a:lnTo>
                  <a:pt x="2157" y="1360"/>
                </a:lnTo>
                <a:lnTo>
                  <a:pt x="2104" y="1334"/>
                </a:lnTo>
                <a:lnTo>
                  <a:pt x="2071" y="1295"/>
                </a:lnTo>
                <a:lnTo>
                  <a:pt x="1979" y="1321"/>
                </a:lnTo>
                <a:lnTo>
                  <a:pt x="1953" y="1453"/>
                </a:lnTo>
                <a:lnTo>
                  <a:pt x="1940" y="1518"/>
                </a:lnTo>
                <a:lnTo>
                  <a:pt x="1854" y="1552"/>
                </a:lnTo>
                <a:lnTo>
                  <a:pt x="1782" y="1558"/>
                </a:lnTo>
                <a:lnTo>
                  <a:pt x="1762" y="1571"/>
                </a:lnTo>
                <a:lnTo>
                  <a:pt x="1730" y="1617"/>
                </a:lnTo>
                <a:lnTo>
                  <a:pt x="1683" y="1637"/>
                </a:lnTo>
                <a:lnTo>
                  <a:pt x="1683" y="1656"/>
                </a:lnTo>
                <a:lnTo>
                  <a:pt x="1683" y="1749"/>
                </a:lnTo>
                <a:lnTo>
                  <a:pt x="1716" y="1749"/>
                </a:lnTo>
                <a:lnTo>
                  <a:pt x="1736" y="1755"/>
                </a:lnTo>
                <a:lnTo>
                  <a:pt x="1756" y="1735"/>
                </a:lnTo>
                <a:lnTo>
                  <a:pt x="1756" y="1709"/>
                </a:lnTo>
                <a:lnTo>
                  <a:pt x="1756" y="1702"/>
                </a:lnTo>
                <a:lnTo>
                  <a:pt x="1808" y="1729"/>
                </a:lnTo>
                <a:lnTo>
                  <a:pt x="1835" y="1722"/>
                </a:lnTo>
                <a:lnTo>
                  <a:pt x="1854" y="1742"/>
                </a:lnTo>
                <a:lnTo>
                  <a:pt x="1861" y="1913"/>
                </a:lnTo>
                <a:lnTo>
                  <a:pt x="1835" y="1927"/>
                </a:lnTo>
                <a:lnTo>
                  <a:pt x="1815" y="1998"/>
                </a:lnTo>
                <a:lnTo>
                  <a:pt x="1782" y="2012"/>
                </a:lnTo>
                <a:lnTo>
                  <a:pt x="1736" y="1978"/>
                </a:lnTo>
                <a:lnTo>
                  <a:pt x="1703" y="1985"/>
                </a:lnTo>
                <a:lnTo>
                  <a:pt x="1690" y="2004"/>
                </a:lnTo>
                <a:lnTo>
                  <a:pt x="1670" y="2024"/>
                </a:lnTo>
                <a:lnTo>
                  <a:pt x="1624" y="2044"/>
                </a:lnTo>
                <a:lnTo>
                  <a:pt x="1538" y="2143"/>
                </a:lnTo>
                <a:lnTo>
                  <a:pt x="1499" y="2170"/>
                </a:lnTo>
                <a:lnTo>
                  <a:pt x="1519" y="2235"/>
                </a:lnTo>
                <a:lnTo>
                  <a:pt x="1552" y="2275"/>
                </a:lnTo>
                <a:lnTo>
                  <a:pt x="1558" y="2308"/>
                </a:lnTo>
                <a:lnTo>
                  <a:pt x="1631" y="2327"/>
                </a:lnTo>
                <a:lnTo>
                  <a:pt x="1657" y="2399"/>
                </a:lnTo>
                <a:lnTo>
                  <a:pt x="1643" y="2426"/>
                </a:lnTo>
                <a:lnTo>
                  <a:pt x="1683" y="2446"/>
                </a:lnTo>
                <a:lnTo>
                  <a:pt x="1657" y="2531"/>
                </a:lnTo>
                <a:lnTo>
                  <a:pt x="1663" y="2537"/>
                </a:lnTo>
                <a:lnTo>
                  <a:pt x="1690" y="2557"/>
                </a:lnTo>
                <a:lnTo>
                  <a:pt x="1696" y="2571"/>
                </a:lnTo>
                <a:lnTo>
                  <a:pt x="1749" y="2636"/>
                </a:lnTo>
                <a:lnTo>
                  <a:pt x="1801" y="2669"/>
                </a:lnTo>
                <a:lnTo>
                  <a:pt x="1815" y="2662"/>
                </a:lnTo>
                <a:lnTo>
                  <a:pt x="1835" y="2662"/>
                </a:lnTo>
                <a:lnTo>
                  <a:pt x="1854" y="2695"/>
                </a:lnTo>
                <a:lnTo>
                  <a:pt x="1861" y="2701"/>
                </a:lnTo>
                <a:lnTo>
                  <a:pt x="1821" y="2701"/>
                </a:lnTo>
                <a:lnTo>
                  <a:pt x="1815" y="2735"/>
                </a:lnTo>
                <a:lnTo>
                  <a:pt x="1827" y="2748"/>
                </a:lnTo>
                <a:lnTo>
                  <a:pt x="1906" y="2780"/>
                </a:lnTo>
                <a:lnTo>
                  <a:pt x="1900" y="2814"/>
                </a:lnTo>
                <a:lnTo>
                  <a:pt x="1985" y="2833"/>
                </a:lnTo>
                <a:lnTo>
                  <a:pt x="1999" y="2820"/>
                </a:lnTo>
                <a:lnTo>
                  <a:pt x="2038" y="2847"/>
                </a:lnTo>
                <a:lnTo>
                  <a:pt x="2032" y="2867"/>
                </a:lnTo>
                <a:lnTo>
                  <a:pt x="2012" y="2893"/>
                </a:lnTo>
                <a:lnTo>
                  <a:pt x="1959" y="2899"/>
                </a:lnTo>
                <a:lnTo>
                  <a:pt x="1940" y="2899"/>
                </a:lnTo>
                <a:lnTo>
                  <a:pt x="1933" y="2906"/>
                </a:lnTo>
                <a:lnTo>
                  <a:pt x="1854" y="2893"/>
                </a:lnTo>
                <a:lnTo>
                  <a:pt x="1808" y="2873"/>
                </a:lnTo>
                <a:lnTo>
                  <a:pt x="1730" y="2906"/>
                </a:lnTo>
                <a:lnTo>
                  <a:pt x="1703" y="2932"/>
                </a:lnTo>
                <a:lnTo>
                  <a:pt x="1696" y="2978"/>
                </a:lnTo>
                <a:lnTo>
                  <a:pt x="1696" y="3031"/>
                </a:lnTo>
                <a:lnTo>
                  <a:pt x="1736" y="3043"/>
                </a:lnTo>
                <a:lnTo>
                  <a:pt x="1736" y="3090"/>
                </a:lnTo>
                <a:lnTo>
                  <a:pt x="1716" y="3102"/>
                </a:lnTo>
                <a:lnTo>
                  <a:pt x="1703" y="3122"/>
                </a:lnTo>
                <a:lnTo>
                  <a:pt x="1703" y="3142"/>
                </a:lnTo>
                <a:lnTo>
                  <a:pt x="1722" y="3195"/>
                </a:lnTo>
                <a:lnTo>
                  <a:pt x="1722" y="3221"/>
                </a:lnTo>
                <a:lnTo>
                  <a:pt x="1722" y="3248"/>
                </a:lnTo>
                <a:lnTo>
                  <a:pt x="1736" y="3260"/>
                </a:lnTo>
                <a:lnTo>
                  <a:pt x="1722" y="3300"/>
                </a:lnTo>
                <a:lnTo>
                  <a:pt x="1703" y="3313"/>
                </a:lnTo>
                <a:lnTo>
                  <a:pt x="1703" y="3307"/>
                </a:lnTo>
                <a:lnTo>
                  <a:pt x="1696" y="3293"/>
                </a:lnTo>
                <a:lnTo>
                  <a:pt x="1683" y="3287"/>
                </a:lnTo>
                <a:lnTo>
                  <a:pt x="1670" y="3274"/>
                </a:lnTo>
                <a:lnTo>
                  <a:pt x="1651" y="3287"/>
                </a:lnTo>
                <a:lnTo>
                  <a:pt x="1637" y="3307"/>
                </a:lnTo>
                <a:lnTo>
                  <a:pt x="1604" y="3300"/>
                </a:lnTo>
                <a:lnTo>
                  <a:pt x="1552" y="3268"/>
                </a:lnTo>
                <a:lnTo>
                  <a:pt x="1499" y="3189"/>
                </a:lnTo>
                <a:lnTo>
                  <a:pt x="1460" y="3136"/>
                </a:lnTo>
                <a:lnTo>
                  <a:pt x="1446" y="3136"/>
                </a:lnTo>
                <a:lnTo>
                  <a:pt x="1434" y="3136"/>
                </a:lnTo>
                <a:lnTo>
                  <a:pt x="1374" y="3149"/>
                </a:lnTo>
                <a:lnTo>
                  <a:pt x="1355" y="3149"/>
                </a:lnTo>
                <a:lnTo>
                  <a:pt x="1335" y="3169"/>
                </a:lnTo>
                <a:lnTo>
                  <a:pt x="1308" y="3155"/>
                </a:lnTo>
                <a:lnTo>
                  <a:pt x="1302" y="3155"/>
                </a:lnTo>
                <a:lnTo>
                  <a:pt x="1282" y="3142"/>
                </a:lnTo>
                <a:lnTo>
                  <a:pt x="1282" y="3122"/>
                </a:lnTo>
                <a:lnTo>
                  <a:pt x="1282" y="3102"/>
                </a:lnTo>
                <a:lnTo>
                  <a:pt x="1276" y="3096"/>
                </a:lnTo>
                <a:lnTo>
                  <a:pt x="1276" y="3076"/>
                </a:lnTo>
                <a:lnTo>
                  <a:pt x="1268" y="3076"/>
                </a:lnTo>
                <a:lnTo>
                  <a:pt x="1249" y="3083"/>
                </a:lnTo>
                <a:lnTo>
                  <a:pt x="1229" y="3090"/>
                </a:lnTo>
                <a:lnTo>
                  <a:pt x="1223" y="3090"/>
                </a:lnTo>
                <a:lnTo>
                  <a:pt x="1216" y="3083"/>
                </a:lnTo>
                <a:lnTo>
                  <a:pt x="1203" y="3057"/>
                </a:lnTo>
                <a:lnTo>
                  <a:pt x="1203" y="3037"/>
                </a:lnTo>
                <a:lnTo>
                  <a:pt x="1171" y="3023"/>
                </a:lnTo>
                <a:lnTo>
                  <a:pt x="1131" y="3023"/>
                </a:lnTo>
                <a:lnTo>
                  <a:pt x="1078" y="2997"/>
                </a:lnTo>
                <a:lnTo>
                  <a:pt x="1052" y="2997"/>
                </a:lnTo>
                <a:lnTo>
                  <a:pt x="1025" y="2991"/>
                </a:lnTo>
                <a:lnTo>
                  <a:pt x="993" y="2984"/>
                </a:lnTo>
                <a:lnTo>
                  <a:pt x="954" y="2971"/>
                </a:lnTo>
                <a:lnTo>
                  <a:pt x="867" y="2952"/>
                </a:lnTo>
                <a:lnTo>
                  <a:pt x="717" y="2978"/>
                </a:lnTo>
                <a:lnTo>
                  <a:pt x="691" y="2984"/>
                </a:lnTo>
                <a:lnTo>
                  <a:pt x="664" y="2997"/>
                </a:lnTo>
                <a:lnTo>
                  <a:pt x="638" y="3050"/>
                </a:lnTo>
                <a:lnTo>
                  <a:pt x="638" y="3070"/>
                </a:lnTo>
                <a:lnTo>
                  <a:pt x="624" y="3110"/>
                </a:lnTo>
                <a:lnTo>
                  <a:pt x="598" y="3169"/>
                </a:lnTo>
                <a:lnTo>
                  <a:pt x="572" y="3208"/>
                </a:lnTo>
                <a:lnTo>
                  <a:pt x="553" y="3189"/>
                </a:lnTo>
                <a:lnTo>
                  <a:pt x="526" y="3181"/>
                </a:lnTo>
                <a:lnTo>
                  <a:pt x="493" y="3162"/>
                </a:lnTo>
                <a:lnTo>
                  <a:pt x="447" y="3169"/>
                </a:lnTo>
                <a:lnTo>
                  <a:pt x="375" y="3175"/>
                </a:lnTo>
                <a:lnTo>
                  <a:pt x="361" y="3175"/>
                </a:lnTo>
                <a:lnTo>
                  <a:pt x="355" y="3162"/>
                </a:lnTo>
                <a:lnTo>
                  <a:pt x="322" y="3122"/>
                </a:lnTo>
                <a:lnTo>
                  <a:pt x="296" y="3057"/>
                </a:lnTo>
                <a:lnTo>
                  <a:pt x="282" y="3037"/>
                </a:lnTo>
                <a:lnTo>
                  <a:pt x="263" y="3004"/>
                </a:lnTo>
                <a:lnTo>
                  <a:pt x="237" y="2978"/>
                </a:lnTo>
                <a:lnTo>
                  <a:pt x="210" y="2938"/>
                </a:lnTo>
                <a:lnTo>
                  <a:pt x="197" y="2926"/>
                </a:lnTo>
                <a:lnTo>
                  <a:pt x="184" y="2912"/>
                </a:lnTo>
                <a:lnTo>
                  <a:pt x="184" y="2886"/>
                </a:lnTo>
                <a:lnTo>
                  <a:pt x="197" y="2859"/>
                </a:lnTo>
                <a:lnTo>
                  <a:pt x="210" y="2840"/>
                </a:lnTo>
                <a:lnTo>
                  <a:pt x="243" y="2840"/>
                </a:lnTo>
                <a:lnTo>
                  <a:pt x="256" y="2840"/>
                </a:lnTo>
                <a:lnTo>
                  <a:pt x="256" y="2820"/>
                </a:lnTo>
                <a:lnTo>
                  <a:pt x="223" y="2761"/>
                </a:lnTo>
                <a:lnTo>
                  <a:pt x="217" y="2754"/>
                </a:lnTo>
                <a:lnTo>
                  <a:pt x="203" y="2741"/>
                </a:lnTo>
                <a:lnTo>
                  <a:pt x="203" y="2721"/>
                </a:lnTo>
                <a:lnTo>
                  <a:pt x="256" y="2630"/>
                </a:lnTo>
                <a:lnTo>
                  <a:pt x="276" y="2597"/>
                </a:lnTo>
                <a:lnTo>
                  <a:pt x="296" y="2557"/>
                </a:lnTo>
                <a:lnTo>
                  <a:pt x="282" y="2524"/>
                </a:lnTo>
                <a:lnTo>
                  <a:pt x="282" y="2478"/>
                </a:lnTo>
                <a:lnTo>
                  <a:pt x="276" y="2387"/>
                </a:lnTo>
                <a:lnTo>
                  <a:pt x="316" y="2288"/>
                </a:lnTo>
                <a:lnTo>
                  <a:pt x="322" y="2241"/>
                </a:lnTo>
                <a:lnTo>
                  <a:pt x="237" y="2123"/>
                </a:lnTo>
                <a:lnTo>
                  <a:pt x="203" y="2071"/>
                </a:lnTo>
                <a:lnTo>
                  <a:pt x="158" y="2031"/>
                </a:lnTo>
                <a:lnTo>
                  <a:pt x="144" y="1953"/>
                </a:lnTo>
                <a:lnTo>
                  <a:pt x="26" y="1453"/>
                </a:lnTo>
                <a:lnTo>
                  <a:pt x="0" y="1315"/>
                </a:lnTo>
                <a:lnTo>
                  <a:pt x="454" y="552"/>
                </a:lnTo>
                <a:lnTo>
                  <a:pt x="493" y="493"/>
                </a:lnTo>
                <a:lnTo>
                  <a:pt x="598" y="388"/>
                </a:lnTo>
                <a:lnTo>
                  <a:pt x="671" y="171"/>
                </a:lnTo>
                <a:lnTo>
                  <a:pt x="762" y="79"/>
                </a:lnTo>
                <a:lnTo>
                  <a:pt x="796" y="79"/>
                </a:lnTo>
                <a:lnTo>
                  <a:pt x="914" y="0"/>
                </a:lnTo>
                <a:lnTo>
                  <a:pt x="1059" y="59"/>
                </a:lnTo>
                <a:lnTo>
                  <a:pt x="1065" y="53"/>
                </a:lnTo>
                <a:lnTo>
                  <a:pt x="1092" y="59"/>
                </a:lnTo>
                <a:lnTo>
                  <a:pt x="1098" y="45"/>
                </a:lnTo>
                <a:lnTo>
                  <a:pt x="1216" y="65"/>
                </a:lnTo>
                <a:lnTo>
                  <a:pt x="1335" y="72"/>
                </a:lnTo>
                <a:lnTo>
                  <a:pt x="1335" y="79"/>
                </a:lnTo>
                <a:lnTo>
                  <a:pt x="1387" y="85"/>
                </a:lnTo>
                <a:lnTo>
                  <a:pt x="1460" y="164"/>
                </a:lnTo>
                <a:lnTo>
                  <a:pt x="1479" y="164"/>
                </a:lnTo>
                <a:lnTo>
                  <a:pt x="1486" y="230"/>
                </a:lnTo>
                <a:lnTo>
                  <a:pt x="1532" y="237"/>
                </a:lnTo>
                <a:lnTo>
                  <a:pt x="1545" y="256"/>
                </a:lnTo>
                <a:lnTo>
                  <a:pt x="1591" y="270"/>
                </a:lnTo>
                <a:lnTo>
                  <a:pt x="1617" y="322"/>
                </a:lnTo>
                <a:lnTo>
                  <a:pt x="1736" y="408"/>
                </a:lnTo>
                <a:lnTo>
                  <a:pt x="1742" y="447"/>
                </a:lnTo>
                <a:lnTo>
                  <a:pt x="1801" y="506"/>
                </a:lnTo>
                <a:lnTo>
                  <a:pt x="1835" y="618"/>
                </a:lnTo>
                <a:lnTo>
                  <a:pt x="1979" y="861"/>
                </a:lnTo>
                <a:lnTo>
                  <a:pt x="1973" y="874"/>
                </a:lnTo>
                <a:lnTo>
                  <a:pt x="2018" y="1019"/>
                </a:lnTo>
                <a:lnTo>
                  <a:pt x="2052" y="1052"/>
                </a:lnTo>
                <a:lnTo>
                  <a:pt x="2163" y="1170"/>
                </a:lnTo>
                <a:lnTo>
                  <a:pt x="2236" y="1262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45" name="Freeform 29"/>
          <p:cNvSpPr>
            <a:spLocks/>
          </p:cNvSpPr>
          <p:nvPr/>
        </p:nvSpPr>
        <p:spPr bwMode="auto">
          <a:xfrm>
            <a:off x="4467788" y="2513161"/>
            <a:ext cx="811212" cy="1538288"/>
          </a:xfrm>
          <a:custGeom>
            <a:avLst/>
            <a:gdLst/>
            <a:ahLst/>
            <a:cxnLst>
              <a:cxn ang="0">
                <a:pos x="171" y="756"/>
              </a:cxn>
              <a:cxn ang="0">
                <a:pos x="283" y="750"/>
              </a:cxn>
              <a:cxn ang="0">
                <a:pos x="355" y="480"/>
              </a:cxn>
              <a:cxn ang="0">
                <a:pos x="257" y="473"/>
              </a:cxn>
              <a:cxn ang="0">
                <a:pos x="184" y="394"/>
              </a:cxn>
              <a:cxn ang="0">
                <a:pos x="283" y="290"/>
              </a:cxn>
              <a:cxn ang="0">
                <a:pos x="480" y="59"/>
              </a:cxn>
              <a:cxn ang="0">
                <a:pos x="691" y="53"/>
              </a:cxn>
              <a:cxn ang="0">
                <a:pos x="737" y="223"/>
              </a:cxn>
              <a:cxn ang="0">
                <a:pos x="835" y="440"/>
              </a:cxn>
              <a:cxn ang="0">
                <a:pos x="809" y="526"/>
              </a:cxn>
              <a:cxn ang="0">
                <a:pos x="875" y="605"/>
              </a:cxn>
              <a:cxn ang="0">
                <a:pos x="861" y="723"/>
              </a:cxn>
              <a:cxn ang="0">
                <a:pos x="993" y="821"/>
              </a:cxn>
              <a:cxn ang="0">
                <a:pos x="1039" y="953"/>
              </a:cxn>
              <a:cxn ang="0">
                <a:pos x="1131" y="1091"/>
              </a:cxn>
              <a:cxn ang="0">
                <a:pos x="1270" y="1151"/>
              </a:cxn>
              <a:cxn ang="0">
                <a:pos x="1341" y="1111"/>
              </a:cxn>
              <a:cxn ang="0">
                <a:pos x="1440" y="1368"/>
              </a:cxn>
              <a:cxn ang="0">
                <a:pos x="1525" y="1492"/>
              </a:cxn>
              <a:cxn ang="0">
                <a:pos x="1210" y="1742"/>
              </a:cxn>
              <a:cxn ang="0">
                <a:pos x="1144" y="1755"/>
              </a:cxn>
              <a:cxn ang="0">
                <a:pos x="1112" y="1848"/>
              </a:cxn>
              <a:cxn ang="0">
                <a:pos x="1072" y="1900"/>
              </a:cxn>
              <a:cxn ang="0">
                <a:pos x="954" y="1959"/>
              </a:cxn>
              <a:cxn ang="0">
                <a:pos x="907" y="2012"/>
              </a:cxn>
              <a:cxn ang="0">
                <a:pos x="822" y="2065"/>
              </a:cxn>
              <a:cxn ang="0">
                <a:pos x="907" y="2163"/>
              </a:cxn>
              <a:cxn ang="0">
                <a:pos x="881" y="2360"/>
              </a:cxn>
              <a:cxn ang="0">
                <a:pos x="954" y="2426"/>
              </a:cxn>
              <a:cxn ang="0">
                <a:pos x="954" y="2518"/>
              </a:cxn>
              <a:cxn ang="0">
                <a:pos x="809" y="2545"/>
              </a:cxn>
              <a:cxn ang="0">
                <a:pos x="756" y="2545"/>
              </a:cxn>
              <a:cxn ang="0">
                <a:pos x="703" y="2780"/>
              </a:cxn>
              <a:cxn ang="0">
                <a:pos x="612" y="2788"/>
              </a:cxn>
              <a:cxn ang="0">
                <a:pos x="592" y="2886"/>
              </a:cxn>
              <a:cxn ang="0">
                <a:pos x="395" y="2906"/>
              </a:cxn>
              <a:cxn ang="0">
                <a:pos x="348" y="2458"/>
              </a:cxn>
              <a:cxn ang="0">
                <a:pos x="309" y="2261"/>
              </a:cxn>
              <a:cxn ang="0">
                <a:pos x="204" y="2045"/>
              </a:cxn>
              <a:cxn ang="0">
                <a:pos x="223" y="1959"/>
              </a:cxn>
              <a:cxn ang="0">
                <a:pos x="217" y="1840"/>
              </a:cxn>
              <a:cxn ang="0">
                <a:pos x="197" y="1709"/>
              </a:cxn>
              <a:cxn ang="0">
                <a:pos x="355" y="1631"/>
              </a:cxn>
              <a:cxn ang="0">
                <a:pos x="513" y="1631"/>
              </a:cxn>
              <a:cxn ang="0">
                <a:pos x="486" y="1565"/>
              </a:cxn>
              <a:cxn ang="0">
                <a:pos x="316" y="1466"/>
              </a:cxn>
              <a:cxn ang="0">
                <a:pos x="336" y="1400"/>
              </a:cxn>
              <a:cxn ang="0">
                <a:pos x="197" y="1309"/>
              </a:cxn>
              <a:cxn ang="0">
                <a:pos x="184" y="1177"/>
              </a:cxn>
              <a:cxn ang="0">
                <a:pos x="59" y="1046"/>
              </a:cxn>
            </a:cxnLst>
            <a:rect l="0" t="0" r="r" b="b"/>
            <a:pathLst>
              <a:path w="1532" h="2906">
                <a:moveTo>
                  <a:pt x="0" y="908"/>
                </a:moveTo>
                <a:lnTo>
                  <a:pt x="39" y="881"/>
                </a:lnTo>
                <a:lnTo>
                  <a:pt x="125" y="776"/>
                </a:lnTo>
                <a:lnTo>
                  <a:pt x="171" y="756"/>
                </a:lnTo>
                <a:lnTo>
                  <a:pt x="191" y="736"/>
                </a:lnTo>
                <a:lnTo>
                  <a:pt x="204" y="723"/>
                </a:lnTo>
                <a:lnTo>
                  <a:pt x="237" y="716"/>
                </a:lnTo>
                <a:lnTo>
                  <a:pt x="283" y="750"/>
                </a:lnTo>
                <a:lnTo>
                  <a:pt x="316" y="736"/>
                </a:lnTo>
                <a:lnTo>
                  <a:pt x="336" y="665"/>
                </a:lnTo>
                <a:lnTo>
                  <a:pt x="362" y="645"/>
                </a:lnTo>
                <a:lnTo>
                  <a:pt x="355" y="480"/>
                </a:lnTo>
                <a:lnTo>
                  <a:pt x="336" y="460"/>
                </a:lnTo>
                <a:lnTo>
                  <a:pt x="309" y="467"/>
                </a:lnTo>
                <a:lnTo>
                  <a:pt x="257" y="440"/>
                </a:lnTo>
                <a:lnTo>
                  <a:pt x="257" y="473"/>
                </a:lnTo>
                <a:lnTo>
                  <a:pt x="237" y="493"/>
                </a:lnTo>
                <a:lnTo>
                  <a:pt x="217" y="480"/>
                </a:lnTo>
                <a:lnTo>
                  <a:pt x="184" y="487"/>
                </a:lnTo>
                <a:lnTo>
                  <a:pt x="184" y="394"/>
                </a:lnTo>
                <a:lnTo>
                  <a:pt x="184" y="375"/>
                </a:lnTo>
                <a:lnTo>
                  <a:pt x="231" y="355"/>
                </a:lnTo>
                <a:lnTo>
                  <a:pt x="263" y="302"/>
                </a:lnTo>
                <a:lnTo>
                  <a:pt x="283" y="290"/>
                </a:lnTo>
                <a:lnTo>
                  <a:pt x="355" y="282"/>
                </a:lnTo>
                <a:lnTo>
                  <a:pt x="441" y="250"/>
                </a:lnTo>
                <a:lnTo>
                  <a:pt x="454" y="185"/>
                </a:lnTo>
                <a:lnTo>
                  <a:pt x="480" y="59"/>
                </a:lnTo>
                <a:lnTo>
                  <a:pt x="572" y="27"/>
                </a:lnTo>
                <a:lnTo>
                  <a:pt x="605" y="66"/>
                </a:lnTo>
                <a:lnTo>
                  <a:pt x="658" y="98"/>
                </a:lnTo>
                <a:lnTo>
                  <a:pt x="691" y="53"/>
                </a:lnTo>
                <a:lnTo>
                  <a:pt x="737" y="0"/>
                </a:lnTo>
                <a:lnTo>
                  <a:pt x="789" y="72"/>
                </a:lnTo>
                <a:lnTo>
                  <a:pt x="711" y="171"/>
                </a:lnTo>
                <a:lnTo>
                  <a:pt x="737" y="223"/>
                </a:lnTo>
                <a:lnTo>
                  <a:pt x="782" y="250"/>
                </a:lnTo>
                <a:lnTo>
                  <a:pt x="796" y="349"/>
                </a:lnTo>
                <a:lnTo>
                  <a:pt x="828" y="428"/>
                </a:lnTo>
                <a:lnTo>
                  <a:pt x="835" y="440"/>
                </a:lnTo>
                <a:lnTo>
                  <a:pt x="835" y="447"/>
                </a:lnTo>
                <a:lnTo>
                  <a:pt x="842" y="460"/>
                </a:lnTo>
                <a:lnTo>
                  <a:pt x="835" y="499"/>
                </a:lnTo>
                <a:lnTo>
                  <a:pt x="809" y="526"/>
                </a:lnTo>
                <a:lnTo>
                  <a:pt x="802" y="559"/>
                </a:lnTo>
                <a:lnTo>
                  <a:pt x="855" y="578"/>
                </a:lnTo>
                <a:lnTo>
                  <a:pt x="868" y="592"/>
                </a:lnTo>
                <a:lnTo>
                  <a:pt x="875" y="605"/>
                </a:lnTo>
                <a:lnTo>
                  <a:pt x="875" y="618"/>
                </a:lnTo>
                <a:lnTo>
                  <a:pt x="855" y="645"/>
                </a:lnTo>
                <a:lnTo>
                  <a:pt x="848" y="716"/>
                </a:lnTo>
                <a:lnTo>
                  <a:pt x="861" y="723"/>
                </a:lnTo>
                <a:lnTo>
                  <a:pt x="895" y="723"/>
                </a:lnTo>
                <a:lnTo>
                  <a:pt x="980" y="756"/>
                </a:lnTo>
                <a:lnTo>
                  <a:pt x="966" y="802"/>
                </a:lnTo>
                <a:lnTo>
                  <a:pt x="993" y="821"/>
                </a:lnTo>
                <a:lnTo>
                  <a:pt x="986" y="881"/>
                </a:lnTo>
                <a:lnTo>
                  <a:pt x="999" y="940"/>
                </a:lnTo>
                <a:lnTo>
                  <a:pt x="1025" y="940"/>
                </a:lnTo>
                <a:lnTo>
                  <a:pt x="1039" y="953"/>
                </a:lnTo>
                <a:lnTo>
                  <a:pt x="1052" y="960"/>
                </a:lnTo>
                <a:lnTo>
                  <a:pt x="1092" y="1013"/>
                </a:lnTo>
                <a:lnTo>
                  <a:pt x="1112" y="1019"/>
                </a:lnTo>
                <a:lnTo>
                  <a:pt x="1131" y="1091"/>
                </a:lnTo>
                <a:lnTo>
                  <a:pt x="1177" y="1091"/>
                </a:lnTo>
                <a:lnTo>
                  <a:pt x="1223" y="1091"/>
                </a:lnTo>
                <a:lnTo>
                  <a:pt x="1256" y="1144"/>
                </a:lnTo>
                <a:lnTo>
                  <a:pt x="1270" y="1151"/>
                </a:lnTo>
                <a:lnTo>
                  <a:pt x="1289" y="1137"/>
                </a:lnTo>
                <a:lnTo>
                  <a:pt x="1296" y="1125"/>
                </a:lnTo>
                <a:lnTo>
                  <a:pt x="1322" y="1111"/>
                </a:lnTo>
                <a:lnTo>
                  <a:pt x="1341" y="1111"/>
                </a:lnTo>
                <a:lnTo>
                  <a:pt x="1394" y="1117"/>
                </a:lnTo>
                <a:lnTo>
                  <a:pt x="1426" y="1131"/>
                </a:lnTo>
                <a:lnTo>
                  <a:pt x="1440" y="1170"/>
                </a:lnTo>
                <a:lnTo>
                  <a:pt x="1440" y="1368"/>
                </a:lnTo>
                <a:lnTo>
                  <a:pt x="1446" y="1400"/>
                </a:lnTo>
                <a:lnTo>
                  <a:pt x="1446" y="1453"/>
                </a:lnTo>
                <a:lnTo>
                  <a:pt x="1532" y="1459"/>
                </a:lnTo>
                <a:lnTo>
                  <a:pt x="1525" y="1492"/>
                </a:lnTo>
                <a:lnTo>
                  <a:pt x="1401" y="1597"/>
                </a:lnTo>
                <a:lnTo>
                  <a:pt x="1262" y="1722"/>
                </a:lnTo>
                <a:lnTo>
                  <a:pt x="1243" y="1722"/>
                </a:lnTo>
                <a:lnTo>
                  <a:pt x="1210" y="1742"/>
                </a:lnTo>
                <a:lnTo>
                  <a:pt x="1191" y="1729"/>
                </a:lnTo>
                <a:lnTo>
                  <a:pt x="1164" y="1729"/>
                </a:lnTo>
                <a:lnTo>
                  <a:pt x="1151" y="1735"/>
                </a:lnTo>
                <a:lnTo>
                  <a:pt x="1144" y="1755"/>
                </a:lnTo>
                <a:lnTo>
                  <a:pt x="1118" y="1775"/>
                </a:lnTo>
                <a:lnTo>
                  <a:pt x="1118" y="1801"/>
                </a:lnTo>
                <a:lnTo>
                  <a:pt x="1124" y="1828"/>
                </a:lnTo>
                <a:lnTo>
                  <a:pt x="1112" y="1848"/>
                </a:lnTo>
                <a:lnTo>
                  <a:pt x="1118" y="1880"/>
                </a:lnTo>
                <a:lnTo>
                  <a:pt x="1124" y="1887"/>
                </a:lnTo>
                <a:lnTo>
                  <a:pt x="1112" y="1900"/>
                </a:lnTo>
                <a:lnTo>
                  <a:pt x="1072" y="1900"/>
                </a:lnTo>
                <a:lnTo>
                  <a:pt x="1039" y="1907"/>
                </a:lnTo>
                <a:lnTo>
                  <a:pt x="1013" y="1919"/>
                </a:lnTo>
                <a:lnTo>
                  <a:pt x="986" y="1953"/>
                </a:lnTo>
                <a:lnTo>
                  <a:pt x="954" y="1959"/>
                </a:lnTo>
                <a:lnTo>
                  <a:pt x="946" y="1966"/>
                </a:lnTo>
                <a:lnTo>
                  <a:pt x="940" y="1992"/>
                </a:lnTo>
                <a:lnTo>
                  <a:pt x="921" y="2006"/>
                </a:lnTo>
                <a:lnTo>
                  <a:pt x="907" y="2012"/>
                </a:lnTo>
                <a:lnTo>
                  <a:pt x="895" y="2006"/>
                </a:lnTo>
                <a:lnTo>
                  <a:pt x="875" y="2006"/>
                </a:lnTo>
                <a:lnTo>
                  <a:pt x="835" y="2031"/>
                </a:lnTo>
                <a:lnTo>
                  <a:pt x="822" y="2065"/>
                </a:lnTo>
                <a:lnTo>
                  <a:pt x="828" y="2071"/>
                </a:lnTo>
                <a:lnTo>
                  <a:pt x="875" y="2077"/>
                </a:lnTo>
                <a:lnTo>
                  <a:pt x="887" y="2130"/>
                </a:lnTo>
                <a:lnTo>
                  <a:pt x="907" y="2163"/>
                </a:lnTo>
                <a:lnTo>
                  <a:pt x="895" y="2196"/>
                </a:lnTo>
                <a:lnTo>
                  <a:pt x="868" y="2249"/>
                </a:lnTo>
                <a:lnTo>
                  <a:pt x="875" y="2314"/>
                </a:lnTo>
                <a:lnTo>
                  <a:pt x="881" y="2360"/>
                </a:lnTo>
                <a:lnTo>
                  <a:pt x="895" y="2367"/>
                </a:lnTo>
                <a:lnTo>
                  <a:pt x="907" y="2373"/>
                </a:lnTo>
                <a:lnTo>
                  <a:pt x="940" y="2406"/>
                </a:lnTo>
                <a:lnTo>
                  <a:pt x="954" y="2426"/>
                </a:lnTo>
                <a:lnTo>
                  <a:pt x="966" y="2432"/>
                </a:lnTo>
                <a:lnTo>
                  <a:pt x="974" y="2439"/>
                </a:lnTo>
                <a:lnTo>
                  <a:pt x="966" y="2452"/>
                </a:lnTo>
                <a:lnTo>
                  <a:pt x="954" y="2518"/>
                </a:lnTo>
                <a:lnTo>
                  <a:pt x="895" y="2525"/>
                </a:lnTo>
                <a:lnTo>
                  <a:pt x="868" y="2557"/>
                </a:lnTo>
                <a:lnTo>
                  <a:pt x="848" y="2557"/>
                </a:lnTo>
                <a:lnTo>
                  <a:pt x="809" y="2545"/>
                </a:lnTo>
                <a:lnTo>
                  <a:pt x="796" y="2545"/>
                </a:lnTo>
                <a:lnTo>
                  <a:pt x="789" y="2551"/>
                </a:lnTo>
                <a:lnTo>
                  <a:pt x="763" y="2551"/>
                </a:lnTo>
                <a:lnTo>
                  <a:pt x="756" y="2545"/>
                </a:lnTo>
                <a:lnTo>
                  <a:pt x="737" y="2557"/>
                </a:lnTo>
                <a:lnTo>
                  <a:pt x="730" y="2571"/>
                </a:lnTo>
                <a:lnTo>
                  <a:pt x="703" y="2630"/>
                </a:lnTo>
                <a:lnTo>
                  <a:pt x="703" y="2780"/>
                </a:lnTo>
                <a:lnTo>
                  <a:pt x="691" y="2794"/>
                </a:lnTo>
                <a:lnTo>
                  <a:pt x="677" y="2794"/>
                </a:lnTo>
                <a:lnTo>
                  <a:pt x="632" y="2774"/>
                </a:lnTo>
                <a:lnTo>
                  <a:pt x="612" y="2788"/>
                </a:lnTo>
                <a:lnTo>
                  <a:pt x="592" y="2807"/>
                </a:lnTo>
                <a:lnTo>
                  <a:pt x="612" y="2820"/>
                </a:lnTo>
                <a:lnTo>
                  <a:pt x="618" y="2859"/>
                </a:lnTo>
                <a:lnTo>
                  <a:pt x="592" y="2886"/>
                </a:lnTo>
                <a:lnTo>
                  <a:pt x="592" y="2879"/>
                </a:lnTo>
                <a:lnTo>
                  <a:pt x="494" y="2873"/>
                </a:lnTo>
                <a:lnTo>
                  <a:pt x="494" y="2906"/>
                </a:lnTo>
                <a:lnTo>
                  <a:pt x="395" y="2906"/>
                </a:lnTo>
                <a:lnTo>
                  <a:pt x="375" y="2867"/>
                </a:lnTo>
                <a:lnTo>
                  <a:pt x="381" y="2557"/>
                </a:lnTo>
                <a:lnTo>
                  <a:pt x="375" y="2518"/>
                </a:lnTo>
                <a:lnTo>
                  <a:pt x="348" y="2458"/>
                </a:lnTo>
                <a:lnTo>
                  <a:pt x="316" y="2419"/>
                </a:lnTo>
                <a:lnTo>
                  <a:pt x="302" y="2379"/>
                </a:lnTo>
                <a:lnTo>
                  <a:pt x="302" y="2301"/>
                </a:lnTo>
                <a:lnTo>
                  <a:pt x="309" y="2261"/>
                </a:lnTo>
                <a:lnTo>
                  <a:pt x="302" y="2202"/>
                </a:lnTo>
                <a:lnTo>
                  <a:pt x="296" y="2176"/>
                </a:lnTo>
                <a:lnTo>
                  <a:pt x="237" y="2084"/>
                </a:lnTo>
                <a:lnTo>
                  <a:pt x="204" y="2045"/>
                </a:lnTo>
                <a:lnTo>
                  <a:pt x="223" y="2038"/>
                </a:lnTo>
                <a:lnTo>
                  <a:pt x="237" y="1998"/>
                </a:lnTo>
                <a:lnTo>
                  <a:pt x="223" y="1979"/>
                </a:lnTo>
                <a:lnTo>
                  <a:pt x="223" y="1959"/>
                </a:lnTo>
                <a:lnTo>
                  <a:pt x="223" y="1933"/>
                </a:lnTo>
                <a:lnTo>
                  <a:pt x="204" y="1880"/>
                </a:lnTo>
                <a:lnTo>
                  <a:pt x="204" y="1860"/>
                </a:lnTo>
                <a:lnTo>
                  <a:pt x="217" y="1840"/>
                </a:lnTo>
                <a:lnTo>
                  <a:pt x="237" y="1821"/>
                </a:lnTo>
                <a:lnTo>
                  <a:pt x="237" y="1781"/>
                </a:lnTo>
                <a:lnTo>
                  <a:pt x="197" y="1761"/>
                </a:lnTo>
                <a:lnTo>
                  <a:pt x="197" y="1709"/>
                </a:lnTo>
                <a:lnTo>
                  <a:pt x="204" y="1670"/>
                </a:lnTo>
                <a:lnTo>
                  <a:pt x="231" y="1644"/>
                </a:lnTo>
                <a:lnTo>
                  <a:pt x="309" y="1605"/>
                </a:lnTo>
                <a:lnTo>
                  <a:pt x="355" y="1631"/>
                </a:lnTo>
                <a:lnTo>
                  <a:pt x="434" y="1644"/>
                </a:lnTo>
                <a:lnTo>
                  <a:pt x="441" y="1631"/>
                </a:lnTo>
                <a:lnTo>
                  <a:pt x="460" y="1637"/>
                </a:lnTo>
                <a:lnTo>
                  <a:pt x="513" y="1631"/>
                </a:lnTo>
                <a:lnTo>
                  <a:pt x="533" y="1605"/>
                </a:lnTo>
                <a:lnTo>
                  <a:pt x="539" y="1585"/>
                </a:lnTo>
                <a:lnTo>
                  <a:pt x="500" y="1558"/>
                </a:lnTo>
                <a:lnTo>
                  <a:pt x="486" y="1565"/>
                </a:lnTo>
                <a:lnTo>
                  <a:pt x="401" y="1545"/>
                </a:lnTo>
                <a:lnTo>
                  <a:pt x="407" y="1518"/>
                </a:lnTo>
                <a:lnTo>
                  <a:pt x="328" y="1486"/>
                </a:lnTo>
                <a:lnTo>
                  <a:pt x="316" y="1466"/>
                </a:lnTo>
                <a:lnTo>
                  <a:pt x="322" y="1433"/>
                </a:lnTo>
                <a:lnTo>
                  <a:pt x="362" y="1439"/>
                </a:lnTo>
                <a:lnTo>
                  <a:pt x="355" y="1427"/>
                </a:lnTo>
                <a:lnTo>
                  <a:pt x="336" y="1400"/>
                </a:lnTo>
                <a:lnTo>
                  <a:pt x="316" y="1394"/>
                </a:lnTo>
                <a:lnTo>
                  <a:pt x="302" y="1407"/>
                </a:lnTo>
                <a:lnTo>
                  <a:pt x="250" y="1368"/>
                </a:lnTo>
                <a:lnTo>
                  <a:pt x="197" y="1309"/>
                </a:lnTo>
                <a:lnTo>
                  <a:pt x="191" y="1295"/>
                </a:lnTo>
                <a:lnTo>
                  <a:pt x="164" y="1275"/>
                </a:lnTo>
                <a:lnTo>
                  <a:pt x="158" y="1269"/>
                </a:lnTo>
                <a:lnTo>
                  <a:pt x="184" y="1177"/>
                </a:lnTo>
                <a:lnTo>
                  <a:pt x="144" y="1164"/>
                </a:lnTo>
                <a:lnTo>
                  <a:pt x="158" y="1131"/>
                </a:lnTo>
                <a:lnTo>
                  <a:pt x="132" y="1058"/>
                </a:lnTo>
                <a:lnTo>
                  <a:pt x="59" y="1046"/>
                </a:lnTo>
                <a:lnTo>
                  <a:pt x="53" y="1013"/>
                </a:lnTo>
                <a:lnTo>
                  <a:pt x="20" y="973"/>
                </a:lnTo>
                <a:lnTo>
                  <a:pt x="0" y="908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46" name="Rectángulo 145"/>
          <p:cNvSpPr/>
          <p:nvPr/>
        </p:nvSpPr>
        <p:spPr>
          <a:xfrm>
            <a:off x="3878333" y="2550339"/>
            <a:ext cx="78739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S" sz="900" dirty="0">
                <a:solidFill>
                  <a:srgbClr val="000000"/>
                </a:solidFill>
                <a:latin typeface="Calibri cuerpo"/>
                <a:cs typeface="Calibri cuerpo"/>
              </a:rPr>
              <a:t>COAHUILA</a:t>
            </a:r>
          </a:p>
        </p:txBody>
      </p:sp>
      <p:sp>
        <p:nvSpPr>
          <p:cNvPr id="147" name="Rectángulo 146"/>
          <p:cNvSpPr/>
          <p:nvPr/>
        </p:nvSpPr>
        <p:spPr>
          <a:xfrm rot="16566336">
            <a:off x="4400655" y="3171145"/>
            <a:ext cx="94146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S" sz="900" dirty="0">
                <a:solidFill>
                  <a:srgbClr val="000000"/>
                </a:solidFill>
                <a:latin typeface="Calibri cuerpo"/>
                <a:cs typeface="Calibri cuerpo"/>
              </a:rPr>
              <a:t>NUEVO LEÓN</a:t>
            </a:r>
          </a:p>
        </p:txBody>
      </p:sp>
      <p:sp>
        <p:nvSpPr>
          <p:cNvPr id="151" name="Freeform 35"/>
          <p:cNvSpPr>
            <a:spLocks/>
          </p:cNvSpPr>
          <p:nvPr/>
        </p:nvSpPr>
        <p:spPr bwMode="auto">
          <a:xfrm>
            <a:off x="3547495" y="3405621"/>
            <a:ext cx="1030287" cy="1339850"/>
          </a:xfrm>
          <a:custGeom>
            <a:avLst/>
            <a:gdLst/>
            <a:ahLst/>
            <a:cxnLst>
              <a:cxn ang="0">
                <a:pos x="190" y="1689"/>
              </a:cxn>
              <a:cxn ang="0">
                <a:pos x="289" y="1518"/>
              </a:cxn>
              <a:cxn ang="0">
                <a:pos x="223" y="1676"/>
              </a:cxn>
              <a:cxn ang="0">
                <a:pos x="269" y="1735"/>
              </a:cxn>
              <a:cxn ang="0">
                <a:pos x="368" y="1617"/>
              </a:cxn>
              <a:cxn ang="0">
                <a:pos x="342" y="1886"/>
              </a:cxn>
              <a:cxn ang="0">
                <a:pos x="460" y="1834"/>
              </a:cxn>
              <a:cxn ang="0">
                <a:pos x="512" y="1702"/>
              </a:cxn>
              <a:cxn ang="0">
                <a:pos x="657" y="1775"/>
              </a:cxn>
              <a:cxn ang="0">
                <a:pos x="591" y="1965"/>
              </a:cxn>
              <a:cxn ang="0">
                <a:pos x="499" y="2024"/>
              </a:cxn>
              <a:cxn ang="0">
                <a:pos x="368" y="2090"/>
              </a:cxn>
              <a:cxn ang="0">
                <a:pos x="348" y="2149"/>
              </a:cxn>
              <a:cxn ang="0">
                <a:pos x="368" y="2228"/>
              </a:cxn>
              <a:cxn ang="0">
                <a:pos x="282" y="2287"/>
              </a:cxn>
              <a:cxn ang="0">
                <a:pos x="282" y="2439"/>
              </a:cxn>
              <a:cxn ang="0">
                <a:pos x="525" y="2524"/>
              </a:cxn>
              <a:cxn ang="0">
                <a:pos x="709" y="2498"/>
              </a:cxn>
              <a:cxn ang="0">
                <a:pos x="835" y="2419"/>
              </a:cxn>
              <a:cxn ang="0">
                <a:pos x="940" y="2346"/>
              </a:cxn>
              <a:cxn ang="0">
                <a:pos x="946" y="2267"/>
              </a:cxn>
              <a:cxn ang="0">
                <a:pos x="796" y="2149"/>
              </a:cxn>
              <a:cxn ang="0">
                <a:pos x="855" y="1913"/>
              </a:cxn>
              <a:cxn ang="0">
                <a:pos x="1005" y="1807"/>
              </a:cxn>
              <a:cxn ang="0">
                <a:pos x="1124" y="1755"/>
              </a:cxn>
              <a:cxn ang="0">
                <a:pos x="1197" y="1689"/>
              </a:cxn>
              <a:cxn ang="0">
                <a:pos x="1308" y="1814"/>
              </a:cxn>
              <a:cxn ang="0">
                <a:pos x="1380" y="1933"/>
              </a:cxn>
              <a:cxn ang="0">
                <a:pos x="1485" y="1953"/>
              </a:cxn>
              <a:cxn ang="0">
                <a:pos x="1624" y="2044"/>
              </a:cxn>
              <a:cxn ang="0">
                <a:pos x="1742" y="1854"/>
              </a:cxn>
              <a:cxn ang="0">
                <a:pos x="1722" y="1728"/>
              </a:cxn>
              <a:cxn ang="0">
                <a:pos x="1742" y="1590"/>
              </a:cxn>
              <a:cxn ang="0">
                <a:pos x="1689" y="1499"/>
              </a:cxn>
              <a:cxn ang="0">
                <a:pos x="1564" y="1597"/>
              </a:cxn>
              <a:cxn ang="0">
                <a:pos x="1472" y="1637"/>
              </a:cxn>
              <a:cxn ang="0">
                <a:pos x="1327" y="1511"/>
              </a:cxn>
              <a:cxn ang="0">
                <a:pos x="1242" y="1473"/>
              </a:cxn>
              <a:cxn ang="0">
                <a:pos x="1163" y="1222"/>
              </a:cxn>
              <a:cxn ang="0">
                <a:pos x="1144" y="1150"/>
              </a:cxn>
              <a:cxn ang="0">
                <a:pos x="1315" y="1078"/>
              </a:cxn>
              <a:cxn ang="0">
                <a:pos x="1630" y="828"/>
              </a:cxn>
              <a:cxn ang="0">
                <a:pos x="1729" y="571"/>
              </a:cxn>
              <a:cxn ang="0">
                <a:pos x="1847" y="454"/>
              </a:cxn>
              <a:cxn ang="0">
                <a:pos x="1933" y="367"/>
              </a:cxn>
              <a:cxn ang="0">
                <a:pos x="1894" y="335"/>
              </a:cxn>
              <a:cxn ang="0">
                <a:pos x="1703" y="177"/>
              </a:cxn>
              <a:cxn ang="0">
                <a:pos x="1578" y="210"/>
              </a:cxn>
              <a:cxn ang="0">
                <a:pos x="1525" y="150"/>
              </a:cxn>
              <a:cxn ang="0">
                <a:pos x="1472" y="138"/>
              </a:cxn>
              <a:cxn ang="0">
                <a:pos x="1414" y="71"/>
              </a:cxn>
              <a:cxn ang="0">
                <a:pos x="1236" y="32"/>
              </a:cxn>
              <a:cxn ang="0">
                <a:pos x="907" y="39"/>
              </a:cxn>
              <a:cxn ang="0">
                <a:pos x="1045" y="381"/>
              </a:cxn>
              <a:cxn ang="0">
                <a:pos x="907" y="486"/>
              </a:cxn>
              <a:cxn ang="0">
                <a:pos x="650" y="466"/>
              </a:cxn>
              <a:cxn ang="0">
                <a:pos x="460" y="525"/>
              </a:cxn>
              <a:cxn ang="0">
                <a:pos x="316" y="657"/>
              </a:cxn>
              <a:cxn ang="0">
                <a:pos x="210" y="894"/>
              </a:cxn>
              <a:cxn ang="0">
                <a:pos x="144" y="985"/>
              </a:cxn>
              <a:cxn ang="0">
                <a:pos x="52" y="1203"/>
              </a:cxn>
            </a:cxnLst>
            <a:rect l="0" t="0" r="r" b="b"/>
            <a:pathLst>
              <a:path w="1946" h="2530">
                <a:moveTo>
                  <a:pt x="0" y="1558"/>
                </a:moveTo>
                <a:lnTo>
                  <a:pt x="6" y="1610"/>
                </a:lnTo>
                <a:lnTo>
                  <a:pt x="12" y="1689"/>
                </a:lnTo>
                <a:lnTo>
                  <a:pt x="164" y="1689"/>
                </a:lnTo>
                <a:lnTo>
                  <a:pt x="190" y="1689"/>
                </a:lnTo>
                <a:lnTo>
                  <a:pt x="197" y="1649"/>
                </a:lnTo>
                <a:lnTo>
                  <a:pt x="144" y="1623"/>
                </a:lnTo>
                <a:lnTo>
                  <a:pt x="138" y="1492"/>
                </a:lnTo>
                <a:lnTo>
                  <a:pt x="150" y="1485"/>
                </a:lnTo>
                <a:lnTo>
                  <a:pt x="289" y="1518"/>
                </a:lnTo>
                <a:lnTo>
                  <a:pt x="282" y="1590"/>
                </a:lnTo>
                <a:lnTo>
                  <a:pt x="229" y="1617"/>
                </a:lnTo>
                <a:lnTo>
                  <a:pt x="243" y="1669"/>
                </a:lnTo>
                <a:lnTo>
                  <a:pt x="229" y="1669"/>
                </a:lnTo>
                <a:lnTo>
                  <a:pt x="223" y="1676"/>
                </a:lnTo>
                <a:lnTo>
                  <a:pt x="229" y="1702"/>
                </a:lnTo>
                <a:lnTo>
                  <a:pt x="229" y="1827"/>
                </a:lnTo>
                <a:lnTo>
                  <a:pt x="249" y="1814"/>
                </a:lnTo>
                <a:lnTo>
                  <a:pt x="269" y="1755"/>
                </a:lnTo>
                <a:lnTo>
                  <a:pt x="269" y="1735"/>
                </a:lnTo>
                <a:lnTo>
                  <a:pt x="282" y="1689"/>
                </a:lnTo>
                <a:lnTo>
                  <a:pt x="289" y="1610"/>
                </a:lnTo>
                <a:lnTo>
                  <a:pt x="302" y="1604"/>
                </a:lnTo>
                <a:lnTo>
                  <a:pt x="322" y="1617"/>
                </a:lnTo>
                <a:lnTo>
                  <a:pt x="368" y="1617"/>
                </a:lnTo>
                <a:lnTo>
                  <a:pt x="368" y="1629"/>
                </a:lnTo>
                <a:lnTo>
                  <a:pt x="387" y="1643"/>
                </a:lnTo>
                <a:lnTo>
                  <a:pt x="368" y="1708"/>
                </a:lnTo>
                <a:lnTo>
                  <a:pt x="342" y="1807"/>
                </a:lnTo>
                <a:lnTo>
                  <a:pt x="342" y="1886"/>
                </a:lnTo>
                <a:lnTo>
                  <a:pt x="401" y="1900"/>
                </a:lnTo>
                <a:lnTo>
                  <a:pt x="427" y="1893"/>
                </a:lnTo>
                <a:lnTo>
                  <a:pt x="427" y="1886"/>
                </a:lnTo>
                <a:lnTo>
                  <a:pt x="446" y="1866"/>
                </a:lnTo>
                <a:lnTo>
                  <a:pt x="460" y="1834"/>
                </a:lnTo>
                <a:lnTo>
                  <a:pt x="460" y="1814"/>
                </a:lnTo>
                <a:lnTo>
                  <a:pt x="453" y="1787"/>
                </a:lnTo>
                <a:lnTo>
                  <a:pt x="453" y="1748"/>
                </a:lnTo>
                <a:lnTo>
                  <a:pt x="499" y="1708"/>
                </a:lnTo>
                <a:lnTo>
                  <a:pt x="512" y="1702"/>
                </a:lnTo>
                <a:lnTo>
                  <a:pt x="578" y="1702"/>
                </a:lnTo>
                <a:lnTo>
                  <a:pt x="604" y="1716"/>
                </a:lnTo>
                <a:lnTo>
                  <a:pt x="624" y="1716"/>
                </a:lnTo>
                <a:lnTo>
                  <a:pt x="657" y="1735"/>
                </a:lnTo>
                <a:lnTo>
                  <a:pt x="657" y="1775"/>
                </a:lnTo>
                <a:lnTo>
                  <a:pt x="650" y="1801"/>
                </a:lnTo>
                <a:lnTo>
                  <a:pt x="611" y="1866"/>
                </a:lnTo>
                <a:lnTo>
                  <a:pt x="598" y="1926"/>
                </a:lnTo>
                <a:lnTo>
                  <a:pt x="585" y="1939"/>
                </a:lnTo>
                <a:lnTo>
                  <a:pt x="591" y="1965"/>
                </a:lnTo>
                <a:lnTo>
                  <a:pt x="578" y="1998"/>
                </a:lnTo>
                <a:lnTo>
                  <a:pt x="565" y="2004"/>
                </a:lnTo>
                <a:lnTo>
                  <a:pt x="551" y="2004"/>
                </a:lnTo>
                <a:lnTo>
                  <a:pt x="545" y="2004"/>
                </a:lnTo>
                <a:lnTo>
                  <a:pt x="499" y="2024"/>
                </a:lnTo>
                <a:lnTo>
                  <a:pt x="446" y="2083"/>
                </a:lnTo>
                <a:lnTo>
                  <a:pt x="420" y="2083"/>
                </a:lnTo>
                <a:lnTo>
                  <a:pt x="401" y="2090"/>
                </a:lnTo>
                <a:lnTo>
                  <a:pt x="381" y="2070"/>
                </a:lnTo>
                <a:lnTo>
                  <a:pt x="368" y="2090"/>
                </a:lnTo>
                <a:lnTo>
                  <a:pt x="381" y="2129"/>
                </a:lnTo>
                <a:lnTo>
                  <a:pt x="375" y="2156"/>
                </a:lnTo>
                <a:lnTo>
                  <a:pt x="361" y="2149"/>
                </a:lnTo>
                <a:lnTo>
                  <a:pt x="348" y="2143"/>
                </a:lnTo>
                <a:lnTo>
                  <a:pt x="348" y="2149"/>
                </a:lnTo>
                <a:lnTo>
                  <a:pt x="355" y="2169"/>
                </a:lnTo>
                <a:lnTo>
                  <a:pt x="348" y="2202"/>
                </a:lnTo>
                <a:lnTo>
                  <a:pt x="348" y="2208"/>
                </a:lnTo>
                <a:lnTo>
                  <a:pt x="348" y="2222"/>
                </a:lnTo>
                <a:lnTo>
                  <a:pt x="368" y="2228"/>
                </a:lnTo>
                <a:lnTo>
                  <a:pt x="342" y="2261"/>
                </a:lnTo>
                <a:lnTo>
                  <a:pt x="322" y="2248"/>
                </a:lnTo>
                <a:lnTo>
                  <a:pt x="316" y="2275"/>
                </a:lnTo>
                <a:lnTo>
                  <a:pt x="302" y="2267"/>
                </a:lnTo>
                <a:lnTo>
                  <a:pt x="282" y="2287"/>
                </a:lnTo>
                <a:lnTo>
                  <a:pt x="282" y="2307"/>
                </a:lnTo>
                <a:lnTo>
                  <a:pt x="263" y="2346"/>
                </a:lnTo>
                <a:lnTo>
                  <a:pt x="243" y="2413"/>
                </a:lnTo>
                <a:lnTo>
                  <a:pt x="229" y="2425"/>
                </a:lnTo>
                <a:lnTo>
                  <a:pt x="282" y="2439"/>
                </a:lnTo>
                <a:lnTo>
                  <a:pt x="361" y="2432"/>
                </a:lnTo>
                <a:lnTo>
                  <a:pt x="361" y="2458"/>
                </a:lnTo>
                <a:lnTo>
                  <a:pt x="368" y="2472"/>
                </a:lnTo>
                <a:lnTo>
                  <a:pt x="506" y="2492"/>
                </a:lnTo>
                <a:lnTo>
                  <a:pt x="525" y="2524"/>
                </a:lnTo>
                <a:lnTo>
                  <a:pt x="585" y="2524"/>
                </a:lnTo>
                <a:lnTo>
                  <a:pt x="618" y="2511"/>
                </a:lnTo>
                <a:lnTo>
                  <a:pt x="677" y="2530"/>
                </a:lnTo>
                <a:lnTo>
                  <a:pt x="709" y="2530"/>
                </a:lnTo>
                <a:lnTo>
                  <a:pt x="709" y="2498"/>
                </a:lnTo>
                <a:lnTo>
                  <a:pt x="697" y="2439"/>
                </a:lnTo>
                <a:lnTo>
                  <a:pt x="723" y="2405"/>
                </a:lnTo>
                <a:lnTo>
                  <a:pt x="756" y="2419"/>
                </a:lnTo>
                <a:lnTo>
                  <a:pt x="802" y="2425"/>
                </a:lnTo>
                <a:lnTo>
                  <a:pt x="835" y="2419"/>
                </a:lnTo>
                <a:lnTo>
                  <a:pt x="847" y="2393"/>
                </a:lnTo>
                <a:lnTo>
                  <a:pt x="900" y="2379"/>
                </a:lnTo>
                <a:lnTo>
                  <a:pt x="914" y="2346"/>
                </a:lnTo>
                <a:lnTo>
                  <a:pt x="926" y="2340"/>
                </a:lnTo>
                <a:lnTo>
                  <a:pt x="940" y="2346"/>
                </a:lnTo>
                <a:lnTo>
                  <a:pt x="940" y="2379"/>
                </a:lnTo>
                <a:lnTo>
                  <a:pt x="946" y="2379"/>
                </a:lnTo>
                <a:lnTo>
                  <a:pt x="960" y="2340"/>
                </a:lnTo>
                <a:lnTo>
                  <a:pt x="960" y="2287"/>
                </a:lnTo>
                <a:lnTo>
                  <a:pt x="946" y="2267"/>
                </a:lnTo>
                <a:lnTo>
                  <a:pt x="926" y="2261"/>
                </a:lnTo>
                <a:lnTo>
                  <a:pt x="894" y="2228"/>
                </a:lnTo>
                <a:lnTo>
                  <a:pt x="881" y="2208"/>
                </a:lnTo>
                <a:lnTo>
                  <a:pt x="855" y="2196"/>
                </a:lnTo>
                <a:lnTo>
                  <a:pt x="796" y="2149"/>
                </a:lnTo>
                <a:lnTo>
                  <a:pt x="782" y="2117"/>
                </a:lnTo>
                <a:lnTo>
                  <a:pt x="776" y="2024"/>
                </a:lnTo>
                <a:lnTo>
                  <a:pt x="788" y="1985"/>
                </a:lnTo>
                <a:lnTo>
                  <a:pt x="808" y="1945"/>
                </a:lnTo>
                <a:lnTo>
                  <a:pt x="855" y="1913"/>
                </a:lnTo>
                <a:lnTo>
                  <a:pt x="914" y="1880"/>
                </a:lnTo>
                <a:lnTo>
                  <a:pt x="940" y="1854"/>
                </a:lnTo>
                <a:lnTo>
                  <a:pt x="960" y="1840"/>
                </a:lnTo>
                <a:lnTo>
                  <a:pt x="992" y="1795"/>
                </a:lnTo>
                <a:lnTo>
                  <a:pt x="1005" y="1807"/>
                </a:lnTo>
                <a:lnTo>
                  <a:pt x="1019" y="1807"/>
                </a:lnTo>
                <a:lnTo>
                  <a:pt x="1051" y="1787"/>
                </a:lnTo>
                <a:lnTo>
                  <a:pt x="1078" y="1768"/>
                </a:lnTo>
                <a:lnTo>
                  <a:pt x="1098" y="1755"/>
                </a:lnTo>
                <a:lnTo>
                  <a:pt x="1124" y="1755"/>
                </a:lnTo>
                <a:lnTo>
                  <a:pt x="1130" y="1748"/>
                </a:lnTo>
                <a:lnTo>
                  <a:pt x="1144" y="1735"/>
                </a:lnTo>
                <a:lnTo>
                  <a:pt x="1170" y="1696"/>
                </a:lnTo>
                <a:lnTo>
                  <a:pt x="1183" y="1689"/>
                </a:lnTo>
                <a:lnTo>
                  <a:pt x="1197" y="1689"/>
                </a:lnTo>
                <a:lnTo>
                  <a:pt x="1229" y="1735"/>
                </a:lnTo>
                <a:lnTo>
                  <a:pt x="1282" y="1755"/>
                </a:lnTo>
                <a:lnTo>
                  <a:pt x="1282" y="1775"/>
                </a:lnTo>
                <a:lnTo>
                  <a:pt x="1288" y="1795"/>
                </a:lnTo>
                <a:lnTo>
                  <a:pt x="1308" y="1814"/>
                </a:lnTo>
                <a:lnTo>
                  <a:pt x="1341" y="1854"/>
                </a:lnTo>
                <a:lnTo>
                  <a:pt x="1347" y="1874"/>
                </a:lnTo>
                <a:lnTo>
                  <a:pt x="1341" y="1906"/>
                </a:lnTo>
                <a:lnTo>
                  <a:pt x="1354" y="1926"/>
                </a:lnTo>
                <a:lnTo>
                  <a:pt x="1380" y="1933"/>
                </a:lnTo>
                <a:lnTo>
                  <a:pt x="1406" y="1965"/>
                </a:lnTo>
                <a:lnTo>
                  <a:pt x="1426" y="1972"/>
                </a:lnTo>
                <a:lnTo>
                  <a:pt x="1440" y="1972"/>
                </a:lnTo>
                <a:lnTo>
                  <a:pt x="1472" y="1959"/>
                </a:lnTo>
                <a:lnTo>
                  <a:pt x="1485" y="1953"/>
                </a:lnTo>
                <a:lnTo>
                  <a:pt x="1505" y="1959"/>
                </a:lnTo>
                <a:lnTo>
                  <a:pt x="1531" y="1979"/>
                </a:lnTo>
                <a:lnTo>
                  <a:pt x="1571" y="1992"/>
                </a:lnTo>
                <a:lnTo>
                  <a:pt x="1604" y="2030"/>
                </a:lnTo>
                <a:lnTo>
                  <a:pt x="1624" y="2044"/>
                </a:lnTo>
                <a:lnTo>
                  <a:pt x="1663" y="2044"/>
                </a:lnTo>
                <a:lnTo>
                  <a:pt x="1689" y="2018"/>
                </a:lnTo>
                <a:lnTo>
                  <a:pt x="1696" y="1998"/>
                </a:lnTo>
                <a:lnTo>
                  <a:pt x="1736" y="1926"/>
                </a:lnTo>
                <a:lnTo>
                  <a:pt x="1742" y="1854"/>
                </a:lnTo>
                <a:lnTo>
                  <a:pt x="1742" y="1827"/>
                </a:lnTo>
                <a:lnTo>
                  <a:pt x="1748" y="1768"/>
                </a:lnTo>
                <a:lnTo>
                  <a:pt x="1742" y="1755"/>
                </a:lnTo>
                <a:lnTo>
                  <a:pt x="1736" y="1748"/>
                </a:lnTo>
                <a:lnTo>
                  <a:pt x="1722" y="1728"/>
                </a:lnTo>
                <a:lnTo>
                  <a:pt x="1689" y="1696"/>
                </a:lnTo>
                <a:lnTo>
                  <a:pt x="1689" y="1669"/>
                </a:lnTo>
                <a:lnTo>
                  <a:pt x="1709" y="1657"/>
                </a:lnTo>
                <a:lnTo>
                  <a:pt x="1736" y="1629"/>
                </a:lnTo>
                <a:lnTo>
                  <a:pt x="1742" y="1590"/>
                </a:lnTo>
                <a:lnTo>
                  <a:pt x="1736" y="1558"/>
                </a:lnTo>
                <a:lnTo>
                  <a:pt x="1736" y="1531"/>
                </a:lnTo>
                <a:lnTo>
                  <a:pt x="1729" y="1511"/>
                </a:lnTo>
                <a:lnTo>
                  <a:pt x="1709" y="1511"/>
                </a:lnTo>
                <a:lnTo>
                  <a:pt x="1689" y="1499"/>
                </a:lnTo>
                <a:lnTo>
                  <a:pt x="1663" y="1473"/>
                </a:lnTo>
                <a:lnTo>
                  <a:pt x="1643" y="1465"/>
                </a:lnTo>
                <a:lnTo>
                  <a:pt x="1637" y="1525"/>
                </a:lnTo>
                <a:lnTo>
                  <a:pt x="1610" y="1558"/>
                </a:lnTo>
                <a:lnTo>
                  <a:pt x="1564" y="1597"/>
                </a:lnTo>
                <a:lnTo>
                  <a:pt x="1545" y="1617"/>
                </a:lnTo>
                <a:lnTo>
                  <a:pt x="1525" y="1617"/>
                </a:lnTo>
                <a:lnTo>
                  <a:pt x="1485" y="1597"/>
                </a:lnTo>
                <a:lnTo>
                  <a:pt x="1472" y="1604"/>
                </a:lnTo>
                <a:lnTo>
                  <a:pt x="1472" y="1637"/>
                </a:lnTo>
                <a:lnTo>
                  <a:pt x="1452" y="1649"/>
                </a:lnTo>
                <a:lnTo>
                  <a:pt x="1440" y="1629"/>
                </a:lnTo>
                <a:lnTo>
                  <a:pt x="1420" y="1584"/>
                </a:lnTo>
                <a:lnTo>
                  <a:pt x="1361" y="1525"/>
                </a:lnTo>
                <a:lnTo>
                  <a:pt x="1327" y="1511"/>
                </a:lnTo>
                <a:lnTo>
                  <a:pt x="1308" y="1492"/>
                </a:lnTo>
                <a:lnTo>
                  <a:pt x="1282" y="1492"/>
                </a:lnTo>
                <a:lnTo>
                  <a:pt x="1262" y="1479"/>
                </a:lnTo>
                <a:lnTo>
                  <a:pt x="1256" y="1473"/>
                </a:lnTo>
                <a:lnTo>
                  <a:pt x="1242" y="1473"/>
                </a:lnTo>
                <a:lnTo>
                  <a:pt x="1197" y="1420"/>
                </a:lnTo>
                <a:lnTo>
                  <a:pt x="1189" y="1394"/>
                </a:lnTo>
                <a:lnTo>
                  <a:pt x="1177" y="1374"/>
                </a:lnTo>
                <a:lnTo>
                  <a:pt x="1170" y="1242"/>
                </a:lnTo>
                <a:lnTo>
                  <a:pt x="1163" y="1222"/>
                </a:lnTo>
                <a:lnTo>
                  <a:pt x="1137" y="1216"/>
                </a:lnTo>
                <a:lnTo>
                  <a:pt x="1118" y="1203"/>
                </a:lnTo>
                <a:lnTo>
                  <a:pt x="1110" y="1183"/>
                </a:lnTo>
                <a:lnTo>
                  <a:pt x="1110" y="1177"/>
                </a:lnTo>
                <a:lnTo>
                  <a:pt x="1144" y="1150"/>
                </a:lnTo>
                <a:lnTo>
                  <a:pt x="1170" y="1137"/>
                </a:lnTo>
                <a:lnTo>
                  <a:pt x="1177" y="1124"/>
                </a:lnTo>
                <a:lnTo>
                  <a:pt x="1209" y="1104"/>
                </a:lnTo>
                <a:lnTo>
                  <a:pt x="1262" y="1084"/>
                </a:lnTo>
                <a:lnTo>
                  <a:pt x="1315" y="1078"/>
                </a:lnTo>
                <a:lnTo>
                  <a:pt x="1374" y="1064"/>
                </a:lnTo>
                <a:lnTo>
                  <a:pt x="1446" y="1045"/>
                </a:lnTo>
                <a:lnTo>
                  <a:pt x="1466" y="1025"/>
                </a:lnTo>
                <a:lnTo>
                  <a:pt x="1604" y="867"/>
                </a:lnTo>
                <a:lnTo>
                  <a:pt x="1630" y="828"/>
                </a:lnTo>
                <a:lnTo>
                  <a:pt x="1742" y="716"/>
                </a:lnTo>
                <a:lnTo>
                  <a:pt x="1748" y="709"/>
                </a:lnTo>
                <a:lnTo>
                  <a:pt x="1729" y="624"/>
                </a:lnTo>
                <a:lnTo>
                  <a:pt x="1722" y="591"/>
                </a:lnTo>
                <a:lnTo>
                  <a:pt x="1729" y="571"/>
                </a:lnTo>
                <a:lnTo>
                  <a:pt x="1742" y="565"/>
                </a:lnTo>
                <a:lnTo>
                  <a:pt x="1807" y="571"/>
                </a:lnTo>
                <a:lnTo>
                  <a:pt x="1827" y="545"/>
                </a:lnTo>
                <a:lnTo>
                  <a:pt x="1827" y="512"/>
                </a:lnTo>
                <a:lnTo>
                  <a:pt x="1847" y="454"/>
                </a:lnTo>
                <a:lnTo>
                  <a:pt x="1860" y="440"/>
                </a:lnTo>
                <a:lnTo>
                  <a:pt x="1906" y="407"/>
                </a:lnTo>
                <a:lnTo>
                  <a:pt x="1933" y="394"/>
                </a:lnTo>
                <a:lnTo>
                  <a:pt x="1946" y="381"/>
                </a:lnTo>
                <a:lnTo>
                  <a:pt x="1933" y="367"/>
                </a:lnTo>
                <a:lnTo>
                  <a:pt x="1926" y="361"/>
                </a:lnTo>
                <a:lnTo>
                  <a:pt x="1920" y="335"/>
                </a:lnTo>
                <a:lnTo>
                  <a:pt x="1926" y="335"/>
                </a:lnTo>
                <a:lnTo>
                  <a:pt x="1913" y="322"/>
                </a:lnTo>
                <a:lnTo>
                  <a:pt x="1894" y="335"/>
                </a:lnTo>
                <a:lnTo>
                  <a:pt x="1880" y="348"/>
                </a:lnTo>
                <a:lnTo>
                  <a:pt x="1847" y="348"/>
                </a:lnTo>
                <a:lnTo>
                  <a:pt x="1795" y="316"/>
                </a:lnTo>
                <a:lnTo>
                  <a:pt x="1742" y="229"/>
                </a:lnTo>
                <a:lnTo>
                  <a:pt x="1703" y="177"/>
                </a:lnTo>
                <a:lnTo>
                  <a:pt x="1689" y="177"/>
                </a:lnTo>
                <a:lnTo>
                  <a:pt x="1677" y="184"/>
                </a:lnTo>
                <a:lnTo>
                  <a:pt x="1617" y="190"/>
                </a:lnTo>
                <a:lnTo>
                  <a:pt x="1598" y="197"/>
                </a:lnTo>
                <a:lnTo>
                  <a:pt x="1578" y="210"/>
                </a:lnTo>
                <a:lnTo>
                  <a:pt x="1551" y="203"/>
                </a:lnTo>
                <a:lnTo>
                  <a:pt x="1545" y="197"/>
                </a:lnTo>
                <a:lnTo>
                  <a:pt x="1525" y="190"/>
                </a:lnTo>
                <a:lnTo>
                  <a:pt x="1525" y="170"/>
                </a:lnTo>
                <a:lnTo>
                  <a:pt x="1525" y="150"/>
                </a:lnTo>
                <a:lnTo>
                  <a:pt x="1519" y="138"/>
                </a:lnTo>
                <a:lnTo>
                  <a:pt x="1519" y="124"/>
                </a:lnTo>
                <a:lnTo>
                  <a:pt x="1511" y="118"/>
                </a:lnTo>
                <a:lnTo>
                  <a:pt x="1492" y="131"/>
                </a:lnTo>
                <a:lnTo>
                  <a:pt x="1472" y="138"/>
                </a:lnTo>
                <a:lnTo>
                  <a:pt x="1466" y="131"/>
                </a:lnTo>
                <a:lnTo>
                  <a:pt x="1459" y="131"/>
                </a:lnTo>
                <a:lnTo>
                  <a:pt x="1446" y="98"/>
                </a:lnTo>
                <a:lnTo>
                  <a:pt x="1446" y="85"/>
                </a:lnTo>
                <a:lnTo>
                  <a:pt x="1414" y="71"/>
                </a:lnTo>
                <a:lnTo>
                  <a:pt x="1374" y="71"/>
                </a:lnTo>
                <a:lnTo>
                  <a:pt x="1321" y="39"/>
                </a:lnTo>
                <a:lnTo>
                  <a:pt x="1295" y="45"/>
                </a:lnTo>
                <a:lnTo>
                  <a:pt x="1268" y="32"/>
                </a:lnTo>
                <a:lnTo>
                  <a:pt x="1236" y="32"/>
                </a:lnTo>
                <a:lnTo>
                  <a:pt x="1197" y="12"/>
                </a:lnTo>
                <a:lnTo>
                  <a:pt x="1110" y="0"/>
                </a:lnTo>
                <a:lnTo>
                  <a:pt x="960" y="19"/>
                </a:lnTo>
                <a:lnTo>
                  <a:pt x="934" y="32"/>
                </a:lnTo>
                <a:lnTo>
                  <a:pt x="907" y="39"/>
                </a:lnTo>
                <a:lnTo>
                  <a:pt x="934" y="71"/>
                </a:lnTo>
                <a:lnTo>
                  <a:pt x="960" y="150"/>
                </a:lnTo>
                <a:lnTo>
                  <a:pt x="999" y="190"/>
                </a:lnTo>
                <a:lnTo>
                  <a:pt x="1031" y="269"/>
                </a:lnTo>
                <a:lnTo>
                  <a:pt x="1045" y="381"/>
                </a:lnTo>
                <a:lnTo>
                  <a:pt x="1039" y="466"/>
                </a:lnTo>
                <a:lnTo>
                  <a:pt x="1019" y="480"/>
                </a:lnTo>
                <a:lnTo>
                  <a:pt x="992" y="473"/>
                </a:lnTo>
                <a:lnTo>
                  <a:pt x="940" y="486"/>
                </a:lnTo>
                <a:lnTo>
                  <a:pt x="907" y="486"/>
                </a:lnTo>
                <a:lnTo>
                  <a:pt x="867" y="493"/>
                </a:lnTo>
                <a:lnTo>
                  <a:pt x="841" y="506"/>
                </a:lnTo>
                <a:lnTo>
                  <a:pt x="802" y="486"/>
                </a:lnTo>
                <a:lnTo>
                  <a:pt x="709" y="486"/>
                </a:lnTo>
                <a:lnTo>
                  <a:pt x="650" y="466"/>
                </a:lnTo>
                <a:lnTo>
                  <a:pt x="598" y="466"/>
                </a:lnTo>
                <a:lnTo>
                  <a:pt x="539" y="454"/>
                </a:lnTo>
                <a:lnTo>
                  <a:pt x="480" y="466"/>
                </a:lnTo>
                <a:lnTo>
                  <a:pt x="460" y="480"/>
                </a:lnTo>
                <a:lnTo>
                  <a:pt x="460" y="525"/>
                </a:lnTo>
                <a:lnTo>
                  <a:pt x="446" y="532"/>
                </a:lnTo>
                <a:lnTo>
                  <a:pt x="381" y="585"/>
                </a:lnTo>
                <a:lnTo>
                  <a:pt x="368" y="604"/>
                </a:lnTo>
                <a:lnTo>
                  <a:pt x="335" y="657"/>
                </a:lnTo>
                <a:lnTo>
                  <a:pt x="316" y="657"/>
                </a:lnTo>
                <a:lnTo>
                  <a:pt x="249" y="689"/>
                </a:lnTo>
                <a:lnTo>
                  <a:pt x="237" y="709"/>
                </a:lnTo>
                <a:lnTo>
                  <a:pt x="210" y="795"/>
                </a:lnTo>
                <a:lnTo>
                  <a:pt x="217" y="847"/>
                </a:lnTo>
                <a:lnTo>
                  <a:pt x="210" y="894"/>
                </a:lnTo>
                <a:lnTo>
                  <a:pt x="229" y="926"/>
                </a:lnTo>
                <a:lnTo>
                  <a:pt x="223" y="934"/>
                </a:lnTo>
                <a:lnTo>
                  <a:pt x="164" y="940"/>
                </a:lnTo>
                <a:lnTo>
                  <a:pt x="144" y="953"/>
                </a:lnTo>
                <a:lnTo>
                  <a:pt x="144" y="985"/>
                </a:lnTo>
                <a:lnTo>
                  <a:pt x="91" y="1013"/>
                </a:lnTo>
                <a:lnTo>
                  <a:pt x="79" y="1025"/>
                </a:lnTo>
                <a:lnTo>
                  <a:pt x="52" y="1104"/>
                </a:lnTo>
                <a:lnTo>
                  <a:pt x="52" y="1183"/>
                </a:lnTo>
                <a:lnTo>
                  <a:pt x="52" y="1203"/>
                </a:lnTo>
                <a:lnTo>
                  <a:pt x="19" y="1242"/>
                </a:lnTo>
                <a:lnTo>
                  <a:pt x="0" y="1558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49" name="Rectángulo 148"/>
          <p:cNvSpPr/>
          <p:nvPr/>
        </p:nvSpPr>
        <p:spPr>
          <a:xfrm rot="18254402">
            <a:off x="3712149" y="3701345"/>
            <a:ext cx="86871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S" sz="900" dirty="0">
                <a:solidFill>
                  <a:srgbClr val="000000"/>
                </a:solidFill>
                <a:latin typeface="Calibri cuerpo"/>
                <a:cs typeface="Calibri cuerpo"/>
              </a:rPr>
              <a:t>ZACATECAS</a:t>
            </a:r>
          </a:p>
        </p:txBody>
      </p:sp>
      <p:sp>
        <p:nvSpPr>
          <p:cNvPr id="156" name="Freeform 7"/>
          <p:cNvSpPr>
            <a:spLocks/>
          </p:cNvSpPr>
          <p:nvPr/>
        </p:nvSpPr>
        <p:spPr bwMode="auto">
          <a:xfrm>
            <a:off x="4881241" y="4632300"/>
            <a:ext cx="611187" cy="596900"/>
          </a:xfrm>
          <a:custGeom>
            <a:avLst/>
            <a:gdLst/>
            <a:ahLst/>
            <a:cxnLst>
              <a:cxn ang="0">
                <a:pos x="52" y="526"/>
              </a:cxn>
              <a:cxn ang="0">
                <a:pos x="170" y="473"/>
              </a:cxn>
              <a:cxn ang="0">
                <a:pos x="229" y="381"/>
              </a:cxn>
              <a:cxn ang="0">
                <a:pos x="342" y="197"/>
              </a:cxn>
              <a:cxn ang="0">
                <a:pos x="440" y="178"/>
              </a:cxn>
              <a:cxn ang="0">
                <a:pos x="506" y="138"/>
              </a:cxn>
              <a:cxn ang="0">
                <a:pos x="545" y="59"/>
              </a:cxn>
              <a:cxn ang="0">
                <a:pos x="617" y="99"/>
              </a:cxn>
              <a:cxn ang="0">
                <a:pos x="683" y="118"/>
              </a:cxn>
              <a:cxn ang="0">
                <a:pos x="735" y="118"/>
              </a:cxn>
              <a:cxn ang="0">
                <a:pos x="795" y="99"/>
              </a:cxn>
              <a:cxn ang="0">
                <a:pos x="822" y="0"/>
              </a:cxn>
              <a:cxn ang="0">
                <a:pos x="867" y="32"/>
              </a:cxn>
              <a:cxn ang="0">
                <a:pos x="913" y="164"/>
              </a:cxn>
              <a:cxn ang="0">
                <a:pos x="980" y="138"/>
              </a:cxn>
              <a:cxn ang="0">
                <a:pos x="1012" y="184"/>
              </a:cxn>
              <a:cxn ang="0">
                <a:pos x="1039" y="236"/>
              </a:cxn>
              <a:cxn ang="0">
                <a:pos x="999" y="381"/>
              </a:cxn>
              <a:cxn ang="0">
                <a:pos x="946" y="368"/>
              </a:cxn>
              <a:cxn ang="0">
                <a:pos x="901" y="354"/>
              </a:cxn>
              <a:cxn ang="0">
                <a:pos x="828" y="427"/>
              </a:cxn>
              <a:cxn ang="0">
                <a:pos x="814" y="460"/>
              </a:cxn>
              <a:cxn ang="0">
                <a:pos x="874" y="460"/>
              </a:cxn>
              <a:cxn ang="0">
                <a:pos x="822" y="545"/>
              </a:cxn>
              <a:cxn ang="0">
                <a:pos x="867" y="677"/>
              </a:cxn>
              <a:cxn ang="0">
                <a:pos x="992" y="585"/>
              </a:cxn>
              <a:cxn ang="0">
                <a:pos x="1098" y="492"/>
              </a:cxn>
              <a:cxn ang="0">
                <a:pos x="1156" y="585"/>
              </a:cxn>
              <a:cxn ang="0">
                <a:pos x="1045" y="709"/>
              </a:cxn>
              <a:cxn ang="0">
                <a:pos x="992" y="709"/>
              </a:cxn>
              <a:cxn ang="0">
                <a:pos x="992" y="755"/>
              </a:cxn>
              <a:cxn ang="0">
                <a:pos x="1032" y="854"/>
              </a:cxn>
              <a:cxn ang="0">
                <a:pos x="1012" y="927"/>
              </a:cxn>
              <a:cxn ang="0">
                <a:pos x="980" y="1071"/>
              </a:cxn>
              <a:cxn ang="0">
                <a:pos x="893" y="1118"/>
              </a:cxn>
              <a:cxn ang="0">
                <a:pos x="802" y="1124"/>
              </a:cxn>
              <a:cxn ang="0">
                <a:pos x="729" y="1118"/>
              </a:cxn>
              <a:cxn ang="0">
                <a:pos x="735" y="1065"/>
              </a:cxn>
              <a:cxn ang="0">
                <a:pos x="703" y="999"/>
              </a:cxn>
              <a:cxn ang="0">
                <a:pos x="591" y="986"/>
              </a:cxn>
              <a:cxn ang="0">
                <a:pos x="526" y="1005"/>
              </a:cxn>
              <a:cxn ang="0">
                <a:pos x="512" y="887"/>
              </a:cxn>
              <a:cxn ang="0">
                <a:pos x="440" y="901"/>
              </a:cxn>
              <a:cxn ang="0">
                <a:pos x="361" y="972"/>
              </a:cxn>
              <a:cxn ang="0">
                <a:pos x="289" y="940"/>
              </a:cxn>
              <a:cxn ang="0">
                <a:pos x="269" y="881"/>
              </a:cxn>
              <a:cxn ang="0">
                <a:pos x="184" y="795"/>
              </a:cxn>
              <a:cxn ang="0">
                <a:pos x="85" y="755"/>
              </a:cxn>
              <a:cxn ang="0">
                <a:pos x="46" y="723"/>
              </a:cxn>
            </a:cxnLst>
            <a:rect l="0" t="0" r="r" b="b"/>
            <a:pathLst>
              <a:path w="1156" h="1130">
                <a:moveTo>
                  <a:pt x="0" y="683"/>
                </a:moveTo>
                <a:lnTo>
                  <a:pt x="32" y="658"/>
                </a:lnTo>
                <a:lnTo>
                  <a:pt x="46" y="638"/>
                </a:lnTo>
                <a:lnTo>
                  <a:pt x="52" y="526"/>
                </a:lnTo>
                <a:lnTo>
                  <a:pt x="85" y="512"/>
                </a:lnTo>
                <a:lnTo>
                  <a:pt x="105" y="506"/>
                </a:lnTo>
                <a:lnTo>
                  <a:pt x="137" y="492"/>
                </a:lnTo>
                <a:lnTo>
                  <a:pt x="170" y="473"/>
                </a:lnTo>
                <a:lnTo>
                  <a:pt x="216" y="453"/>
                </a:lnTo>
                <a:lnTo>
                  <a:pt x="236" y="447"/>
                </a:lnTo>
                <a:lnTo>
                  <a:pt x="223" y="394"/>
                </a:lnTo>
                <a:lnTo>
                  <a:pt x="229" y="381"/>
                </a:lnTo>
                <a:lnTo>
                  <a:pt x="249" y="354"/>
                </a:lnTo>
                <a:lnTo>
                  <a:pt x="249" y="348"/>
                </a:lnTo>
                <a:lnTo>
                  <a:pt x="295" y="289"/>
                </a:lnTo>
                <a:lnTo>
                  <a:pt x="342" y="197"/>
                </a:lnTo>
                <a:lnTo>
                  <a:pt x="348" y="164"/>
                </a:lnTo>
                <a:lnTo>
                  <a:pt x="381" y="184"/>
                </a:lnTo>
                <a:lnTo>
                  <a:pt x="421" y="184"/>
                </a:lnTo>
                <a:lnTo>
                  <a:pt x="440" y="178"/>
                </a:lnTo>
                <a:lnTo>
                  <a:pt x="460" y="151"/>
                </a:lnTo>
                <a:lnTo>
                  <a:pt x="473" y="144"/>
                </a:lnTo>
                <a:lnTo>
                  <a:pt x="486" y="151"/>
                </a:lnTo>
                <a:lnTo>
                  <a:pt x="506" y="138"/>
                </a:lnTo>
                <a:lnTo>
                  <a:pt x="506" y="125"/>
                </a:lnTo>
                <a:lnTo>
                  <a:pt x="519" y="79"/>
                </a:lnTo>
                <a:lnTo>
                  <a:pt x="526" y="65"/>
                </a:lnTo>
                <a:lnTo>
                  <a:pt x="545" y="59"/>
                </a:lnTo>
                <a:lnTo>
                  <a:pt x="559" y="52"/>
                </a:lnTo>
                <a:lnTo>
                  <a:pt x="585" y="59"/>
                </a:lnTo>
                <a:lnTo>
                  <a:pt x="605" y="91"/>
                </a:lnTo>
                <a:lnTo>
                  <a:pt x="617" y="99"/>
                </a:lnTo>
                <a:lnTo>
                  <a:pt x="624" y="105"/>
                </a:lnTo>
                <a:lnTo>
                  <a:pt x="650" y="105"/>
                </a:lnTo>
                <a:lnTo>
                  <a:pt x="670" y="111"/>
                </a:lnTo>
                <a:lnTo>
                  <a:pt x="683" y="118"/>
                </a:lnTo>
                <a:lnTo>
                  <a:pt x="696" y="111"/>
                </a:lnTo>
                <a:lnTo>
                  <a:pt x="709" y="111"/>
                </a:lnTo>
                <a:lnTo>
                  <a:pt x="723" y="118"/>
                </a:lnTo>
                <a:lnTo>
                  <a:pt x="735" y="118"/>
                </a:lnTo>
                <a:lnTo>
                  <a:pt x="762" y="125"/>
                </a:lnTo>
                <a:lnTo>
                  <a:pt x="775" y="125"/>
                </a:lnTo>
                <a:lnTo>
                  <a:pt x="788" y="118"/>
                </a:lnTo>
                <a:lnTo>
                  <a:pt x="795" y="99"/>
                </a:lnTo>
                <a:lnTo>
                  <a:pt x="788" y="52"/>
                </a:lnTo>
                <a:lnTo>
                  <a:pt x="782" y="26"/>
                </a:lnTo>
                <a:lnTo>
                  <a:pt x="782" y="12"/>
                </a:lnTo>
                <a:lnTo>
                  <a:pt x="822" y="0"/>
                </a:lnTo>
                <a:lnTo>
                  <a:pt x="834" y="0"/>
                </a:lnTo>
                <a:lnTo>
                  <a:pt x="848" y="0"/>
                </a:lnTo>
                <a:lnTo>
                  <a:pt x="861" y="20"/>
                </a:lnTo>
                <a:lnTo>
                  <a:pt x="867" y="32"/>
                </a:lnTo>
                <a:lnTo>
                  <a:pt x="854" y="65"/>
                </a:lnTo>
                <a:lnTo>
                  <a:pt x="848" y="79"/>
                </a:lnTo>
                <a:lnTo>
                  <a:pt x="854" y="99"/>
                </a:lnTo>
                <a:lnTo>
                  <a:pt x="913" y="164"/>
                </a:lnTo>
                <a:lnTo>
                  <a:pt x="953" y="151"/>
                </a:lnTo>
                <a:lnTo>
                  <a:pt x="960" y="138"/>
                </a:lnTo>
                <a:lnTo>
                  <a:pt x="972" y="138"/>
                </a:lnTo>
                <a:lnTo>
                  <a:pt x="980" y="138"/>
                </a:lnTo>
                <a:lnTo>
                  <a:pt x="972" y="170"/>
                </a:lnTo>
                <a:lnTo>
                  <a:pt x="980" y="178"/>
                </a:lnTo>
                <a:lnTo>
                  <a:pt x="999" y="184"/>
                </a:lnTo>
                <a:lnTo>
                  <a:pt x="1012" y="184"/>
                </a:lnTo>
                <a:lnTo>
                  <a:pt x="1019" y="190"/>
                </a:lnTo>
                <a:lnTo>
                  <a:pt x="1019" y="197"/>
                </a:lnTo>
                <a:lnTo>
                  <a:pt x="1039" y="210"/>
                </a:lnTo>
                <a:lnTo>
                  <a:pt x="1039" y="236"/>
                </a:lnTo>
                <a:lnTo>
                  <a:pt x="1019" y="275"/>
                </a:lnTo>
                <a:lnTo>
                  <a:pt x="999" y="295"/>
                </a:lnTo>
                <a:lnTo>
                  <a:pt x="999" y="328"/>
                </a:lnTo>
                <a:lnTo>
                  <a:pt x="999" y="381"/>
                </a:lnTo>
                <a:lnTo>
                  <a:pt x="992" y="387"/>
                </a:lnTo>
                <a:lnTo>
                  <a:pt x="980" y="387"/>
                </a:lnTo>
                <a:lnTo>
                  <a:pt x="960" y="374"/>
                </a:lnTo>
                <a:lnTo>
                  <a:pt x="946" y="368"/>
                </a:lnTo>
                <a:lnTo>
                  <a:pt x="933" y="361"/>
                </a:lnTo>
                <a:lnTo>
                  <a:pt x="927" y="354"/>
                </a:lnTo>
                <a:lnTo>
                  <a:pt x="913" y="354"/>
                </a:lnTo>
                <a:lnTo>
                  <a:pt x="901" y="354"/>
                </a:lnTo>
                <a:lnTo>
                  <a:pt x="893" y="368"/>
                </a:lnTo>
                <a:lnTo>
                  <a:pt x="874" y="413"/>
                </a:lnTo>
                <a:lnTo>
                  <a:pt x="861" y="427"/>
                </a:lnTo>
                <a:lnTo>
                  <a:pt x="828" y="427"/>
                </a:lnTo>
                <a:lnTo>
                  <a:pt x="808" y="433"/>
                </a:lnTo>
                <a:lnTo>
                  <a:pt x="802" y="447"/>
                </a:lnTo>
                <a:lnTo>
                  <a:pt x="802" y="453"/>
                </a:lnTo>
                <a:lnTo>
                  <a:pt x="814" y="460"/>
                </a:lnTo>
                <a:lnTo>
                  <a:pt x="828" y="460"/>
                </a:lnTo>
                <a:lnTo>
                  <a:pt x="841" y="453"/>
                </a:lnTo>
                <a:lnTo>
                  <a:pt x="874" y="447"/>
                </a:lnTo>
                <a:lnTo>
                  <a:pt x="874" y="460"/>
                </a:lnTo>
                <a:lnTo>
                  <a:pt x="861" y="486"/>
                </a:lnTo>
                <a:lnTo>
                  <a:pt x="828" y="512"/>
                </a:lnTo>
                <a:lnTo>
                  <a:pt x="834" y="526"/>
                </a:lnTo>
                <a:lnTo>
                  <a:pt x="822" y="545"/>
                </a:lnTo>
                <a:lnTo>
                  <a:pt x="828" y="683"/>
                </a:lnTo>
                <a:lnTo>
                  <a:pt x="841" y="683"/>
                </a:lnTo>
                <a:lnTo>
                  <a:pt x="854" y="677"/>
                </a:lnTo>
                <a:lnTo>
                  <a:pt x="867" y="677"/>
                </a:lnTo>
                <a:lnTo>
                  <a:pt x="874" y="670"/>
                </a:lnTo>
                <a:lnTo>
                  <a:pt x="913" y="650"/>
                </a:lnTo>
                <a:lnTo>
                  <a:pt x="940" y="631"/>
                </a:lnTo>
                <a:lnTo>
                  <a:pt x="992" y="585"/>
                </a:lnTo>
                <a:lnTo>
                  <a:pt x="1051" y="526"/>
                </a:lnTo>
                <a:lnTo>
                  <a:pt x="1065" y="506"/>
                </a:lnTo>
                <a:lnTo>
                  <a:pt x="1091" y="492"/>
                </a:lnTo>
                <a:lnTo>
                  <a:pt x="1098" y="492"/>
                </a:lnTo>
                <a:lnTo>
                  <a:pt x="1110" y="486"/>
                </a:lnTo>
                <a:lnTo>
                  <a:pt x="1130" y="512"/>
                </a:lnTo>
                <a:lnTo>
                  <a:pt x="1150" y="552"/>
                </a:lnTo>
                <a:lnTo>
                  <a:pt x="1156" y="585"/>
                </a:lnTo>
                <a:lnTo>
                  <a:pt x="1136" y="611"/>
                </a:lnTo>
                <a:lnTo>
                  <a:pt x="1085" y="650"/>
                </a:lnTo>
                <a:lnTo>
                  <a:pt x="1065" y="664"/>
                </a:lnTo>
                <a:lnTo>
                  <a:pt x="1045" y="709"/>
                </a:lnTo>
                <a:lnTo>
                  <a:pt x="1039" y="717"/>
                </a:lnTo>
                <a:lnTo>
                  <a:pt x="1025" y="723"/>
                </a:lnTo>
                <a:lnTo>
                  <a:pt x="1006" y="717"/>
                </a:lnTo>
                <a:lnTo>
                  <a:pt x="992" y="709"/>
                </a:lnTo>
                <a:lnTo>
                  <a:pt x="980" y="709"/>
                </a:lnTo>
                <a:lnTo>
                  <a:pt x="960" y="723"/>
                </a:lnTo>
                <a:lnTo>
                  <a:pt x="960" y="729"/>
                </a:lnTo>
                <a:lnTo>
                  <a:pt x="992" y="755"/>
                </a:lnTo>
                <a:lnTo>
                  <a:pt x="999" y="762"/>
                </a:lnTo>
                <a:lnTo>
                  <a:pt x="1039" y="788"/>
                </a:lnTo>
                <a:lnTo>
                  <a:pt x="1045" y="828"/>
                </a:lnTo>
                <a:lnTo>
                  <a:pt x="1032" y="854"/>
                </a:lnTo>
                <a:lnTo>
                  <a:pt x="1025" y="861"/>
                </a:lnTo>
                <a:lnTo>
                  <a:pt x="1019" y="874"/>
                </a:lnTo>
                <a:lnTo>
                  <a:pt x="1025" y="901"/>
                </a:lnTo>
                <a:lnTo>
                  <a:pt x="1012" y="927"/>
                </a:lnTo>
                <a:lnTo>
                  <a:pt x="980" y="966"/>
                </a:lnTo>
                <a:lnTo>
                  <a:pt x="966" y="1012"/>
                </a:lnTo>
                <a:lnTo>
                  <a:pt x="972" y="1039"/>
                </a:lnTo>
                <a:lnTo>
                  <a:pt x="980" y="1071"/>
                </a:lnTo>
                <a:lnTo>
                  <a:pt x="960" y="1078"/>
                </a:lnTo>
                <a:lnTo>
                  <a:pt x="940" y="1078"/>
                </a:lnTo>
                <a:lnTo>
                  <a:pt x="901" y="1104"/>
                </a:lnTo>
                <a:lnTo>
                  <a:pt x="893" y="1118"/>
                </a:lnTo>
                <a:lnTo>
                  <a:pt x="874" y="1124"/>
                </a:lnTo>
                <a:lnTo>
                  <a:pt x="834" y="1130"/>
                </a:lnTo>
                <a:lnTo>
                  <a:pt x="822" y="1130"/>
                </a:lnTo>
                <a:lnTo>
                  <a:pt x="802" y="1124"/>
                </a:lnTo>
                <a:lnTo>
                  <a:pt x="775" y="1130"/>
                </a:lnTo>
                <a:lnTo>
                  <a:pt x="749" y="1124"/>
                </a:lnTo>
                <a:lnTo>
                  <a:pt x="743" y="1124"/>
                </a:lnTo>
                <a:lnTo>
                  <a:pt x="729" y="1118"/>
                </a:lnTo>
                <a:lnTo>
                  <a:pt x="743" y="1098"/>
                </a:lnTo>
                <a:lnTo>
                  <a:pt x="735" y="1078"/>
                </a:lnTo>
                <a:lnTo>
                  <a:pt x="735" y="1071"/>
                </a:lnTo>
                <a:lnTo>
                  <a:pt x="735" y="1065"/>
                </a:lnTo>
                <a:lnTo>
                  <a:pt x="729" y="1051"/>
                </a:lnTo>
                <a:lnTo>
                  <a:pt x="723" y="1045"/>
                </a:lnTo>
                <a:lnTo>
                  <a:pt x="716" y="1012"/>
                </a:lnTo>
                <a:lnTo>
                  <a:pt x="703" y="999"/>
                </a:lnTo>
                <a:lnTo>
                  <a:pt x="696" y="992"/>
                </a:lnTo>
                <a:lnTo>
                  <a:pt x="644" y="992"/>
                </a:lnTo>
                <a:lnTo>
                  <a:pt x="631" y="986"/>
                </a:lnTo>
                <a:lnTo>
                  <a:pt x="591" y="986"/>
                </a:lnTo>
                <a:lnTo>
                  <a:pt x="585" y="986"/>
                </a:lnTo>
                <a:lnTo>
                  <a:pt x="578" y="999"/>
                </a:lnTo>
                <a:lnTo>
                  <a:pt x="559" y="1012"/>
                </a:lnTo>
                <a:lnTo>
                  <a:pt x="526" y="1005"/>
                </a:lnTo>
                <a:lnTo>
                  <a:pt x="526" y="999"/>
                </a:lnTo>
                <a:lnTo>
                  <a:pt x="539" y="940"/>
                </a:lnTo>
                <a:lnTo>
                  <a:pt x="526" y="893"/>
                </a:lnTo>
                <a:lnTo>
                  <a:pt x="512" y="887"/>
                </a:lnTo>
                <a:lnTo>
                  <a:pt x="486" y="887"/>
                </a:lnTo>
                <a:lnTo>
                  <a:pt x="480" y="887"/>
                </a:lnTo>
                <a:lnTo>
                  <a:pt x="460" y="893"/>
                </a:lnTo>
                <a:lnTo>
                  <a:pt x="440" y="901"/>
                </a:lnTo>
                <a:lnTo>
                  <a:pt x="407" y="913"/>
                </a:lnTo>
                <a:lnTo>
                  <a:pt x="387" y="966"/>
                </a:lnTo>
                <a:lnTo>
                  <a:pt x="368" y="980"/>
                </a:lnTo>
                <a:lnTo>
                  <a:pt x="361" y="972"/>
                </a:lnTo>
                <a:lnTo>
                  <a:pt x="342" y="980"/>
                </a:lnTo>
                <a:lnTo>
                  <a:pt x="302" y="966"/>
                </a:lnTo>
                <a:lnTo>
                  <a:pt x="295" y="946"/>
                </a:lnTo>
                <a:lnTo>
                  <a:pt x="289" y="940"/>
                </a:lnTo>
                <a:lnTo>
                  <a:pt x="289" y="920"/>
                </a:lnTo>
                <a:lnTo>
                  <a:pt x="275" y="920"/>
                </a:lnTo>
                <a:lnTo>
                  <a:pt x="275" y="893"/>
                </a:lnTo>
                <a:lnTo>
                  <a:pt x="269" y="881"/>
                </a:lnTo>
                <a:lnTo>
                  <a:pt x="243" y="788"/>
                </a:lnTo>
                <a:lnTo>
                  <a:pt x="236" y="782"/>
                </a:lnTo>
                <a:lnTo>
                  <a:pt x="204" y="795"/>
                </a:lnTo>
                <a:lnTo>
                  <a:pt x="184" y="795"/>
                </a:lnTo>
                <a:lnTo>
                  <a:pt x="151" y="782"/>
                </a:lnTo>
                <a:lnTo>
                  <a:pt x="117" y="762"/>
                </a:lnTo>
                <a:lnTo>
                  <a:pt x="91" y="762"/>
                </a:lnTo>
                <a:lnTo>
                  <a:pt x="85" y="755"/>
                </a:lnTo>
                <a:lnTo>
                  <a:pt x="72" y="743"/>
                </a:lnTo>
                <a:lnTo>
                  <a:pt x="72" y="729"/>
                </a:lnTo>
                <a:lnTo>
                  <a:pt x="65" y="735"/>
                </a:lnTo>
                <a:lnTo>
                  <a:pt x="46" y="723"/>
                </a:lnTo>
                <a:lnTo>
                  <a:pt x="0" y="690"/>
                </a:lnTo>
                <a:lnTo>
                  <a:pt x="0" y="683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atin typeface="Calibri cuerpo"/>
              <a:cs typeface="Calibri cuerpo"/>
            </a:endParaRPr>
          </a:p>
        </p:txBody>
      </p:sp>
      <p:sp>
        <p:nvSpPr>
          <p:cNvPr id="155" name="Rectángulo 154"/>
          <p:cNvSpPr/>
          <p:nvPr/>
        </p:nvSpPr>
        <p:spPr>
          <a:xfrm>
            <a:off x="4815887" y="4871400"/>
            <a:ext cx="60785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S" sz="7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HIDALGO</a:t>
            </a:r>
            <a:endParaRPr lang="es-ES" sz="7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167" name="Freeform 40"/>
          <p:cNvSpPr>
            <a:spLocks/>
          </p:cNvSpPr>
          <p:nvPr/>
        </p:nvSpPr>
        <p:spPr bwMode="auto">
          <a:xfrm>
            <a:off x="6651592" y="5724616"/>
            <a:ext cx="1208087" cy="1103313"/>
          </a:xfrm>
          <a:custGeom>
            <a:avLst/>
            <a:gdLst/>
            <a:ahLst/>
            <a:cxnLst>
              <a:cxn ang="0">
                <a:pos x="165" y="547"/>
              </a:cxn>
              <a:cxn ang="0">
                <a:pos x="256" y="487"/>
              </a:cxn>
              <a:cxn ang="0">
                <a:pos x="289" y="454"/>
              </a:cxn>
              <a:cxn ang="0">
                <a:pos x="362" y="276"/>
              </a:cxn>
              <a:cxn ang="0">
                <a:pos x="382" y="243"/>
              </a:cxn>
              <a:cxn ang="0">
                <a:pos x="421" y="73"/>
              </a:cxn>
              <a:cxn ang="0">
                <a:pos x="480" y="14"/>
              </a:cxn>
              <a:cxn ang="0">
                <a:pos x="585" y="67"/>
              </a:cxn>
              <a:cxn ang="0">
                <a:pos x="611" y="152"/>
              </a:cxn>
              <a:cxn ang="0">
                <a:pos x="645" y="290"/>
              </a:cxn>
              <a:cxn ang="0">
                <a:pos x="743" y="316"/>
              </a:cxn>
              <a:cxn ang="0">
                <a:pos x="829" y="369"/>
              </a:cxn>
              <a:cxn ang="0">
                <a:pos x="1006" y="152"/>
              </a:cxn>
              <a:cxn ang="0">
                <a:pos x="1032" y="119"/>
              </a:cxn>
              <a:cxn ang="0">
                <a:pos x="1098" y="79"/>
              </a:cxn>
              <a:cxn ang="0">
                <a:pos x="1151" y="73"/>
              </a:cxn>
              <a:cxn ang="0">
                <a:pos x="1184" y="14"/>
              </a:cxn>
              <a:cxn ang="0">
                <a:pos x="1236" y="27"/>
              </a:cxn>
              <a:cxn ang="0">
                <a:pos x="1256" y="20"/>
              </a:cxn>
              <a:cxn ang="0">
                <a:pos x="1309" y="53"/>
              </a:cxn>
              <a:cxn ang="0">
                <a:pos x="1342" y="53"/>
              </a:cxn>
              <a:cxn ang="0">
                <a:pos x="1374" y="132"/>
              </a:cxn>
              <a:cxn ang="0">
                <a:pos x="1453" y="191"/>
              </a:cxn>
              <a:cxn ang="0">
                <a:pos x="1433" y="263"/>
              </a:cxn>
              <a:cxn ang="0">
                <a:pos x="1539" y="290"/>
              </a:cxn>
              <a:cxn ang="0">
                <a:pos x="1591" y="310"/>
              </a:cxn>
              <a:cxn ang="0">
                <a:pos x="1611" y="349"/>
              </a:cxn>
              <a:cxn ang="0">
                <a:pos x="1591" y="375"/>
              </a:cxn>
              <a:cxn ang="0">
                <a:pos x="1676" y="421"/>
              </a:cxn>
              <a:cxn ang="0">
                <a:pos x="2019" y="664"/>
              </a:cxn>
              <a:cxn ang="0">
                <a:pos x="2229" y="835"/>
              </a:cxn>
              <a:cxn ang="0">
                <a:pos x="2196" y="1078"/>
              </a:cxn>
              <a:cxn ang="0">
                <a:pos x="1401" y="1295"/>
              </a:cxn>
              <a:cxn ang="0">
                <a:pos x="1230" y="1552"/>
              </a:cxn>
              <a:cxn ang="0">
                <a:pos x="1249" y="1578"/>
              </a:cxn>
              <a:cxn ang="0">
                <a:pos x="1249" y="1703"/>
              </a:cxn>
              <a:cxn ang="0">
                <a:pos x="1283" y="1828"/>
              </a:cxn>
              <a:cxn ang="0">
                <a:pos x="1256" y="1959"/>
              </a:cxn>
              <a:cxn ang="0">
                <a:pos x="1210" y="2071"/>
              </a:cxn>
              <a:cxn ang="0">
                <a:pos x="1196" y="2058"/>
              </a:cxn>
              <a:cxn ang="0">
                <a:pos x="961" y="1848"/>
              </a:cxn>
              <a:cxn ang="0">
                <a:pos x="934" y="1828"/>
              </a:cxn>
              <a:cxn ang="0">
                <a:pos x="882" y="1756"/>
              </a:cxn>
              <a:cxn ang="0">
                <a:pos x="809" y="1696"/>
              </a:cxn>
              <a:cxn ang="0">
                <a:pos x="783" y="1664"/>
              </a:cxn>
              <a:cxn ang="0">
                <a:pos x="756" y="1651"/>
              </a:cxn>
              <a:cxn ang="0">
                <a:pos x="743" y="1651"/>
              </a:cxn>
              <a:cxn ang="0">
                <a:pos x="704" y="1617"/>
              </a:cxn>
              <a:cxn ang="0">
                <a:pos x="598" y="1526"/>
              </a:cxn>
              <a:cxn ang="0">
                <a:pos x="513" y="1453"/>
              </a:cxn>
              <a:cxn ang="0">
                <a:pos x="368" y="1348"/>
              </a:cxn>
              <a:cxn ang="0">
                <a:pos x="303" y="1302"/>
              </a:cxn>
              <a:cxn ang="0">
                <a:pos x="236" y="1262"/>
              </a:cxn>
              <a:cxn ang="0">
                <a:pos x="157" y="1223"/>
              </a:cxn>
              <a:cxn ang="0">
                <a:pos x="138" y="1203"/>
              </a:cxn>
              <a:cxn ang="0">
                <a:pos x="78" y="1203"/>
              </a:cxn>
              <a:cxn ang="0">
                <a:pos x="0" y="987"/>
              </a:cxn>
            </a:cxnLst>
            <a:rect l="0" t="0" r="r" b="b"/>
            <a:pathLst>
              <a:path w="2282" h="2085">
                <a:moveTo>
                  <a:pt x="0" y="987"/>
                </a:moveTo>
                <a:lnTo>
                  <a:pt x="59" y="829"/>
                </a:lnTo>
                <a:lnTo>
                  <a:pt x="165" y="547"/>
                </a:lnTo>
                <a:lnTo>
                  <a:pt x="184" y="520"/>
                </a:lnTo>
                <a:lnTo>
                  <a:pt x="236" y="487"/>
                </a:lnTo>
                <a:lnTo>
                  <a:pt x="256" y="487"/>
                </a:lnTo>
                <a:lnTo>
                  <a:pt x="250" y="474"/>
                </a:lnTo>
                <a:lnTo>
                  <a:pt x="276" y="454"/>
                </a:lnTo>
                <a:lnTo>
                  <a:pt x="289" y="454"/>
                </a:lnTo>
                <a:lnTo>
                  <a:pt x="289" y="428"/>
                </a:lnTo>
                <a:lnTo>
                  <a:pt x="349" y="276"/>
                </a:lnTo>
                <a:lnTo>
                  <a:pt x="362" y="276"/>
                </a:lnTo>
                <a:lnTo>
                  <a:pt x="375" y="270"/>
                </a:lnTo>
                <a:lnTo>
                  <a:pt x="375" y="257"/>
                </a:lnTo>
                <a:lnTo>
                  <a:pt x="382" y="243"/>
                </a:lnTo>
                <a:lnTo>
                  <a:pt x="382" y="237"/>
                </a:lnTo>
                <a:lnTo>
                  <a:pt x="408" y="211"/>
                </a:lnTo>
                <a:lnTo>
                  <a:pt x="421" y="73"/>
                </a:lnTo>
                <a:lnTo>
                  <a:pt x="454" y="14"/>
                </a:lnTo>
                <a:lnTo>
                  <a:pt x="467" y="14"/>
                </a:lnTo>
                <a:lnTo>
                  <a:pt x="480" y="14"/>
                </a:lnTo>
                <a:lnTo>
                  <a:pt x="532" y="14"/>
                </a:lnTo>
                <a:lnTo>
                  <a:pt x="552" y="27"/>
                </a:lnTo>
                <a:lnTo>
                  <a:pt x="585" y="67"/>
                </a:lnTo>
                <a:lnTo>
                  <a:pt x="618" y="86"/>
                </a:lnTo>
                <a:lnTo>
                  <a:pt x="618" y="112"/>
                </a:lnTo>
                <a:lnTo>
                  <a:pt x="611" y="152"/>
                </a:lnTo>
                <a:lnTo>
                  <a:pt x="611" y="204"/>
                </a:lnTo>
                <a:lnTo>
                  <a:pt x="625" y="217"/>
                </a:lnTo>
                <a:lnTo>
                  <a:pt x="645" y="290"/>
                </a:lnTo>
                <a:lnTo>
                  <a:pt x="657" y="296"/>
                </a:lnTo>
                <a:lnTo>
                  <a:pt x="710" y="296"/>
                </a:lnTo>
                <a:lnTo>
                  <a:pt x="743" y="316"/>
                </a:lnTo>
                <a:lnTo>
                  <a:pt x="776" y="362"/>
                </a:lnTo>
                <a:lnTo>
                  <a:pt x="795" y="369"/>
                </a:lnTo>
                <a:lnTo>
                  <a:pt x="829" y="369"/>
                </a:lnTo>
                <a:lnTo>
                  <a:pt x="835" y="362"/>
                </a:lnTo>
                <a:lnTo>
                  <a:pt x="914" y="257"/>
                </a:lnTo>
                <a:lnTo>
                  <a:pt x="1006" y="152"/>
                </a:lnTo>
                <a:lnTo>
                  <a:pt x="1012" y="132"/>
                </a:lnTo>
                <a:lnTo>
                  <a:pt x="1012" y="126"/>
                </a:lnTo>
                <a:lnTo>
                  <a:pt x="1032" y="119"/>
                </a:lnTo>
                <a:lnTo>
                  <a:pt x="1046" y="106"/>
                </a:lnTo>
                <a:lnTo>
                  <a:pt x="1078" y="79"/>
                </a:lnTo>
                <a:lnTo>
                  <a:pt x="1098" y="79"/>
                </a:lnTo>
                <a:lnTo>
                  <a:pt x="1105" y="67"/>
                </a:lnTo>
                <a:lnTo>
                  <a:pt x="1144" y="67"/>
                </a:lnTo>
                <a:lnTo>
                  <a:pt x="1151" y="73"/>
                </a:lnTo>
                <a:lnTo>
                  <a:pt x="1164" y="59"/>
                </a:lnTo>
                <a:lnTo>
                  <a:pt x="1170" y="14"/>
                </a:lnTo>
                <a:lnTo>
                  <a:pt x="1184" y="14"/>
                </a:lnTo>
                <a:lnTo>
                  <a:pt x="1223" y="0"/>
                </a:lnTo>
                <a:lnTo>
                  <a:pt x="1230" y="7"/>
                </a:lnTo>
                <a:lnTo>
                  <a:pt x="1236" y="27"/>
                </a:lnTo>
                <a:lnTo>
                  <a:pt x="1236" y="33"/>
                </a:lnTo>
                <a:lnTo>
                  <a:pt x="1249" y="27"/>
                </a:lnTo>
                <a:lnTo>
                  <a:pt x="1256" y="20"/>
                </a:lnTo>
                <a:lnTo>
                  <a:pt x="1283" y="40"/>
                </a:lnTo>
                <a:lnTo>
                  <a:pt x="1289" y="47"/>
                </a:lnTo>
                <a:lnTo>
                  <a:pt x="1309" y="53"/>
                </a:lnTo>
                <a:lnTo>
                  <a:pt x="1328" y="33"/>
                </a:lnTo>
                <a:lnTo>
                  <a:pt x="1335" y="40"/>
                </a:lnTo>
                <a:lnTo>
                  <a:pt x="1342" y="53"/>
                </a:lnTo>
                <a:lnTo>
                  <a:pt x="1348" y="79"/>
                </a:lnTo>
                <a:lnTo>
                  <a:pt x="1368" y="132"/>
                </a:lnTo>
                <a:lnTo>
                  <a:pt x="1374" y="132"/>
                </a:lnTo>
                <a:lnTo>
                  <a:pt x="1414" y="132"/>
                </a:lnTo>
                <a:lnTo>
                  <a:pt x="1427" y="152"/>
                </a:lnTo>
                <a:lnTo>
                  <a:pt x="1453" y="191"/>
                </a:lnTo>
                <a:lnTo>
                  <a:pt x="1447" y="204"/>
                </a:lnTo>
                <a:lnTo>
                  <a:pt x="1433" y="237"/>
                </a:lnTo>
                <a:lnTo>
                  <a:pt x="1433" y="263"/>
                </a:lnTo>
                <a:lnTo>
                  <a:pt x="1447" y="276"/>
                </a:lnTo>
                <a:lnTo>
                  <a:pt x="1512" y="276"/>
                </a:lnTo>
                <a:lnTo>
                  <a:pt x="1539" y="290"/>
                </a:lnTo>
                <a:lnTo>
                  <a:pt x="1539" y="310"/>
                </a:lnTo>
                <a:lnTo>
                  <a:pt x="1552" y="310"/>
                </a:lnTo>
                <a:lnTo>
                  <a:pt x="1591" y="310"/>
                </a:lnTo>
                <a:lnTo>
                  <a:pt x="1597" y="329"/>
                </a:lnTo>
                <a:lnTo>
                  <a:pt x="1611" y="329"/>
                </a:lnTo>
                <a:lnTo>
                  <a:pt x="1611" y="349"/>
                </a:lnTo>
                <a:lnTo>
                  <a:pt x="1605" y="349"/>
                </a:lnTo>
                <a:lnTo>
                  <a:pt x="1597" y="375"/>
                </a:lnTo>
                <a:lnTo>
                  <a:pt x="1591" y="375"/>
                </a:lnTo>
                <a:lnTo>
                  <a:pt x="1585" y="389"/>
                </a:lnTo>
                <a:lnTo>
                  <a:pt x="1597" y="389"/>
                </a:lnTo>
                <a:lnTo>
                  <a:pt x="1676" y="421"/>
                </a:lnTo>
                <a:lnTo>
                  <a:pt x="1828" y="553"/>
                </a:lnTo>
                <a:lnTo>
                  <a:pt x="1921" y="612"/>
                </a:lnTo>
                <a:lnTo>
                  <a:pt x="2019" y="664"/>
                </a:lnTo>
                <a:lnTo>
                  <a:pt x="2104" y="730"/>
                </a:lnTo>
                <a:lnTo>
                  <a:pt x="2176" y="816"/>
                </a:lnTo>
                <a:lnTo>
                  <a:pt x="2229" y="835"/>
                </a:lnTo>
                <a:lnTo>
                  <a:pt x="2282" y="861"/>
                </a:lnTo>
                <a:lnTo>
                  <a:pt x="2255" y="967"/>
                </a:lnTo>
                <a:lnTo>
                  <a:pt x="2196" y="1078"/>
                </a:lnTo>
                <a:lnTo>
                  <a:pt x="1506" y="1138"/>
                </a:lnTo>
                <a:lnTo>
                  <a:pt x="1433" y="1223"/>
                </a:lnTo>
                <a:lnTo>
                  <a:pt x="1401" y="1295"/>
                </a:lnTo>
                <a:lnTo>
                  <a:pt x="1269" y="1526"/>
                </a:lnTo>
                <a:lnTo>
                  <a:pt x="1236" y="1538"/>
                </a:lnTo>
                <a:lnTo>
                  <a:pt x="1230" y="1552"/>
                </a:lnTo>
                <a:lnTo>
                  <a:pt x="1223" y="1565"/>
                </a:lnTo>
                <a:lnTo>
                  <a:pt x="1230" y="1572"/>
                </a:lnTo>
                <a:lnTo>
                  <a:pt x="1249" y="1578"/>
                </a:lnTo>
                <a:lnTo>
                  <a:pt x="1249" y="1644"/>
                </a:lnTo>
                <a:lnTo>
                  <a:pt x="1230" y="1690"/>
                </a:lnTo>
                <a:lnTo>
                  <a:pt x="1249" y="1703"/>
                </a:lnTo>
                <a:lnTo>
                  <a:pt x="1302" y="1716"/>
                </a:lnTo>
                <a:lnTo>
                  <a:pt x="1302" y="1809"/>
                </a:lnTo>
                <a:lnTo>
                  <a:pt x="1283" y="1828"/>
                </a:lnTo>
                <a:lnTo>
                  <a:pt x="1256" y="1848"/>
                </a:lnTo>
                <a:lnTo>
                  <a:pt x="1263" y="1933"/>
                </a:lnTo>
                <a:lnTo>
                  <a:pt x="1256" y="1959"/>
                </a:lnTo>
                <a:lnTo>
                  <a:pt x="1269" y="2018"/>
                </a:lnTo>
                <a:lnTo>
                  <a:pt x="1230" y="2085"/>
                </a:lnTo>
                <a:lnTo>
                  <a:pt x="1210" y="2071"/>
                </a:lnTo>
                <a:lnTo>
                  <a:pt x="1210" y="2065"/>
                </a:lnTo>
                <a:lnTo>
                  <a:pt x="1210" y="2071"/>
                </a:lnTo>
                <a:lnTo>
                  <a:pt x="1196" y="2058"/>
                </a:lnTo>
                <a:lnTo>
                  <a:pt x="1032" y="1913"/>
                </a:lnTo>
                <a:lnTo>
                  <a:pt x="953" y="1848"/>
                </a:lnTo>
                <a:lnTo>
                  <a:pt x="961" y="1848"/>
                </a:lnTo>
                <a:lnTo>
                  <a:pt x="947" y="1835"/>
                </a:lnTo>
                <a:lnTo>
                  <a:pt x="953" y="1841"/>
                </a:lnTo>
                <a:lnTo>
                  <a:pt x="934" y="1828"/>
                </a:lnTo>
                <a:lnTo>
                  <a:pt x="888" y="1782"/>
                </a:lnTo>
                <a:lnTo>
                  <a:pt x="888" y="1762"/>
                </a:lnTo>
                <a:lnTo>
                  <a:pt x="882" y="1756"/>
                </a:lnTo>
                <a:lnTo>
                  <a:pt x="868" y="1762"/>
                </a:lnTo>
                <a:lnTo>
                  <a:pt x="803" y="1690"/>
                </a:lnTo>
                <a:lnTo>
                  <a:pt x="809" y="1696"/>
                </a:lnTo>
                <a:lnTo>
                  <a:pt x="809" y="1690"/>
                </a:lnTo>
                <a:lnTo>
                  <a:pt x="789" y="1677"/>
                </a:lnTo>
                <a:lnTo>
                  <a:pt x="783" y="1664"/>
                </a:lnTo>
                <a:lnTo>
                  <a:pt x="776" y="1664"/>
                </a:lnTo>
                <a:lnTo>
                  <a:pt x="776" y="1657"/>
                </a:lnTo>
                <a:lnTo>
                  <a:pt x="756" y="1651"/>
                </a:lnTo>
                <a:lnTo>
                  <a:pt x="736" y="1637"/>
                </a:lnTo>
                <a:lnTo>
                  <a:pt x="730" y="1637"/>
                </a:lnTo>
                <a:lnTo>
                  <a:pt x="743" y="1651"/>
                </a:lnTo>
                <a:lnTo>
                  <a:pt x="730" y="1637"/>
                </a:lnTo>
                <a:lnTo>
                  <a:pt x="716" y="1631"/>
                </a:lnTo>
                <a:lnTo>
                  <a:pt x="704" y="1617"/>
                </a:lnTo>
                <a:lnTo>
                  <a:pt x="690" y="1611"/>
                </a:lnTo>
                <a:lnTo>
                  <a:pt x="618" y="1538"/>
                </a:lnTo>
                <a:lnTo>
                  <a:pt x="598" y="1526"/>
                </a:lnTo>
                <a:lnTo>
                  <a:pt x="598" y="1519"/>
                </a:lnTo>
                <a:lnTo>
                  <a:pt x="519" y="1460"/>
                </a:lnTo>
                <a:lnTo>
                  <a:pt x="513" y="1453"/>
                </a:lnTo>
                <a:lnTo>
                  <a:pt x="480" y="1427"/>
                </a:lnTo>
                <a:lnTo>
                  <a:pt x="421" y="1381"/>
                </a:lnTo>
                <a:lnTo>
                  <a:pt x="368" y="1348"/>
                </a:lnTo>
                <a:lnTo>
                  <a:pt x="362" y="1341"/>
                </a:lnTo>
                <a:lnTo>
                  <a:pt x="349" y="1335"/>
                </a:lnTo>
                <a:lnTo>
                  <a:pt x="303" y="1302"/>
                </a:lnTo>
                <a:lnTo>
                  <a:pt x="283" y="1295"/>
                </a:lnTo>
                <a:lnTo>
                  <a:pt x="250" y="1269"/>
                </a:lnTo>
                <a:lnTo>
                  <a:pt x="236" y="1262"/>
                </a:lnTo>
                <a:lnTo>
                  <a:pt x="224" y="1256"/>
                </a:lnTo>
                <a:lnTo>
                  <a:pt x="184" y="1236"/>
                </a:lnTo>
                <a:lnTo>
                  <a:pt x="157" y="1223"/>
                </a:lnTo>
                <a:lnTo>
                  <a:pt x="145" y="1223"/>
                </a:lnTo>
                <a:lnTo>
                  <a:pt x="138" y="1216"/>
                </a:lnTo>
                <a:lnTo>
                  <a:pt x="138" y="1203"/>
                </a:lnTo>
                <a:lnTo>
                  <a:pt x="125" y="1203"/>
                </a:lnTo>
                <a:lnTo>
                  <a:pt x="98" y="1197"/>
                </a:lnTo>
                <a:lnTo>
                  <a:pt x="78" y="1203"/>
                </a:lnTo>
                <a:lnTo>
                  <a:pt x="39" y="1183"/>
                </a:lnTo>
                <a:lnTo>
                  <a:pt x="39" y="1078"/>
                </a:lnTo>
                <a:lnTo>
                  <a:pt x="0" y="987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62" name="Rectángulo 161"/>
          <p:cNvSpPr/>
          <p:nvPr/>
        </p:nvSpPr>
        <p:spPr>
          <a:xfrm>
            <a:off x="6955529" y="6029812"/>
            <a:ext cx="68279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fr-FR" sz="900" dirty="0" smtClean="0">
                <a:solidFill>
                  <a:srgbClr val="000000"/>
                </a:solidFill>
                <a:latin typeface="Calibri cuerpo"/>
                <a:cs typeface="Calibri cuerpo"/>
              </a:rPr>
              <a:t>CHIAPAS</a:t>
            </a:r>
            <a:endParaRPr lang="fr-FR" sz="900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170" name="Freeform 44"/>
          <p:cNvSpPr>
            <a:spLocks/>
          </p:cNvSpPr>
          <p:nvPr/>
        </p:nvSpPr>
        <p:spPr bwMode="auto">
          <a:xfrm>
            <a:off x="6645952" y="5475104"/>
            <a:ext cx="984250" cy="469900"/>
          </a:xfrm>
          <a:custGeom>
            <a:avLst/>
            <a:gdLst/>
            <a:ahLst/>
            <a:cxnLst>
              <a:cxn ang="0">
                <a:pos x="0" y="394"/>
              </a:cxn>
              <a:cxn ang="0">
                <a:pos x="26" y="454"/>
              </a:cxn>
              <a:cxn ang="0">
                <a:pos x="26" y="552"/>
              </a:cxn>
              <a:cxn ang="0">
                <a:pos x="46" y="565"/>
              </a:cxn>
              <a:cxn ang="0">
                <a:pos x="93" y="604"/>
              </a:cxn>
              <a:cxn ang="0">
                <a:pos x="152" y="657"/>
              </a:cxn>
              <a:cxn ang="0">
                <a:pos x="198" y="677"/>
              </a:cxn>
              <a:cxn ang="0">
                <a:pos x="231" y="736"/>
              </a:cxn>
              <a:cxn ang="0">
                <a:pos x="270" y="867"/>
              </a:cxn>
              <a:cxn ang="0">
                <a:pos x="356" y="736"/>
              </a:cxn>
              <a:cxn ang="0">
                <a:pos x="382" y="723"/>
              </a:cxn>
              <a:cxn ang="0">
                <a:pos x="415" y="677"/>
              </a:cxn>
              <a:cxn ang="0">
                <a:pos x="474" y="473"/>
              </a:cxn>
              <a:cxn ang="0">
                <a:pos x="559" y="493"/>
              </a:cxn>
              <a:cxn ang="0">
                <a:pos x="625" y="578"/>
              </a:cxn>
              <a:cxn ang="0">
                <a:pos x="632" y="677"/>
              </a:cxn>
              <a:cxn ang="0">
                <a:pos x="717" y="762"/>
              </a:cxn>
              <a:cxn ang="0">
                <a:pos x="802" y="828"/>
              </a:cxn>
              <a:cxn ang="0">
                <a:pos x="921" y="716"/>
              </a:cxn>
              <a:cxn ang="0">
                <a:pos x="1019" y="592"/>
              </a:cxn>
              <a:cxn ang="0">
                <a:pos x="1085" y="545"/>
              </a:cxn>
              <a:cxn ang="0">
                <a:pos x="1151" y="533"/>
              </a:cxn>
              <a:cxn ang="0">
                <a:pos x="1177" y="473"/>
              </a:cxn>
              <a:cxn ang="0">
                <a:pos x="1237" y="473"/>
              </a:cxn>
              <a:cxn ang="0">
                <a:pos x="1250" y="493"/>
              </a:cxn>
              <a:cxn ang="0">
                <a:pos x="1290" y="513"/>
              </a:cxn>
              <a:cxn ang="0">
                <a:pos x="1342" y="499"/>
              </a:cxn>
              <a:cxn ang="0">
                <a:pos x="1369" y="592"/>
              </a:cxn>
              <a:cxn ang="0">
                <a:pos x="1434" y="612"/>
              </a:cxn>
              <a:cxn ang="0">
                <a:pos x="1434" y="697"/>
              </a:cxn>
              <a:cxn ang="0">
                <a:pos x="1513" y="742"/>
              </a:cxn>
              <a:cxn ang="0">
                <a:pos x="1552" y="768"/>
              </a:cxn>
              <a:cxn ang="0">
                <a:pos x="1618" y="795"/>
              </a:cxn>
              <a:cxn ang="0">
                <a:pos x="1604" y="835"/>
              </a:cxn>
              <a:cxn ang="0">
                <a:pos x="1829" y="381"/>
              </a:cxn>
              <a:cxn ang="0">
                <a:pos x="1592" y="328"/>
              </a:cxn>
              <a:cxn ang="0">
                <a:pos x="1493" y="316"/>
              </a:cxn>
              <a:cxn ang="0">
                <a:pos x="1440" y="414"/>
              </a:cxn>
              <a:cxn ang="0">
                <a:pos x="1296" y="434"/>
              </a:cxn>
              <a:cxn ang="0">
                <a:pos x="1250" y="387"/>
              </a:cxn>
              <a:cxn ang="0">
                <a:pos x="1217" y="361"/>
              </a:cxn>
              <a:cxn ang="0">
                <a:pos x="1184" y="342"/>
              </a:cxn>
              <a:cxn ang="0">
                <a:pos x="1138" y="308"/>
              </a:cxn>
              <a:cxn ang="0">
                <a:pos x="1112" y="203"/>
              </a:cxn>
              <a:cxn ang="0">
                <a:pos x="948" y="0"/>
              </a:cxn>
              <a:cxn ang="0">
                <a:pos x="875" y="26"/>
              </a:cxn>
              <a:cxn ang="0">
                <a:pos x="822" y="33"/>
              </a:cxn>
              <a:cxn ang="0">
                <a:pos x="810" y="59"/>
              </a:cxn>
              <a:cxn ang="0">
                <a:pos x="723" y="124"/>
              </a:cxn>
              <a:cxn ang="0">
                <a:pos x="592" y="144"/>
              </a:cxn>
              <a:cxn ang="0">
                <a:pos x="585" y="144"/>
              </a:cxn>
              <a:cxn ang="0">
                <a:pos x="553" y="144"/>
              </a:cxn>
              <a:cxn ang="0">
                <a:pos x="409" y="158"/>
              </a:cxn>
              <a:cxn ang="0">
                <a:pos x="290" y="184"/>
              </a:cxn>
              <a:cxn ang="0">
                <a:pos x="152" y="249"/>
              </a:cxn>
            </a:cxnLst>
            <a:rect l="0" t="0" r="r" b="b"/>
            <a:pathLst>
              <a:path w="1861" h="887">
                <a:moveTo>
                  <a:pt x="7" y="308"/>
                </a:moveTo>
                <a:lnTo>
                  <a:pt x="0" y="381"/>
                </a:lnTo>
                <a:lnTo>
                  <a:pt x="0" y="394"/>
                </a:lnTo>
                <a:lnTo>
                  <a:pt x="14" y="414"/>
                </a:lnTo>
                <a:lnTo>
                  <a:pt x="14" y="440"/>
                </a:lnTo>
                <a:lnTo>
                  <a:pt x="26" y="454"/>
                </a:lnTo>
                <a:lnTo>
                  <a:pt x="34" y="460"/>
                </a:lnTo>
                <a:lnTo>
                  <a:pt x="14" y="480"/>
                </a:lnTo>
                <a:lnTo>
                  <a:pt x="26" y="552"/>
                </a:lnTo>
                <a:lnTo>
                  <a:pt x="34" y="559"/>
                </a:lnTo>
                <a:lnTo>
                  <a:pt x="46" y="559"/>
                </a:lnTo>
                <a:lnTo>
                  <a:pt x="46" y="565"/>
                </a:lnTo>
                <a:lnTo>
                  <a:pt x="60" y="552"/>
                </a:lnTo>
                <a:lnTo>
                  <a:pt x="66" y="552"/>
                </a:lnTo>
                <a:lnTo>
                  <a:pt x="93" y="604"/>
                </a:lnTo>
                <a:lnTo>
                  <a:pt x="112" y="612"/>
                </a:lnTo>
                <a:lnTo>
                  <a:pt x="132" y="644"/>
                </a:lnTo>
                <a:lnTo>
                  <a:pt x="152" y="657"/>
                </a:lnTo>
                <a:lnTo>
                  <a:pt x="172" y="650"/>
                </a:lnTo>
                <a:lnTo>
                  <a:pt x="184" y="664"/>
                </a:lnTo>
                <a:lnTo>
                  <a:pt x="198" y="677"/>
                </a:lnTo>
                <a:lnTo>
                  <a:pt x="211" y="697"/>
                </a:lnTo>
                <a:lnTo>
                  <a:pt x="217" y="709"/>
                </a:lnTo>
                <a:lnTo>
                  <a:pt x="231" y="736"/>
                </a:lnTo>
                <a:lnTo>
                  <a:pt x="243" y="749"/>
                </a:lnTo>
                <a:lnTo>
                  <a:pt x="263" y="756"/>
                </a:lnTo>
                <a:lnTo>
                  <a:pt x="270" y="867"/>
                </a:lnTo>
                <a:lnTo>
                  <a:pt x="290" y="887"/>
                </a:lnTo>
                <a:lnTo>
                  <a:pt x="296" y="887"/>
                </a:lnTo>
                <a:lnTo>
                  <a:pt x="356" y="736"/>
                </a:lnTo>
                <a:lnTo>
                  <a:pt x="369" y="736"/>
                </a:lnTo>
                <a:lnTo>
                  <a:pt x="382" y="729"/>
                </a:lnTo>
                <a:lnTo>
                  <a:pt x="382" y="723"/>
                </a:lnTo>
                <a:lnTo>
                  <a:pt x="389" y="709"/>
                </a:lnTo>
                <a:lnTo>
                  <a:pt x="389" y="703"/>
                </a:lnTo>
                <a:lnTo>
                  <a:pt x="415" y="677"/>
                </a:lnTo>
                <a:lnTo>
                  <a:pt x="428" y="533"/>
                </a:lnTo>
                <a:lnTo>
                  <a:pt x="461" y="480"/>
                </a:lnTo>
                <a:lnTo>
                  <a:pt x="474" y="473"/>
                </a:lnTo>
                <a:lnTo>
                  <a:pt x="487" y="480"/>
                </a:lnTo>
                <a:lnTo>
                  <a:pt x="539" y="480"/>
                </a:lnTo>
                <a:lnTo>
                  <a:pt x="559" y="493"/>
                </a:lnTo>
                <a:lnTo>
                  <a:pt x="592" y="533"/>
                </a:lnTo>
                <a:lnTo>
                  <a:pt x="625" y="552"/>
                </a:lnTo>
                <a:lnTo>
                  <a:pt x="625" y="578"/>
                </a:lnTo>
                <a:lnTo>
                  <a:pt x="618" y="618"/>
                </a:lnTo>
                <a:lnTo>
                  <a:pt x="618" y="670"/>
                </a:lnTo>
                <a:lnTo>
                  <a:pt x="632" y="677"/>
                </a:lnTo>
                <a:lnTo>
                  <a:pt x="652" y="756"/>
                </a:lnTo>
                <a:lnTo>
                  <a:pt x="664" y="762"/>
                </a:lnTo>
                <a:lnTo>
                  <a:pt x="717" y="762"/>
                </a:lnTo>
                <a:lnTo>
                  <a:pt x="750" y="776"/>
                </a:lnTo>
                <a:lnTo>
                  <a:pt x="783" y="828"/>
                </a:lnTo>
                <a:lnTo>
                  <a:pt x="802" y="828"/>
                </a:lnTo>
                <a:lnTo>
                  <a:pt x="836" y="835"/>
                </a:lnTo>
                <a:lnTo>
                  <a:pt x="842" y="828"/>
                </a:lnTo>
                <a:lnTo>
                  <a:pt x="921" y="716"/>
                </a:lnTo>
                <a:lnTo>
                  <a:pt x="1013" y="618"/>
                </a:lnTo>
                <a:lnTo>
                  <a:pt x="1019" y="598"/>
                </a:lnTo>
                <a:lnTo>
                  <a:pt x="1019" y="592"/>
                </a:lnTo>
                <a:lnTo>
                  <a:pt x="1039" y="578"/>
                </a:lnTo>
                <a:lnTo>
                  <a:pt x="1053" y="572"/>
                </a:lnTo>
                <a:lnTo>
                  <a:pt x="1085" y="545"/>
                </a:lnTo>
                <a:lnTo>
                  <a:pt x="1105" y="539"/>
                </a:lnTo>
                <a:lnTo>
                  <a:pt x="1112" y="533"/>
                </a:lnTo>
                <a:lnTo>
                  <a:pt x="1151" y="533"/>
                </a:lnTo>
                <a:lnTo>
                  <a:pt x="1158" y="533"/>
                </a:lnTo>
                <a:lnTo>
                  <a:pt x="1171" y="525"/>
                </a:lnTo>
                <a:lnTo>
                  <a:pt x="1177" y="473"/>
                </a:lnTo>
                <a:lnTo>
                  <a:pt x="1191" y="480"/>
                </a:lnTo>
                <a:lnTo>
                  <a:pt x="1230" y="460"/>
                </a:lnTo>
                <a:lnTo>
                  <a:pt x="1237" y="473"/>
                </a:lnTo>
                <a:lnTo>
                  <a:pt x="1237" y="493"/>
                </a:lnTo>
                <a:lnTo>
                  <a:pt x="1243" y="493"/>
                </a:lnTo>
                <a:lnTo>
                  <a:pt x="1250" y="493"/>
                </a:lnTo>
                <a:lnTo>
                  <a:pt x="1263" y="486"/>
                </a:lnTo>
                <a:lnTo>
                  <a:pt x="1290" y="499"/>
                </a:lnTo>
                <a:lnTo>
                  <a:pt x="1290" y="513"/>
                </a:lnTo>
                <a:lnTo>
                  <a:pt x="1309" y="513"/>
                </a:lnTo>
                <a:lnTo>
                  <a:pt x="1329" y="499"/>
                </a:lnTo>
                <a:lnTo>
                  <a:pt x="1342" y="499"/>
                </a:lnTo>
                <a:lnTo>
                  <a:pt x="1349" y="513"/>
                </a:lnTo>
                <a:lnTo>
                  <a:pt x="1355" y="545"/>
                </a:lnTo>
                <a:lnTo>
                  <a:pt x="1369" y="592"/>
                </a:lnTo>
                <a:lnTo>
                  <a:pt x="1375" y="598"/>
                </a:lnTo>
                <a:lnTo>
                  <a:pt x="1414" y="598"/>
                </a:lnTo>
                <a:lnTo>
                  <a:pt x="1434" y="612"/>
                </a:lnTo>
                <a:lnTo>
                  <a:pt x="1454" y="650"/>
                </a:lnTo>
                <a:lnTo>
                  <a:pt x="1454" y="670"/>
                </a:lnTo>
                <a:lnTo>
                  <a:pt x="1434" y="697"/>
                </a:lnTo>
                <a:lnTo>
                  <a:pt x="1434" y="729"/>
                </a:lnTo>
                <a:lnTo>
                  <a:pt x="1454" y="736"/>
                </a:lnTo>
                <a:lnTo>
                  <a:pt x="1513" y="742"/>
                </a:lnTo>
                <a:lnTo>
                  <a:pt x="1546" y="756"/>
                </a:lnTo>
                <a:lnTo>
                  <a:pt x="1546" y="768"/>
                </a:lnTo>
                <a:lnTo>
                  <a:pt x="1552" y="768"/>
                </a:lnTo>
                <a:lnTo>
                  <a:pt x="1598" y="768"/>
                </a:lnTo>
                <a:lnTo>
                  <a:pt x="1604" y="788"/>
                </a:lnTo>
                <a:lnTo>
                  <a:pt x="1618" y="795"/>
                </a:lnTo>
                <a:lnTo>
                  <a:pt x="1618" y="808"/>
                </a:lnTo>
                <a:lnTo>
                  <a:pt x="1612" y="815"/>
                </a:lnTo>
                <a:lnTo>
                  <a:pt x="1604" y="835"/>
                </a:lnTo>
                <a:lnTo>
                  <a:pt x="1861" y="815"/>
                </a:lnTo>
                <a:lnTo>
                  <a:pt x="1841" y="473"/>
                </a:lnTo>
                <a:lnTo>
                  <a:pt x="1829" y="381"/>
                </a:lnTo>
                <a:lnTo>
                  <a:pt x="1723" y="387"/>
                </a:lnTo>
                <a:lnTo>
                  <a:pt x="1624" y="335"/>
                </a:lnTo>
                <a:lnTo>
                  <a:pt x="1592" y="328"/>
                </a:lnTo>
                <a:lnTo>
                  <a:pt x="1565" y="316"/>
                </a:lnTo>
                <a:lnTo>
                  <a:pt x="1513" y="302"/>
                </a:lnTo>
                <a:lnTo>
                  <a:pt x="1493" y="316"/>
                </a:lnTo>
                <a:lnTo>
                  <a:pt x="1474" y="342"/>
                </a:lnTo>
                <a:lnTo>
                  <a:pt x="1474" y="414"/>
                </a:lnTo>
                <a:lnTo>
                  <a:pt x="1440" y="414"/>
                </a:lnTo>
                <a:lnTo>
                  <a:pt x="1448" y="434"/>
                </a:lnTo>
                <a:lnTo>
                  <a:pt x="1428" y="434"/>
                </a:lnTo>
                <a:lnTo>
                  <a:pt x="1296" y="434"/>
                </a:lnTo>
                <a:lnTo>
                  <a:pt x="1290" y="427"/>
                </a:lnTo>
                <a:lnTo>
                  <a:pt x="1290" y="414"/>
                </a:lnTo>
                <a:lnTo>
                  <a:pt x="1250" y="387"/>
                </a:lnTo>
                <a:lnTo>
                  <a:pt x="1237" y="367"/>
                </a:lnTo>
                <a:lnTo>
                  <a:pt x="1230" y="361"/>
                </a:lnTo>
                <a:lnTo>
                  <a:pt x="1217" y="361"/>
                </a:lnTo>
                <a:lnTo>
                  <a:pt x="1197" y="361"/>
                </a:lnTo>
                <a:lnTo>
                  <a:pt x="1191" y="348"/>
                </a:lnTo>
                <a:lnTo>
                  <a:pt x="1184" y="342"/>
                </a:lnTo>
                <a:lnTo>
                  <a:pt x="1164" y="342"/>
                </a:lnTo>
                <a:lnTo>
                  <a:pt x="1151" y="342"/>
                </a:lnTo>
                <a:lnTo>
                  <a:pt x="1138" y="308"/>
                </a:lnTo>
                <a:lnTo>
                  <a:pt x="1118" y="308"/>
                </a:lnTo>
                <a:lnTo>
                  <a:pt x="1112" y="269"/>
                </a:lnTo>
                <a:lnTo>
                  <a:pt x="1112" y="203"/>
                </a:lnTo>
                <a:lnTo>
                  <a:pt x="1105" y="112"/>
                </a:lnTo>
                <a:lnTo>
                  <a:pt x="1013" y="92"/>
                </a:lnTo>
                <a:lnTo>
                  <a:pt x="948" y="0"/>
                </a:lnTo>
                <a:lnTo>
                  <a:pt x="948" y="6"/>
                </a:lnTo>
                <a:lnTo>
                  <a:pt x="941" y="0"/>
                </a:lnTo>
                <a:lnTo>
                  <a:pt x="875" y="26"/>
                </a:lnTo>
                <a:lnTo>
                  <a:pt x="842" y="39"/>
                </a:lnTo>
                <a:lnTo>
                  <a:pt x="822" y="26"/>
                </a:lnTo>
                <a:lnTo>
                  <a:pt x="822" y="33"/>
                </a:lnTo>
                <a:lnTo>
                  <a:pt x="810" y="39"/>
                </a:lnTo>
                <a:lnTo>
                  <a:pt x="816" y="53"/>
                </a:lnTo>
                <a:lnTo>
                  <a:pt x="810" y="59"/>
                </a:lnTo>
                <a:lnTo>
                  <a:pt x="802" y="65"/>
                </a:lnTo>
                <a:lnTo>
                  <a:pt x="763" y="98"/>
                </a:lnTo>
                <a:lnTo>
                  <a:pt x="723" y="124"/>
                </a:lnTo>
                <a:lnTo>
                  <a:pt x="678" y="144"/>
                </a:lnTo>
                <a:lnTo>
                  <a:pt x="652" y="150"/>
                </a:lnTo>
                <a:lnTo>
                  <a:pt x="592" y="144"/>
                </a:lnTo>
                <a:lnTo>
                  <a:pt x="592" y="150"/>
                </a:lnTo>
                <a:lnTo>
                  <a:pt x="585" y="150"/>
                </a:lnTo>
                <a:lnTo>
                  <a:pt x="585" y="144"/>
                </a:lnTo>
                <a:lnTo>
                  <a:pt x="565" y="144"/>
                </a:lnTo>
                <a:lnTo>
                  <a:pt x="565" y="150"/>
                </a:lnTo>
                <a:lnTo>
                  <a:pt x="553" y="144"/>
                </a:lnTo>
                <a:lnTo>
                  <a:pt x="480" y="150"/>
                </a:lnTo>
                <a:lnTo>
                  <a:pt x="409" y="150"/>
                </a:lnTo>
                <a:lnTo>
                  <a:pt x="409" y="158"/>
                </a:lnTo>
                <a:lnTo>
                  <a:pt x="401" y="150"/>
                </a:lnTo>
                <a:lnTo>
                  <a:pt x="362" y="158"/>
                </a:lnTo>
                <a:lnTo>
                  <a:pt x="290" y="184"/>
                </a:lnTo>
                <a:lnTo>
                  <a:pt x="211" y="223"/>
                </a:lnTo>
                <a:lnTo>
                  <a:pt x="198" y="223"/>
                </a:lnTo>
                <a:lnTo>
                  <a:pt x="152" y="249"/>
                </a:lnTo>
                <a:lnTo>
                  <a:pt x="14" y="308"/>
                </a:lnTo>
                <a:lnTo>
                  <a:pt x="7" y="308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alibri cuerpo"/>
              <a:cs typeface="Calibri cuerpo"/>
            </a:endParaRPr>
          </a:p>
        </p:txBody>
      </p:sp>
      <p:sp>
        <p:nvSpPr>
          <p:cNvPr id="161" name="Rectángulo 160"/>
          <p:cNvSpPr/>
          <p:nvPr/>
        </p:nvSpPr>
        <p:spPr>
          <a:xfrm>
            <a:off x="6691506" y="5574432"/>
            <a:ext cx="66732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S" sz="800" dirty="0">
                <a:solidFill>
                  <a:srgbClr val="000000"/>
                </a:solidFill>
                <a:latin typeface="Calibri cuerpo"/>
                <a:cs typeface="Calibri cuerpo"/>
              </a:rPr>
              <a:t>TABASCO</a:t>
            </a:r>
          </a:p>
        </p:txBody>
      </p:sp>
      <p:sp>
        <p:nvSpPr>
          <p:cNvPr id="172" name="Rectángulo 171"/>
          <p:cNvSpPr/>
          <p:nvPr/>
        </p:nvSpPr>
        <p:spPr>
          <a:xfrm>
            <a:off x="1475656" y="4437112"/>
            <a:ext cx="1391981" cy="23083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es-ES" sz="9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AGUASCALIENTES</a:t>
            </a:r>
            <a:endParaRPr lang="es-ES" sz="9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174" name="Freeform 10"/>
          <p:cNvSpPr>
            <a:spLocks/>
          </p:cNvSpPr>
          <p:nvPr/>
        </p:nvSpPr>
        <p:spPr bwMode="auto">
          <a:xfrm>
            <a:off x="3962028" y="4294594"/>
            <a:ext cx="344487" cy="279400"/>
          </a:xfrm>
          <a:custGeom>
            <a:avLst/>
            <a:gdLst/>
            <a:ahLst/>
            <a:cxnLst>
              <a:cxn ang="0">
                <a:pos x="0" y="341"/>
              </a:cxn>
              <a:cxn ang="0">
                <a:pos x="6" y="303"/>
              </a:cxn>
              <a:cxn ang="0">
                <a:pos x="26" y="256"/>
              </a:cxn>
              <a:cxn ang="0">
                <a:pos x="71" y="224"/>
              </a:cxn>
              <a:cxn ang="0">
                <a:pos x="138" y="191"/>
              </a:cxn>
              <a:cxn ang="0">
                <a:pos x="164" y="171"/>
              </a:cxn>
              <a:cxn ang="0">
                <a:pos x="176" y="151"/>
              </a:cxn>
              <a:cxn ang="0">
                <a:pos x="210" y="112"/>
              </a:cxn>
              <a:cxn ang="0">
                <a:pos x="223" y="118"/>
              </a:cxn>
              <a:cxn ang="0">
                <a:pos x="236" y="118"/>
              </a:cxn>
              <a:cxn ang="0">
                <a:pos x="269" y="98"/>
              </a:cxn>
              <a:cxn ang="0">
                <a:pos x="295" y="79"/>
              </a:cxn>
              <a:cxn ang="0">
                <a:pos x="315" y="72"/>
              </a:cxn>
              <a:cxn ang="0">
                <a:pos x="342" y="72"/>
              </a:cxn>
              <a:cxn ang="0">
                <a:pos x="354" y="59"/>
              </a:cxn>
              <a:cxn ang="0">
                <a:pos x="361" y="46"/>
              </a:cxn>
              <a:cxn ang="0">
                <a:pos x="394" y="13"/>
              </a:cxn>
              <a:cxn ang="0">
                <a:pos x="401" y="0"/>
              </a:cxn>
              <a:cxn ang="0">
                <a:pos x="413" y="7"/>
              </a:cxn>
              <a:cxn ang="0">
                <a:pos x="447" y="53"/>
              </a:cxn>
              <a:cxn ang="0">
                <a:pos x="500" y="72"/>
              </a:cxn>
              <a:cxn ang="0">
                <a:pos x="500" y="92"/>
              </a:cxn>
              <a:cxn ang="0">
                <a:pos x="512" y="112"/>
              </a:cxn>
              <a:cxn ang="0">
                <a:pos x="532" y="132"/>
              </a:cxn>
              <a:cxn ang="0">
                <a:pos x="559" y="165"/>
              </a:cxn>
              <a:cxn ang="0">
                <a:pos x="571" y="191"/>
              </a:cxn>
              <a:cxn ang="0">
                <a:pos x="559" y="217"/>
              </a:cxn>
              <a:cxn ang="0">
                <a:pos x="571" y="244"/>
              </a:cxn>
              <a:cxn ang="0">
                <a:pos x="598" y="250"/>
              </a:cxn>
              <a:cxn ang="0">
                <a:pos x="624" y="276"/>
              </a:cxn>
              <a:cxn ang="0">
                <a:pos x="650" y="283"/>
              </a:cxn>
              <a:cxn ang="0">
                <a:pos x="630" y="303"/>
              </a:cxn>
              <a:cxn ang="0">
                <a:pos x="630" y="329"/>
              </a:cxn>
              <a:cxn ang="0">
                <a:pos x="591" y="355"/>
              </a:cxn>
              <a:cxn ang="0">
                <a:pos x="532" y="381"/>
              </a:cxn>
              <a:cxn ang="0">
                <a:pos x="532" y="401"/>
              </a:cxn>
              <a:cxn ang="0">
                <a:pos x="519" y="414"/>
              </a:cxn>
              <a:cxn ang="0">
                <a:pos x="427" y="499"/>
              </a:cxn>
              <a:cxn ang="0">
                <a:pos x="342" y="493"/>
              </a:cxn>
              <a:cxn ang="0">
                <a:pos x="308" y="480"/>
              </a:cxn>
              <a:cxn ang="0">
                <a:pos x="223" y="447"/>
              </a:cxn>
              <a:cxn ang="0">
                <a:pos x="190" y="434"/>
              </a:cxn>
              <a:cxn ang="0">
                <a:pos x="144" y="428"/>
              </a:cxn>
              <a:cxn ang="0">
                <a:pos x="118" y="447"/>
              </a:cxn>
              <a:cxn ang="0">
                <a:pos x="105" y="499"/>
              </a:cxn>
              <a:cxn ang="0">
                <a:pos x="105" y="526"/>
              </a:cxn>
              <a:cxn ang="0">
                <a:pos x="71" y="507"/>
              </a:cxn>
              <a:cxn ang="0">
                <a:pos x="20" y="460"/>
              </a:cxn>
              <a:cxn ang="0">
                <a:pos x="0" y="428"/>
              </a:cxn>
              <a:cxn ang="0">
                <a:pos x="0" y="341"/>
              </a:cxn>
            </a:cxnLst>
            <a:rect l="0" t="0" r="r" b="b"/>
            <a:pathLst>
              <a:path w="650" h="526">
                <a:moveTo>
                  <a:pt x="0" y="341"/>
                </a:moveTo>
                <a:lnTo>
                  <a:pt x="6" y="303"/>
                </a:lnTo>
                <a:lnTo>
                  <a:pt x="26" y="256"/>
                </a:lnTo>
                <a:lnTo>
                  <a:pt x="71" y="224"/>
                </a:lnTo>
                <a:lnTo>
                  <a:pt x="138" y="191"/>
                </a:lnTo>
                <a:lnTo>
                  <a:pt x="164" y="171"/>
                </a:lnTo>
                <a:lnTo>
                  <a:pt x="176" y="151"/>
                </a:lnTo>
                <a:lnTo>
                  <a:pt x="210" y="112"/>
                </a:lnTo>
                <a:lnTo>
                  <a:pt x="223" y="118"/>
                </a:lnTo>
                <a:lnTo>
                  <a:pt x="236" y="118"/>
                </a:lnTo>
                <a:lnTo>
                  <a:pt x="269" y="98"/>
                </a:lnTo>
                <a:lnTo>
                  <a:pt x="295" y="79"/>
                </a:lnTo>
                <a:lnTo>
                  <a:pt x="315" y="72"/>
                </a:lnTo>
                <a:lnTo>
                  <a:pt x="342" y="72"/>
                </a:lnTo>
                <a:lnTo>
                  <a:pt x="354" y="59"/>
                </a:lnTo>
                <a:lnTo>
                  <a:pt x="361" y="46"/>
                </a:lnTo>
                <a:lnTo>
                  <a:pt x="394" y="13"/>
                </a:lnTo>
                <a:lnTo>
                  <a:pt x="401" y="0"/>
                </a:lnTo>
                <a:lnTo>
                  <a:pt x="413" y="7"/>
                </a:lnTo>
                <a:lnTo>
                  <a:pt x="447" y="53"/>
                </a:lnTo>
                <a:lnTo>
                  <a:pt x="500" y="72"/>
                </a:lnTo>
                <a:lnTo>
                  <a:pt x="500" y="92"/>
                </a:lnTo>
                <a:lnTo>
                  <a:pt x="512" y="112"/>
                </a:lnTo>
                <a:lnTo>
                  <a:pt x="532" y="132"/>
                </a:lnTo>
                <a:lnTo>
                  <a:pt x="559" y="165"/>
                </a:lnTo>
                <a:lnTo>
                  <a:pt x="571" y="191"/>
                </a:lnTo>
                <a:lnTo>
                  <a:pt x="559" y="217"/>
                </a:lnTo>
                <a:lnTo>
                  <a:pt x="571" y="244"/>
                </a:lnTo>
                <a:lnTo>
                  <a:pt x="598" y="250"/>
                </a:lnTo>
                <a:lnTo>
                  <a:pt x="624" y="276"/>
                </a:lnTo>
                <a:lnTo>
                  <a:pt x="650" y="283"/>
                </a:lnTo>
                <a:lnTo>
                  <a:pt x="630" y="303"/>
                </a:lnTo>
                <a:lnTo>
                  <a:pt x="630" y="329"/>
                </a:lnTo>
                <a:lnTo>
                  <a:pt x="591" y="355"/>
                </a:lnTo>
                <a:lnTo>
                  <a:pt x="532" y="381"/>
                </a:lnTo>
                <a:lnTo>
                  <a:pt x="532" y="401"/>
                </a:lnTo>
                <a:lnTo>
                  <a:pt x="519" y="414"/>
                </a:lnTo>
                <a:lnTo>
                  <a:pt x="427" y="499"/>
                </a:lnTo>
                <a:lnTo>
                  <a:pt x="342" y="493"/>
                </a:lnTo>
                <a:lnTo>
                  <a:pt x="308" y="480"/>
                </a:lnTo>
                <a:lnTo>
                  <a:pt x="223" y="447"/>
                </a:lnTo>
                <a:lnTo>
                  <a:pt x="190" y="434"/>
                </a:lnTo>
                <a:lnTo>
                  <a:pt x="144" y="428"/>
                </a:lnTo>
                <a:lnTo>
                  <a:pt x="118" y="447"/>
                </a:lnTo>
                <a:lnTo>
                  <a:pt x="105" y="499"/>
                </a:lnTo>
                <a:lnTo>
                  <a:pt x="105" y="526"/>
                </a:lnTo>
                <a:lnTo>
                  <a:pt x="71" y="507"/>
                </a:lnTo>
                <a:lnTo>
                  <a:pt x="20" y="460"/>
                </a:lnTo>
                <a:lnTo>
                  <a:pt x="0" y="428"/>
                </a:lnTo>
                <a:lnTo>
                  <a:pt x="0" y="341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solidFill>
                <a:schemeClr val="accent6">
                  <a:lumMod val="60000"/>
                  <a:lumOff val="40000"/>
                </a:schemeClr>
              </a:solidFill>
              <a:latin typeface="Calibri cuerpo"/>
              <a:cs typeface="Calibri cuerpo"/>
            </a:endParaRPr>
          </a:p>
        </p:txBody>
      </p:sp>
      <p:cxnSp>
        <p:nvCxnSpPr>
          <p:cNvPr id="173" name="Conector recto 172"/>
          <p:cNvCxnSpPr>
            <a:stCxn id="231" idx="3"/>
          </p:cNvCxnSpPr>
          <p:nvPr/>
        </p:nvCxnSpPr>
        <p:spPr>
          <a:xfrm flipH="1">
            <a:off x="2867638" y="4479995"/>
            <a:ext cx="1217784" cy="471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8" name="68 Forma libre"/>
          <p:cNvSpPr/>
          <p:nvPr/>
        </p:nvSpPr>
        <p:spPr>
          <a:xfrm>
            <a:off x="5059123" y="5229200"/>
            <a:ext cx="154781" cy="185738"/>
          </a:xfrm>
          <a:custGeom>
            <a:avLst/>
            <a:gdLst>
              <a:gd name="connsiteX0" fmla="*/ 59531 w 154781"/>
              <a:gd name="connsiteY0" fmla="*/ 185738 h 185738"/>
              <a:gd name="connsiteX1" fmla="*/ 19050 w 154781"/>
              <a:gd name="connsiteY1" fmla="*/ 154781 h 185738"/>
              <a:gd name="connsiteX2" fmla="*/ 0 w 154781"/>
              <a:gd name="connsiteY2" fmla="*/ 119063 h 185738"/>
              <a:gd name="connsiteX3" fmla="*/ 14287 w 154781"/>
              <a:gd name="connsiteY3" fmla="*/ 88106 h 185738"/>
              <a:gd name="connsiteX4" fmla="*/ 21431 w 154781"/>
              <a:gd name="connsiteY4" fmla="*/ 64294 h 185738"/>
              <a:gd name="connsiteX5" fmla="*/ 33337 w 154781"/>
              <a:gd name="connsiteY5" fmla="*/ 42863 h 185738"/>
              <a:gd name="connsiteX6" fmla="*/ 50006 w 154781"/>
              <a:gd name="connsiteY6" fmla="*/ 16669 h 185738"/>
              <a:gd name="connsiteX7" fmla="*/ 66675 w 154781"/>
              <a:gd name="connsiteY7" fmla="*/ 2381 h 185738"/>
              <a:gd name="connsiteX8" fmla="*/ 100012 w 154781"/>
              <a:gd name="connsiteY8" fmla="*/ 0 h 185738"/>
              <a:gd name="connsiteX9" fmla="*/ 119062 w 154781"/>
              <a:gd name="connsiteY9" fmla="*/ 11906 h 185738"/>
              <a:gd name="connsiteX10" fmla="*/ 119062 w 154781"/>
              <a:gd name="connsiteY10" fmla="*/ 28575 h 185738"/>
              <a:gd name="connsiteX11" fmla="*/ 133350 w 154781"/>
              <a:gd name="connsiteY11" fmla="*/ 59531 h 185738"/>
              <a:gd name="connsiteX12" fmla="*/ 135731 w 154781"/>
              <a:gd name="connsiteY12" fmla="*/ 83344 h 185738"/>
              <a:gd name="connsiteX13" fmla="*/ 145256 w 154781"/>
              <a:gd name="connsiteY13" fmla="*/ 88106 h 185738"/>
              <a:gd name="connsiteX14" fmla="*/ 154781 w 154781"/>
              <a:gd name="connsiteY14" fmla="*/ 104775 h 185738"/>
              <a:gd name="connsiteX15" fmla="*/ 154781 w 154781"/>
              <a:gd name="connsiteY15" fmla="*/ 126206 h 185738"/>
              <a:gd name="connsiteX16" fmla="*/ 154781 w 154781"/>
              <a:gd name="connsiteY16" fmla="*/ 126206 h 185738"/>
              <a:gd name="connsiteX17" fmla="*/ 150018 w 154781"/>
              <a:gd name="connsiteY17" fmla="*/ 157163 h 185738"/>
              <a:gd name="connsiteX18" fmla="*/ 128587 w 154781"/>
              <a:gd name="connsiteY18" fmla="*/ 173831 h 185738"/>
              <a:gd name="connsiteX19" fmla="*/ 109537 w 154781"/>
              <a:gd name="connsiteY19" fmla="*/ 185738 h 185738"/>
              <a:gd name="connsiteX20" fmla="*/ 59531 w 154781"/>
              <a:gd name="connsiteY20" fmla="*/ 185738 h 18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4781" h="185738">
                <a:moveTo>
                  <a:pt x="59531" y="185738"/>
                </a:moveTo>
                <a:lnTo>
                  <a:pt x="19050" y="154781"/>
                </a:lnTo>
                <a:lnTo>
                  <a:pt x="0" y="119063"/>
                </a:lnTo>
                <a:lnTo>
                  <a:pt x="14287" y="88106"/>
                </a:lnTo>
                <a:lnTo>
                  <a:pt x="21431" y="64294"/>
                </a:lnTo>
                <a:lnTo>
                  <a:pt x="33337" y="42863"/>
                </a:lnTo>
                <a:lnTo>
                  <a:pt x="50006" y="16669"/>
                </a:lnTo>
                <a:lnTo>
                  <a:pt x="66675" y="2381"/>
                </a:lnTo>
                <a:lnTo>
                  <a:pt x="100012" y="0"/>
                </a:lnTo>
                <a:lnTo>
                  <a:pt x="119062" y="11906"/>
                </a:lnTo>
                <a:lnTo>
                  <a:pt x="119062" y="28575"/>
                </a:lnTo>
                <a:lnTo>
                  <a:pt x="133350" y="59531"/>
                </a:lnTo>
                <a:lnTo>
                  <a:pt x="135731" y="83344"/>
                </a:lnTo>
                <a:lnTo>
                  <a:pt x="145256" y="88106"/>
                </a:lnTo>
                <a:lnTo>
                  <a:pt x="154781" y="104775"/>
                </a:lnTo>
                <a:lnTo>
                  <a:pt x="154781" y="126206"/>
                </a:lnTo>
                <a:lnTo>
                  <a:pt x="154781" y="126206"/>
                </a:lnTo>
                <a:lnTo>
                  <a:pt x="150018" y="157163"/>
                </a:lnTo>
                <a:lnTo>
                  <a:pt x="128587" y="173831"/>
                </a:lnTo>
                <a:lnTo>
                  <a:pt x="109537" y="185738"/>
                </a:lnTo>
                <a:lnTo>
                  <a:pt x="59531" y="185738"/>
                </a:lnTo>
                <a:close/>
              </a:path>
            </a:pathLst>
          </a:cu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Calibri cuerpo"/>
              <a:cs typeface="Calibri cuerpo"/>
            </a:endParaRPr>
          </a:p>
        </p:txBody>
      </p:sp>
      <p:sp>
        <p:nvSpPr>
          <p:cNvPr id="179" name="Freeform 14"/>
          <p:cNvSpPr>
            <a:spLocks/>
          </p:cNvSpPr>
          <p:nvPr/>
        </p:nvSpPr>
        <p:spPr bwMode="auto">
          <a:xfrm>
            <a:off x="4245706" y="5488469"/>
            <a:ext cx="1144587" cy="785813"/>
          </a:xfrm>
          <a:custGeom>
            <a:avLst/>
            <a:gdLst/>
            <a:ahLst/>
            <a:cxnLst>
              <a:cxn ang="0">
                <a:pos x="72" y="381"/>
              </a:cxn>
              <a:cxn ang="0">
                <a:pos x="124" y="367"/>
              </a:cxn>
              <a:cxn ang="0">
                <a:pos x="150" y="276"/>
              </a:cxn>
              <a:cxn ang="0">
                <a:pos x="223" y="138"/>
              </a:cxn>
              <a:cxn ang="0">
                <a:pos x="315" y="177"/>
              </a:cxn>
              <a:cxn ang="0">
                <a:pos x="367" y="229"/>
              </a:cxn>
              <a:cxn ang="0">
                <a:pos x="466" y="217"/>
              </a:cxn>
              <a:cxn ang="0">
                <a:pos x="671" y="256"/>
              </a:cxn>
              <a:cxn ang="0">
                <a:pos x="723" y="282"/>
              </a:cxn>
              <a:cxn ang="0">
                <a:pos x="782" y="288"/>
              </a:cxn>
              <a:cxn ang="0">
                <a:pos x="861" y="315"/>
              </a:cxn>
              <a:cxn ang="0">
                <a:pos x="821" y="203"/>
              </a:cxn>
              <a:cxn ang="0">
                <a:pos x="808" y="130"/>
              </a:cxn>
              <a:cxn ang="0">
                <a:pos x="795" y="85"/>
              </a:cxn>
              <a:cxn ang="0">
                <a:pos x="808" y="19"/>
              </a:cxn>
              <a:cxn ang="0">
                <a:pos x="861" y="25"/>
              </a:cxn>
              <a:cxn ang="0">
                <a:pos x="920" y="25"/>
              </a:cxn>
              <a:cxn ang="0">
                <a:pos x="953" y="45"/>
              </a:cxn>
              <a:cxn ang="0">
                <a:pos x="1012" y="98"/>
              </a:cxn>
              <a:cxn ang="0">
                <a:pos x="993" y="183"/>
              </a:cxn>
              <a:cxn ang="0">
                <a:pos x="973" y="223"/>
              </a:cxn>
              <a:cxn ang="0">
                <a:pos x="1025" y="236"/>
              </a:cxn>
              <a:cxn ang="0">
                <a:pos x="1137" y="164"/>
              </a:cxn>
              <a:cxn ang="0">
                <a:pos x="1242" y="130"/>
              </a:cxn>
              <a:cxn ang="0">
                <a:pos x="1288" y="118"/>
              </a:cxn>
              <a:cxn ang="0">
                <a:pos x="1347" y="59"/>
              </a:cxn>
              <a:cxn ang="0">
                <a:pos x="1386" y="39"/>
              </a:cxn>
              <a:cxn ang="0">
                <a:pos x="1446" y="98"/>
              </a:cxn>
              <a:cxn ang="0">
                <a:pos x="1532" y="197"/>
              </a:cxn>
              <a:cxn ang="0">
                <a:pos x="1591" y="203"/>
              </a:cxn>
              <a:cxn ang="0">
                <a:pos x="1631" y="262"/>
              </a:cxn>
              <a:cxn ang="0">
                <a:pos x="1722" y="355"/>
              </a:cxn>
              <a:cxn ang="0">
                <a:pos x="1801" y="420"/>
              </a:cxn>
              <a:cxn ang="0">
                <a:pos x="1926" y="493"/>
              </a:cxn>
              <a:cxn ang="0">
                <a:pos x="1985" y="610"/>
              </a:cxn>
              <a:cxn ang="0">
                <a:pos x="2018" y="953"/>
              </a:cxn>
              <a:cxn ang="0">
                <a:pos x="2103" y="1071"/>
              </a:cxn>
              <a:cxn ang="0">
                <a:pos x="2137" y="1157"/>
              </a:cxn>
              <a:cxn ang="0">
                <a:pos x="2091" y="1281"/>
              </a:cxn>
              <a:cxn ang="0">
                <a:pos x="2051" y="1340"/>
              </a:cxn>
              <a:cxn ang="0">
                <a:pos x="1985" y="1386"/>
              </a:cxn>
              <a:cxn ang="0">
                <a:pos x="1945" y="1479"/>
              </a:cxn>
              <a:cxn ang="0">
                <a:pos x="1860" y="1419"/>
              </a:cxn>
              <a:cxn ang="0">
                <a:pos x="1781" y="1386"/>
              </a:cxn>
              <a:cxn ang="0">
                <a:pos x="1696" y="1366"/>
              </a:cxn>
              <a:cxn ang="0">
                <a:pos x="1512" y="1334"/>
              </a:cxn>
              <a:cxn ang="0">
                <a:pos x="1354" y="1307"/>
              </a:cxn>
              <a:cxn ang="0">
                <a:pos x="1196" y="1248"/>
              </a:cxn>
              <a:cxn ang="0">
                <a:pos x="1157" y="1216"/>
              </a:cxn>
              <a:cxn ang="0">
                <a:pos x="1052" y="1149"/>
              </a:cxn>
              <a:cxn ang="0">
                <a:pos x="861" y="1078"/>
              </a:cxn>
              <a:cxn ang="0">
                <a:pos x="618" y="993"/>
              </a:cxn>
              <a:cxn ang="0">
                <a:pos x="499" y="946"/>
              </a:cxn>
              <a:cxn ang="0">
                <a:pos x="414" y="874"/>
              </a:cxn>
              <a:cxn ang="0">
                <a:pos x="243" y="775"/>
              </a:cxn>
              <a:cxn ang="0">
                <a:pos x="249" y="775"/>
              </a:cxn>
              <a:cxn ang="0">
                <a:pos x="203" y="722"/>
              </a:cxn>
              <a:cxn ang="0">
                <a:pos x="183" y="722"/>
              </a:cxn>
              <a:cxn ang="0">
                <a:pos x="131" y="696"/>
              </a:cxn>
              <a:cxn ang="0">
                <a:pos x="65" y="592"/>
              </a:cxn>
              <a:cxn ang="0">
                <a:pos x="6" y="532"/>
              </a:cxn>
            </a:cxnLst>
            <a:rect l="0" t="0" r="r" b="b"/>
            <a:pathLst>
              <a:path w="2163" h="1485">
                <a:moveTo>
                  <a:pt x="0" y="513"/>
                </a:moveTo>
                <a:lnTo>
                  <a:pt x="13" y="466"/>
                </a:lnTo>
                <a:lnTo>
                  <a:pt x="13" y="381"/>
                </a:lnTo>
                <a:lnTo>
                  <a:pt x="52" y="374"/>
                </a:lnTo>
                <a:lnTo>
                  <a:pt x="72" y="381"/>
                </a:lnTo>
                <a:lnTo>
                  <a:pt x="85" y="381"/>
                </a:lnTo>
                <a:lnTo>
                  <a:pt x="78" y="374"/>
                </a:lnTo>
                <a:lnTo>
                  <a:pt x="85" y="367"/>
                </a:lnTo>
                <a:lnTo>
                  <a:pt x="104" y="381"/>
                </a:lnTo>
                <a:lnTo>
                  <a:pt x="124" y="367"/>
                </a:lnTo>
                <a:lnTo>
                  <a:pt x="124" y="361"/>
                </a:lnTo>
                <a:lnTo>
                  <a:pt x="150" y="355"/>
                </a:lnTo>
                <a:lnTo>
                  <a:pt x="150" y="341"/>
                </a:lnTo>
                <a:lnTo>
                  <a:pt x="157" y="315"/>
                </a:lnTo>
                <a:lnTo>
                  <a:pt x="150" y="276"/>
                </a:lnTo>
                <a:lnTo>
                  <a:pt x="144" y="262"/>
                </a:lnTo>
                <a:lnTo>
                  <a:pt x="144" y="190"/>
                </a:lnTo>
                <a:lnTo>
                  <a:pt x="150" y="164"/>
                </a:lnTo>
                <a:lnTo>
                  <a:pt x="209" y="138"/>
                </a:lnTo>
                <a:lnTo>
                  <a:pt x="223" y="138"/>
                </a:lnTo>
                <a:lnTo>
                  <a:pt x="243" y="144"/>
                </a:lnTo>
                <a:lnTo>
                  <a:pt x="256" y="157"/>
                </a:lnTo>
                <a:lnTo>
                  <a:pt x="288" y="150"/>
                </a:lnTo>
                <a:lnTo>
                  <a:pt x="302" y="157"/>
                </a:lnTo>
                <a:lnTo>
                  <a:pt x="315" y="177"/>
                </a:lnTo>
                <a:lnTo>
                  <a:pt x="322" y="190"/>
                </a:lnTo>
                <a:lnTo>
                  <a:pt x="348" y="217"/>
                </a:lnTo>
                <a:lnTo>
                  <a:pt x="355" y="223"/>
                </a:lnTo>
                <a:lnTo>
                  <a:pt x="361" y="223"/>
                </a:lnTo>
                <a:lnTo>
                  <a:pt x="367" y="229"/>
                </a:lnTo>
                <a:lnTo>
                  <a:pt x="401" y="229"/>
                </a:lnTo>
                <a:lnTo>
                  <a:pt x="401" y="223"/>
                </a:lnTo>
                <a:lnTo>
                  <a:pt x="407" y="229"/>
                </a:lnTo>
                <a:lnTo>
                  <a:pt x="446" y="229"/>
                </a:lnTo>
                <a:lnTo>
                  <a:pt x="466" y="217"/>
                </a:lnTo>
                <a:lnTo>
                  <a:pt x="545" y="217"/>
                </a:lnTo>
                <a:lnTo>
                  <a:pt x="578" y="223"/>
                </a:lnTo>
                <a:lnTo>
                  <a:pt x="624" y="243"/>
                </a:lnTo>
                <a:lnTo>
                  <a:pt x="657" y="249"/>
                </a:lnTo>
                <a:lnTo>
                  <a:pt x="671" y="256"/>
                </a:lnTo>
                <a:lnTo>
                  <a:pt x="683" y="249"/>
                </a:lnTo>
                <a:lnTo>
                  <a:pt x="697" y="249"/>
                </a:lnTo>
                <a:lnTo>
                  <a:pt x="690" y="276"/>
                </a:lnTo>
                <a:lnTo>
                  <a:pt x="723" y="288"/>
                </a:lnTo>
                <a:lnTo>
                  <a:pt x="723" y="282"/>
                </a:lnTo>
                <a:lnTo>
                  <a:pt x="729" y="276"/>
                </a:lnTo>
                <a:lnTo>
                  <a:pt x="742" y="282"/>
                </a:lnTo>
                <a:lnTo>
                  <a:pt x="749" y="276"/>
                </a:lnTo>
                <a:lnTo>
                  <a:pt x="776" y="282"/>
                </a:lnTo>
                <a:lnTo>
                  <a:pt x="782" y="288"/>
                </a:lnTo>
                <a:lnTo>
                  <a:pt x="815" y="296"/>
                </a:lnTo>
                <a:lnTo>
                  <a:pt x="802" y="322"/>
                </a:lnTo>
                <a:lnTo>
                  <a:pt x="815" y="328"/>
                </a:lnTo>
                <a:lnTo>
                  <a:pt x="835" y="328"/>
                </a:lnTo>
                <a:lnTo>
                  <a:pt x="861" y="315"/>
                </a:lnTo>
                <a:lnTo>
                  <a:pt x="867" y="302"/>
                </a:lnTo>
                <a:lnTo>
                  <a:pt x="867" y="296"/>
                </a:lnTo>
                <a:lnTo>
                  <a:pt x="855" y="288"/>
                </a:lnTo>
                <a:lnTo>
                  <a:pt x="835" y="269"/>
                </a:lnTo>
                <a:lnTo>
                  <a:pt x="821" y="203"/>
                </a:lnTo>
                <a:lnTo>
                  <a:pt x="821" y="183"/>
                </a:lnTo>
                <a:lnTo>
                  <a:pt x="815" y="170"/>
                </a:lnTo>
                <a:lnTo>
                  <a:pt x="815" y="150"/>
                </a:lnTo>
                <a:lnTo>
                  <a:pt x="808" y="144"/>
                </a:lnTo>
                <a:lnTo>
                  <a:pt x="808" y="130"/>
                </a:lnTo>
                <a:lnTo>
                  <a:pt x="815" y="124"/>
                </a:lnTo>
                <a:lnTo>
                  <a:pt x="808" y="118"/>
                </a:lnTo>
                <a:lnTo>
                  <a:pt x="795" y="111"/>
                </a:lnTo>
                <a:lnTo>
                  <a:pt x="795" y="98"/>
                </a:lnTo>
                <a:lnTo>
                  <a:pt x="795" y="85"/>
                </a:lnTo>
                <a:lnTo>
                  <a:pt x="802" y="85"/>
                </a:lnTo>
                <a:lnTo>
                  <a:pt x="802" y="59"/>
                </a:lnTo>
                <a:lnTo>
                  <a:pt x="795" y="45"/>
                </a:lnTo>
                <a:lnTo>
                  <a:pt x="795" y="25"/>
                </a:lnTo>
                <a:lnTo>
                  <a:pt x="808" y="19"/>
                </a:lnTo>
                <a:lnTo>
                  <a:pt x="821" y="19"/>
                </a:lnTo>
                <a:lnTo>
                  <a:pt x="835" y="33"/>
                </a:lnTo>
                <a:lnTo>
                  <a:pt x="835" y="45"/>
                </a:lnTo>
                <a:lnTo>
                  <a:pt x="841" y="45"/>
                </a:lnTo>
                <a:lnTo>
                  <a:pt x="861" y="25"/>
                </a:lnTo>
                <a:lnTo>
                  <a:pt x="867" y="13"/>
                </a:lnTo>
                <a:lnTo>
                  <a:pt x="874" y="6"/>
                </a:lnTo>
                <a:lnTo>
                  <a:pt x="874" y="25"/>
                </a:lnTo>
                <a:lnTo>
                  <a:pt x="914" y="19"/>
                </a:lnTo>
                <a:lnTo>
                  <a:pt x="920" y="25"/>
                </a:lnTo>
                <a:lnTo>
                  <a:pt x="926" y="19"/>
                </a:lnTo>
                <a:lnTo>
                  <a:pt x="934" y="6"/>
                </a:lnTo>
                <a:lnTo>
                  <a:pt x="946" y="0"/>
                </a:lnTo>
                <a:lnTo>
                  <a:pt x="940" y="19"/>
                </a:lnTo>
                <a:lnTo>
                  <a:pt x="953" y="45"/>
                </a:lnTo>
                <a:lnTo>
                  <a:pt x="959" y="59"/>
                </a:lnTo>
                <a:lnTo>
                  <a:pt x="1012" y="72"/>
                </a:lnTo>
                <a:lnTo>
                  <a:pt x="1019" y="78"/>
                </a:lnTo>
                <a:lnTo>
                  <a:pt x="1019" y="92"/>
                </a:lnTo>
                <a:lnTo>
                  <a:pt x="1012" y="98"/>
                </a:lnTo>
                <a:lnTo>
                  <a:pt x="1012" y="104"/>
                </a:lnTo>
                <a:lnTo>
                  <a:pt x="999" y="118"/>
                </a:lnTo>
                <a:lnTo>
                  <a:pt x="999" y="124"/>
                </a:lnTo>
                <a:lnTo>
                  <a:pt x="999" y="157"/>
                </a:lnTo>
                <a:lnTo>
                  <a:pt x="993" y="183"/>
                </a:lnTo>
                <a:lnTo>
                  <a:pt x="985" y="190"/>
                </a:lnTo>
                <a:lnTo>
                  <a:pt x="979" y="203"/>
                </a:lnTo>
                <a:lnTo>
                  <a:pt x="959" y="209"/>
                </a:lnTo>
                <a:lnTo>
                  <a:pt x="966" y="217"/>
                </a:lnTo>
                <a:lnTo>
                  <a:pt x="973" y="223"/>
                </a:lnTo>
                <a:lnTo>
                  <a:pt x="979" y="223"/>
                </a:lnTo>
                <a:lnTo>
                  <a:pt x="993" y="217"/>
                </a:lnTo>
                <a:lnTo>
                  <a:pt x="1019" y="217"/>
                </a:lnTo>
                <a:lnTo>
                  <a:pt x="1032" y="223"/>
                </a:lnTo>
                <a:lnTo>
                  <a:pt x="1025" y="236"/>
                </a:lnTo>
                <a:lnTo>
                  <a:pt x="1025" y="269"/>
                </a:lnTo>
                <a:lnTo>
                  <a:pt x="1058" y="262"/>
                </a:lnTo>
                <a:lnTo>
                  <a:pt x="1072" y="256"/>
                </a:lnTo>
                <a:lnTo>
                  <a:pt x="1111" y="209"/>
                </a:lnTo>
                <a:lnTo>
                  <a:pt x="1137" y="164"/>
                </a:lnTo>
                <a:lnTo>
                  <a:pt x="1183" y="157"/>
                </a:lnTo>
                <a:lnTo>
                  <a:pt x="1196" y="138"/>
                </a:lnTo>
                <a:lnTo>
                  <a:pt x="1216" y="150"/>
                </a:lnTo>
                <a:lnTo>
                  <a:pt x="1229" y="138"/>
                </a:lnTo>
                <a:lnTo>
                  <a:pt x="1242" y="130"/>
                </a:lnTo>
                <a:lnTo>
                  <a:pt x="1256" y="138"/>
                </a:lnTo>
                <a:lnTo>
                  <a:pt x="1268" y="130"/>
                </a:lnTo>
                <a:lnTo>
                  <a:pt x="1275" y="124"/>
                </a:lnTo>
                <a:lnTo>
                  <a:pt x="1288" y="130"/>
                </a:lnTo>
                <a:lnTo>
                  <a:pt x="1288" y="118"/>
                </a:lnTo>
                <a:lnTo>
                  <a:pt x="1288" y="111"/>
                </a:lnTo>
                <a:lnTo>
                  <a:pt x="1308" y="104"/>
                </a:lnTo>
                <a:lnTo>
                  <a:pt x="1315" y="111"/>
                </a:lnTo>
                <a:lnTo>
                  <a:pt x="1341" y="78"/>
                </a:lnTo>
                <a:lnTo>
                  <a:pt x="1347" y="59"/>
                </a:lnTo>
                <a:lnTo>
                  <a:pt x="1354" y="45"/>
                </a:lnTo>
                <a:lnTo>
                  <a:pt x="1367" y="52"/>
                </a:lnTo>
                <a:lnTo>
                  <a:pt x="1361" y="33"/>
                </a:lnTo>
                <a:lnTo>
                  <a:pt x="1367" y="25"/>
                </a:lnTo>
                <a:lnTo>
                  <a:pt x="1386" y="39"/>
                </a:lnTo>
                <a:lnTo>
                  <a:pt x="1394" y="45"/>
                </a:lnTo>
                <a:lnTo>
                  <a:pt x="1394" y="52"/>
                </a:lnTo>
                <a:lnTo>
                  <a:pt x="1400" y="59"/>
                </a:lnTo>
                <a:lnTo>
                  <a:pt x="1406" y="98"/>
                </a:lnTo>
                <a:lnTo>
                  <a:pt x="1446" y="98"/>
                </a:lnTo>
                <a:lnTo>
                  <a:pt x="1453" y="144"/>
                </a:lnTo>
                <a:lnTo>
                  <a:pt x="1465" y="183"/>
                </a:lnTo>
                <a:lnTo>
                  <a:pt x="1473" y="203"/>
                </a:lnTo>
                <a:lnTo>
                  <a:pt x="1485" y="203"/>
                </a:lnTo>
                <a:lnTo>
                  <a:pt x="1532" y="197"/>
                </a:lnTo>
                <a:lnTo>
                  <a:pt x="1544" y="177"/>
                </a:lnTo>
                <a:lnTo>
                  <a:pt x="1558" y="164"/>
                </a:lnTo>
                <a:lnTo>
                  <a:pt x="1564" y="164"/>
                </a:lnTo>
                <a:lnTo>
                  <a:pt x="1578" y="177"/>
                </a:lnTo>
                <a:lnTo>
                  <a:pt x="1591" y="203"/>
                </a:lnTo>
                <a:lnTo>
                  <a:pt x="1591" y="209"/>
                </a:lnTo>
                <a:lnTo>
                  <a:pt x="1611" y="236"/>
                </a:lnTo>
                <a:lnTo>
                  <a:pt x="1623" y="243"/>
                </a:lnTo>
                <a:lnTo>
                  <a:pt x="1631" y="256"/>
                </a:lnTo>
                <a:lnTo>
                  <a:pt x="1631" y="262"/>
                </a:lnTo>
                <a:lnTo>
                  <a:pt x="1643" y="282"/>
                </a:lnTo>
                <a:lnTo>
                  <a:pt x="1690" y="335"/>
                </a:lnTo>
                <a:lnTo>
                  <a:pt x="1702" y="335"/>
                </a:lnTo>
                <a:lnTo>
                  <a:pt x="1716" y="341"/>
                </a:lnTo>
                <a:lnTo>
                  <a:pt x="1722" y="355"/>
                </a:lnTo>
                <a:lnTo>
                  <a:pt x="1729" y="374"/>
                </a:lnTo>
                <a:lnTo>
                  <a:pt x="1742" y="394"/>
                </a:lnTo>
                <a:lnTo>
                  <a:pt x="1781" y="400"/>
                </a:lnTo>
                <a:lnTo>
                  <a:pt x="1795" y="414"/>
                </a:lnTo>
                <a:lnTo>
                  <a:pt x="1801" y="420"/>
                </a:lnTo>
                <a:lnTo>
                  <a:pt x="1807" y="440"/>
                </a:lnTo>
                <a:lnTo>
                  <a:pt x="1854" y="473"/>
                </a:lnTo>
                <a:lnTo>
                  <a:pt x="1866" y="486"/>
                </a:lnTo>
                <a:lnTo>
                  <a:pt x="1886" y="486"/>
                </a:lnTo>
                <a:lnTo>
                  <a:pt x="1926" y="493"/>
                </a:lnTo>
                <a:lnTo>
                  <a:pt x="1939" y="499"/>
                </a:lnTo>
                <a:lnTo>
                  <a:pt x="1972" y="532"/>
                </a:lnTo>
                <a:lnTo>
                  <a:pt x="1985" y="539"/>
                </a:lnTo>
                <a:lnTo>
                  <a:pt x="1985" y="572"/>
                </a:lnTo>
                <a:lnTo>
                  <a:pt x="1985" y="610"/>
                </a:lnTo>
                <a:lnTo>
                  <a:pt x="1965" y="729"/>
                </a:lnTo>
                <a:lnTo>
                  <a:pt x="1965" y="748"/>
                </a:lnTo>
                <a:lnTo>
                  <a:pt x="1985" y="762"/>
                </a:lnTo>
                <a:lnTo>
                  <a:pt x="1998" y="788"/>
                </a:lnTo>
                <a:lnTo>
                  <a:pt x="2018" y="953"/>
                </a:lnTo>
                <a:lnTo>
                  <a:pt x="2051" y="966"/>
                </a:lnTo>
                <a:lnTo>
                  <a:pt x="2064" y="973"/>
                </a:lnTo>
                <a:lnTo>
                  <a:pt x="2077" y="1038"/>
                </a:lnTo>
                <a:lnTo>
                  <a:pt x="2084" y="1052"/>
                </a:lnTo>
                <a:lnTo>
                  <a:pt x="2103" y="1071"/>
                </a:lnTo>
                <a:lnTo>
                  <a:pt x="2117" y="1071"/>
                </a:lnTo>
                <a:lnTo>
                  <a:pt x="2163" y="1091"/>
                </a:lnTo>
                <a:lnTo>
                  <a:pt x="2163" y="1123"/>
                </a:lnTo>
                <a:lnTo>
                  <a:pt x="2156" y="1143"/>
                </a:lnTo>
                <a:lnTo>
                  <a:pt x="2137" y="1157"/>
                </a:lnTo>
                <a:lnTo>
                  <a:pt x="2137" y="1189"/>
                </a:lnTo>
                <a:lnTo>
                  <a:pt x="2117" y="1242"/>
                </a:lnTo>
                <a:lnTo>
                  <a:pt x="2103" y="1262"/>
                </a:lnTo>
                <a:lnTo>
                  <a:pt x="2097" y="1262"/>
                </a:lnTo>
                <a:lnTo>
                  <a:pt x="2091" y="1281"/>
                </a:lnTo>
                <a:lnTo>
                  <a:pt x="2064" y="1288"/>
                </a:lnTo>
                <a:lnTo>
                  <a:pt x="2058" y="1295"/>
                </a:lnTo>
                <a:lnTo>
                  <a:pt x="2044" y="1288"/>
                </a:lnTo>
                <a:lnTo>
                  <a:pt x="2024" y="1295"/>
                </a:lnTo>
                <a:lnTo>
                  <a:pt x="2051" y="1340"/>
                </a:lnTo>
                <a:lnTo>
                  <a:pt x="2044" y="1347"/>
                </a:lnTo>
                <a:lnTo>
                  <a:pt x="2024" y="1366"/>
                </a:lnTo>
                <a:lnTo>
                  <a:pt x="2005" y="1386"/>
                </a:lnTo>
                <a:lnTo>
                  <a:pt x="1998" y="1386"/>
                </a:lnTo>
                <a:lnTo>
                  <a:pt x="1985" y="1386"/>
                </a:lnTo>
                <a:lnTo>
                  <a:pt x="1959" y="1400"/>
                </a:lnTo>
                <a:lnTo>
                  <a:pt x="1939" y="1419"/>
                </a:lnTo>
                <a:lnTo>
                  <a:pt x="1939" y="1453"/>
                </a:lnTo>
                <a:lnTo>
                  <a:pt x="1945" y="1465"/>
                </a:lnTo>
                <a:lnTo>
                  <a:pt x="1945" y="1479"/>
                </a:lnTo>
                <a:lnTo>
                  <a:pt x="1926" y="1485"/>
                </a:lnTo>
                <a:lnTo>
                  <a:pt x="1893" y="1453"/>
                </a:lnTo>
                <a:lnTo>
                  <a:pt x="1880" y="1445"/>
                </a:lnTo>
                <a:lnTo>
                  <a:pt x="1866" y="1426"/>
                </a:lnTo>
                <a:lnTo>
                  <a:pt x="1860" y="1419"/>
                </a:lnTo>
                <a:lnTo>
                  <a:pt x="1860" y="1413"/>
                </a:lnTo>
                <a:lnTo>
                  <a:pt x="1834" y="1386"/>
                </a:lnTo>
                <a:lnTo>
                  <a:pt x="1807" y="1386"/>
                </a:lnTo>
                <a:lnTo>
                  <a:pt x="1788" y="1386"/>
                </a:lnTo>
                <a:lnTo>
                  <a:pt x="1781" y="1386"/>
                </a:lnTo>
                <a:lnTo>
                  <a:pt x="1788" y="1393"/>
                </a:lnTo>
                <a:lnTo>
                  <a:pt x="1781" y="1400"/>
                </a:lnTo>
                <a:lnTo>
                  <a:pt x="1722" y="1380"/>
                </a:lnTo>
                <a:lnTo>
                  <a:pt x="1710" y="1366"/>
                </a:lnTo>
                <a:lnTo>
                  <a:pt x="1696" y="1366"/>
                </a:lnTo>
                <a:lnTo>
                  <a:pt x="1631" y="1360"/>
                </a:lnTo>
                <a:lnTo>
                  <a:pt x="1597" y="1347"/>
                </a:lnTo>
                <a:lnTo>
                  <a:pt x="1571" y="1347"/>
                </a:lnTo>
                <a:lnTo>
                  <a:pt x="1538" y="1340"/>
                </a:lnTo>
                <a:lnTo>
                  <a:pt x="1512" y="1334"/>
                </a:lnTo>
                <a:lnTo>
                  <a:pt x="1473" y="1321"/>
                </a:lnTo>
                <a:lnTo>
                  <a:pt x="1414" y="1307"/>
                </a:lnTo>
                <a:lnTo>
                  <a:pt x="1394" y="1307"/>
                </a:lnTo>
                <a:lnTo>
                  <a:pt x="1367" y="1301"/>
                </a:lnTo>
                <a:lnTo>
                  <a:pt x="1354" y="1307"/>
                </a:lnTo>
                <a:lnTo>
                  <a:pt x="1288" y="1301"/>
                </a:lnTo>
                <a:lnTo>
                  <a:pt x="1256" y="1281"/>
                </a:lnTo>
                <a:lnTo>
                  <a:pt x="1242" y="1275"/>
                </a:lnTo>
                <a:lnTo>
                  <a:pt x="1210" y="1248"/>
                </a:lnTo>
                <a:lnTo>
                  <a:pt x="1196" y="1248"/>
                </a:lnTo>
                <a:lnTo>
                  <a:pt x="1190" y="1242"/>
                </a:lnTo>
                <a:lnTo>
                  <a:pt x="1183" y="1228"/>
                </a:lnTo>
                <a:lnTo>
                  <a:pt x="1170" y="1222"/>
                </a:lnTo>
                <a:lnTo>
                  <a:pt x="1157" y="1222"/>
                </a:lnTo>
                <a:lnTo>
                  <a:pt x="1157" y="1216"/>
                </a:lnTo>
                <a:lnTo>
                  <a:pt x="1151" y="1202"/>
                </a:lnTo>
                <a:lnTo>
                  <a:pt x="1137" y="1189"/>
                </a:lnTo>
                <a:lnTo>
                  <a:pt x="1124" y="1176"/>
                </a:lnTo>
                <a:lnTo>
                  <a:pt x="1078" y="1163"/>
                </a:lnTo>
                <a:lnTo>
                  <a:pt x="1052" y="1149"/>
                </a:lnTo>
                <a:lnTo>
                  <a:pt x="1038" y="1149"/>
                </a:lnTo>
                <a:lnTo>
                  <a:pt x="1032" y="1149"/>
                </a:lnTo>
                <a:lnTo>
                  <a:pt x="1025" y="1149"/>
                </a:lnTo>
                <a:lnTo>
                  <a:pt x="934" y="1110"/>
                </a:lnTo>
                <a:lnTo>
                  <a:pt x="861" y="1078"/>
                </a:lnTo>
                <a:lnTo>
                  <a:pt x="795" y="1064"/>
                </a:lnTo>
                <a:lnTo>
                  <a:pt x="762" y="1044"/>
                </a:lnTo>
                <a:lnTo>
                  <a:pt x="710" y="1032"/>
                </a:lnTo>
                <a:lnTo>
                  <a:pt x="644" y="1005"/>
                </a:lnTo>
                <a:lnTo>
                  <a:pt x="618" y="993"/>
                </a:lnTo>
                <a:lnTo>
                  <a:pt x="565" y="973"/>
                </a:lnTo>
                <a:lnTo>
                  <a:pt x="519" y="953"/>
                </a:lnTo>
                <a:lnTo>
                  <a:pt x="513" y="959"/>
                </a:lnTo>
                <a:lnTo>
                  <a:pt x="505" y="953"/>
                </a:lnTo>
                <a:lnTo>
                  <a:pt x="499" y="946"/>
                </a:lnTo>
                <a:lnTo>
                  <a:pt x="486" y="946"/>
                </a:lnTo>
                <a:lnTo>
                  <a:pt x="479" y="946"/>
                </a:lnTo>
                <a:lnTo>
                  <a:pt x="479" y="914"/>
                </a:lnTo>
                <a:lnTo>
                  <a:pt x="466" y="906"/>
                </a:lnTo>
                <a:lnTo>
                  <a:pt x="414" y="874"/>
                </a:lnTo>
                <a:lnTo>
                  <a:pt x="401" y="854"/>
                </a:lnTo>
                <a:lnTo>
                  <a:pt x="355" y="827"/>
                </a:lnTo>
                <a:lnTo>
                  <a:pt x="341" y="821"/>
                </a:lnTo>
                <a:lnTo>
                  <a:pt x="288" y="795"/>
                </a:lnTo>
                <a:lnTo>
                  <a:pt x="243" y="775"/>
                </a:lnTo>
                <a:lnTo>
                  <a:pt x="249" y="775"/>
                </a:lnTo>
                <a:lnTo>
                  <a:pt x="262" y="775"/>
                </a:lnTo>
                <a:lnTo>
                  <a:pt x="256" y="775"/>
                </a:lnTo>
                <a:lnTo>
                  <a:pt x="243" y="775"/>
                </a:lnTo>
                <a:lnTo>
                  <a:pt x="249" y="775"/>
                </a:lnTo>
                <a:lnTo>
                  <a:pt x="256" y="768"/>
                </a:lnTo>
                <a:lnTo>
                  <a:pt x="217" y="722"/>
                </a:lnTo>
                <a:lnTo>
                  <a:pt x="209" y="722"/>
                </a:lnTo>
                <a:lnTo>
                  <a:pt x="203" y="729"/>
                </a:lnTo>
                <a:lnTo>
                  <a:pt x="203" y="722"/>
                </a:lnTo>
                <a:lnTo>
                  <a:pt x="190" y="729"/>
                </a:lnTo>
                <a:lnTo>
                  <a:pt x="183" y="722"/>
                </a:lnTo>
                <a:lnTo>
                  <a:pt x="190" y="716"/>
                </a:lnTo>
                <a:lnTo>
                  <a:pt x="183" y="716"/>
                </a:lnTo>
                <a:lnTo>
                  <a:pt x="183" y="722"/>
                </a:lnTo>
                <a:lnTo>
                  <a:pt x="177" y="729"/>
                </a:lnTo>
                <a:lnTo>
                  <a:pt x="170" y="716"/>
                </a:lnTo>
                <a:lnTo>
                  <a:pt x="164" y="709"/>
                </a:lnTo>
                <a:lnTo>
                  <a:pt x="150" y="696"/>
                </a:lnTo>
                <a:lnTo>
                  <a:pt x="131" y="696"/>
                </a:lnTo>
                <a:lnTo>
                  <a:pt x="124" y="669"/>
                </a:lnTo>
                <a:lnTo>
                  <a:pt x="104" y="637"/>
                </a:lnTo>
                <a:lnTo>
                  <a:pt x="92" y="630"/>
                </a:lnTo>
                <a:lnTo>
                  <a:pt x="72" y="610"/>
                </a:lnTo>
                <a:lnTo>
                  <a:pt x="65" y="592"/>
                </a:lnTo>
                <a:lnTo>
                  <a:pt x="65" y="598"/>
                </a:lnTo>
                <a:lnTo>
                  <a:pt x="59" y="578"/>
                </a:lnTo>
                <a:lnTo>
                  <a:pt x="45" y="565"/>
                </a:lnTo>
                <a:lnTo>
                  <a:pt x="25" y="545"/>
                </a:lnTo>
                <a:lnTo>
                  <a:pt x="6" y="532"/>
                </a:lnTo>
                <a:lnTo>
                  <a:pt x="0" y="513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80" name="Rectángulo 179"/>
          <p:cNvSpPr/>
          <p:nvPr/>
        </p:nvSpPr>
        <p:spPr>
          <a:xfrm>
            <a:off x="4443731" y="5805264"/>
            <a:ext cx="85157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fr-FR" sz="900" dirty="0" smtClean="0">
                <a:solidFill>
                  <a:srgbClr val="000000"/>
                </a:solidFill>
                <a:latin typeface="Calibri cuerpo"/>
                <a:cs typeface="Calibri cuerpo"/>
              </a:rPr>
              <a:t>GUERRERO</a:t>
            </a:r>
            <a:endParaRPr lang="fr-FR" sz="900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175" name="Rectángulo 174"/>
          <p:cNvSpPr/>
          <p:nvPr/>
        </p:nvSpPr>
        <p:spPr>
          <a:xfrm>
            <a:off x="2051720" y="5661248"/>
            <a:ext cx="1129448" cy="23083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pt-BR" sz="900" b="1" dirty="0" smtClean="0">
                <a:solidFill>
                  <a:srgbClr val="000000"/>
                </a:solidFill>
              </a:rPr>
              <a:t>DISTRITO  FEDERAL</a:t>
            </a:r>
            <a:endParaRPr lang="pt-BR" sz="900" b="1" dirty="0">
              <a:solidFill>
                <a:srgbClr val="000000"/>
              </a:solidFill>
            </a:endParaRPr>
          </a:p>
        </p:txBody>
      </p:sp>
      <p:cxnSp>
        <p:nvCxnSpPr>
          <p:cNvPr id="176" name="Conector recto 175"/>
          <p:cNvCxnSpPr>
            <a:stCxn id="178" idx="4"/>
            <a:endCxn id="175" idx="3"/>
          </p:cNvCxnSpPr>
          <p:nvPr/>
        </p:nvCxnSpPr>
        <p:spPr>
          <a:xfrm flipH="1">
            <a:off x="3181168" y="5293494"/>
            <a:ext cx="1899386" cy="4831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1" name="Rectángulo 180"/>
          <p:cNvSpPr/>
          <p:nvPr/>
        </p:nvSpPr>
        <p:spPr>
          <a:xfrm>
            <a:off x="1276565" y="1437654"/>
            <a:ext cx="7489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rgbClr val="000000"/>
                </a:solidFill>
                <a:latin typeface="Calibri cuerpo"/>
                <a:cs typeface="Calibri cuerpo"/>
              </a:rPr>
              <a:t>SONORA</a:t>
            </a:r>
            <a:endParaRPr lang="es-ES" sz="10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pic>
        <p:nvPicPr>
          <p:cNvPr id="182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55776" y="2043915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3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13778" y="2603046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60941" y="3085893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97635" y="4131353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6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07484" y="3170558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8383" y="2382746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764704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71091" y="5716323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63599" y="6072087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43299" y="5627382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2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65877" y="4153356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30187" y="5284301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09308" y="4634462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0392" y="4873615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53368" y="4854941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" name="Rectángulo 157"/>
          <p:cNvSpPr/>
          <p:nvPr/>
        </p:nvSpPr>
        <p:spPr>
          <a:xfrm>
            <a:off x="1619672" y="4869160"/>
            <a:ext cx="1129448" cy="2308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pt-BR" sz="9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QUERÉTARO</a:t>
            </a:r>
            <a:endParaRPr lang="pt-BR" sz="9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cxnSp>
        <p:nvCxnSpPr>
          <p:cNvPr id="159" name="Conector recto 158"/>
          <p:cNvCxnSpPr>
            <a:stCxn id="157" idx="0"/>
            <a:endCxn id="158" idx="3"/>
          </p:cNvCxnSpPr>
          <p:nvPr/>
        </p:nvCxnSpPr>
        <p:spPr>
          <a:xfrm flipH="1">
            <a:off x="2749120" y="4854941"/>
            <a:ext cx="2074028" cy="129635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3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3730" y="4998235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4736" y="5119844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1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71195" y="4153535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24284" y="5468353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63256" y="5077989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5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47536" y="5434366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6" name="Rectángulo 195"/>
          <p:cNvSpPr/>
          <p:nvPr/>
        </p:nvSpPr>
        <p:spPr>
          <a:xfrm>
            <a:off x="3150516" y="6146630"/>
            <a:ext cx="1129448" cy="2308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pt-BR" sz="9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MORELOS</a:t>
            </a:r>
            <a:endParaRPr lang="pt-BR" sz="9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cxnSp>
        <p:nvCxnSpPr>
          <p:cNvPr id="197" name="Conector recto 196"/>
          <p:cNvCxnSpPr>
            <a:stCxn id="195" idx="2"/>
            <a:endCxn id="196" idx="3"/>
          </p:cNvCxnSpPr>
          <p:nvPr/>
        </p:nvCxnSpPr>
        <p:spPr>
          <a:xfrm flipH="1">
            <a:off x="4279964" y="5573927"/>
            <a:ext cx="837352" cy="688119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Rectángulo 197"/>
          <p:cNvSpPr/>
          <p:nvPr/>
        </p:nvSpPr>
        <p:spPr>
          <a:xfrm>
            <a:off x="4023683" y="5154504"/>
            <a:ext cx="90274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fr-FR" sz="9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MICHOACÁN</a:t>
            </a:r>
            <a:endParaRPr lang="fr-FR" sz="9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200" name="Rectángulo 199"/>
          <p:cNvSpPr/>
          <p:nvPr/>
        </p:nvSpPr>
        <p:spPr>
          <a:xfrm>
            <a:off x="7398988" y="5413368"/>
            <a:ext cx="84515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fr-FR" sz="9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CAMPECHE</a:t>
            </a:r>
            <a:endParaRPr lang="fr-FR" sz="9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201" name="Rectángulo 200"/>
          <p:cNvSpPr/>
          <p:nvPr/>
        </p:nvSpPr>
        <p:spPr>
          <a:xfrm rot="16787716">
            <a:off x="4872029" y="3614732"/>
            <a:ext cx="92410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fr-FR" sz="9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TAMAULIPAS</a:t>
            </a:r>
            <a:endParaRPr lang="fr-FR" sz="9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202" name="Rectángulo 201"/>
          <p:cNvSpPr/>
          <p:nvPr/>
        </p:nvSpPr>
        <p:spPr>
          <a:xfrm>
            <a:off x="2961596" y="3244948"/>
            <a:ext cx="78096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fr-FR" sz="9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DURANGO</a:t>
            </a:r>
            <a:endParaRPr lang="fr-FR" sz="9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pic>
        <p:nvPicPr>
          <p:cNvPr id="203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22436" y="3284984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" name="Rectángulo 203"/>
          <p:cNvSpPr/>
          <p:nvPr/>
        </p:nvSpPr>
        <p:spPr>
          <a:xfrm rot="19517528">
            <a:off x="4180000" y="4687443"/>
            <a:ext cx="813043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es-ES" sz="7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GUANAJUATO</a:t>
            </a:r>
            <a:endParaRPr lang="es-ES" sz="7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205" name="Rectángulo 204"/>
          <p:cNvSpPr/>
          <p:nvPr/>
        </p:nvSpPr>
        <p:spPr>
          <a:xfrm rot="2386509">
            <a:off x="4176163" y="4129598"/>
            <a:ext cx="122363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fr-FR" sz="9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SAN LUIS POTOSÍ</a:t>
            </a:r>
            <a:endParaRPr lang="fr-FR" sz="9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206" name="Rectángulo 205"/>
          <p:cNvSpPr/>
          <p:nvPr/>
        </p:nvSpPr>
        <p:spPr>
          <a:xfrm>
            <a:off x="4744961" y="5181754"/>
            <a:ext cx="3775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fr-FR" sz="6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EDO DE MEX</a:t>
            </a:r>
            <a:endParaRPr lang="fr-FR" sz="6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pic>
        <p:nvPicPr>
          <p:cNvPr id="207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96535" y="5229200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" name="Rectángulo 207"/>
          <p:cNvSpPr/>
          <p:nvPr/>
        </p:nvSpPr>
        <p:spPr>
          <a:xfrm>
            <a:off x="5958828" y="4581128"/>
            <a:ext cx="845420" cy="2308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pt-BR" sz="9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TLAXCALA</a:t>
            </a:r>
            <a:endParaRPr lang="pt-BR" sz="9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cxnSp>
        <p:nvCxnSpPr>
          <p:cNvPr id="209" name="Conector recto 208"/>
          <p:cNvCxnSpPr>
            <a:stCxn id="207" idx="0"/>
            <a:endCxn id="208" idx="1"/>
          </p:cNvCxnSpPr>
          <p:nvPr/>
        </p:nvCxnSpPr>
        <p:spPr>
          <a:xfrm flipV="1">
            <a:off x="5366315" y="4696544"/>
            <a:ext cx="592513" cy="532656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9" name="Rectángulo 218"/>
          <p:cNvSpPr/>
          <p:nvPr/>
        </p:nvSpPr>
        <p:spPr>
          <a:xfrm>
            <a:off x="1691680" y="5301208"/>
            <a:ext cx="1129448" cy="230832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 fontAlgn="ctr"/>
            <a:r>
              <a:rPr lang="pt-BR" sz="900" b="1" dirty="0" smtClean="0">
                <a:solidFill>
                  <a:srgbClr val="000000"/>
                </a:solidFill>
              </a:rPr>
              <a:t>COLIMA</a:t>
            </a:r>
            <a:endParaRPr lang="pt-BR" sz="900" b="1" dirty="0">
              <a:solidFill>
                <a:srgbClr val="000000"/>
              </a:solidFill>
            </a:endParaRPr>
          </a:p>
        </p:txBody>
      </p:sp>
      <p:cxnSp>
        <p:nvCxnSpPr>
          <p:cNvPr id="220" name="Conector recto 219"/>
          <p:cNvCxnSpPr>
            <a:stCxn id="218" idx="1"/>
            <a:endCxn id="219" idx="3"/>
          </p:cNvCxnSpPr>
          <p:nvPr/>
        </p:nvCxnSpPr>
        <p:spPr>
          <a:xfrm flipH="1">
            <a:off x="2821128" y="5375444"/>
            <a:ext cx="882321" cy="4118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8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63888" y="5305663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1" name="Text Box 3"/>
          <p:cNvSpPr txBox="1">
            <a:spLocks noChangeArrowheads="1"/>
          </p:cNvSpPr>
          <p:nvPr/>
        </p:nvSpPr>
        <p:spPr bwMode="auto">
          <a:xfrm>
            <a:off x="4932040" y="1124744"/>
            <a:ext cx="31683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www.cenaprece.salud.gob.mx</a:t>
            </a:r>
            <a:endParaRPr lang="es-MX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  <p:sp>
        <p:nvSpPr>
          <p:cNvPr id="222" name="Rectángulo 221"/>
          <p:cNvSpPr/>
          <p:nvPr/>
        </p:nvSpPr>
        <p:spPr>
          <a:xfrm>
            <a:off x="3301624" y="4956109"/>
            <a:ext cx="68487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fr-FR" sz="9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JALISCO</a:t>
            </a:r>
            <a:endParaRPr lang="fr-FR" sz="9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pic>
        <p:nvPicPr>
          <p:cNvPr id="225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81728" y="5390857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" name="Picture 1168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47776" y="4951589"/>
            <a:ext cx="139561" cy="13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7" name="Rectángulo 226"/>
          <p:cNvSpPr/>
          <p:nvPr/>
        </p:nvSpPr>
        <p:spPr>
          <a:xfrm rot="3519021">
            <a:off x="5501782" y="5276090"/>
            <a:ext cx="82588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fr-FR" sz="9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VERACRUZ</a:t>
            </a:r>
            <a:endParaRPr lang="fr-FR" sz="9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228" name="Rectángulo 227"/>
          <p:cNvSpPr/>
          <p:nvPr/>
        </p:nvSpPr>
        <p:spPr>
          <a:xfrm>
            <a:off x="5165344" y="5462865"/>
            <a:ext cx="556563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fr-FR" sz="700" b="1" dirty="0" smtClean="0">
                <a:solidFill>
                  <a:srgbClr val="000000"/>
                </a:solidFill>
                <a:latin typeface="Calibri cuerpo"/>
                <a:cs typeface="Calibri cuerpo"/>
              </a:rPr>
              <a:t>PUEBLA</a:t>
            </a:r>
            <a:endParaRPr lang="fr-FR" sz="700" b="1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sp>
        <p:nvSpPr>
          <p:cNvPr id="229" name="Rectángulo 228"/>
          <p:cNvSpPr/>
          <p:nvPr/>
        </p:nvSpPr>
        <p:spPr>
          <a:xfrm>
            <a:off x="5651115" y="6021288"/>
            <a:ext cx="68480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fr-FR" sz="900" dirty="0" smtClean="0">
                <a:solidFill>
                  <a:srgbClr val="000000"/>
                </a:solidFill>
                <a:latin typeface="Calibri cuerpo"/>
                <a:cs typeface="Calibri cuerpo"/>
              </a:rPr>
              <a:t>OAXACA</a:t>
            </a:r>
            <a:endParaRPr lang="fr-FR" sz="900" dirty="0">
              <a:solidFill>
                <a:srgbClr val="000000"/>
              </a:solidFill>
              <a:latin typeface="Calibri cuerpo"/>
              <a:cs typeface="Calibri cuerpo"/>
            </a:endParaRPr>
          </a:p>
        </p:txBody>
      </p:sp>
      <p:pic>
        <p:nvPicPr>
          <p:cNvPr id="230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62308" y="5272083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85422" y="4407987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2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1456" y="4779677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9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319" y="188640"/>
            <a:ext cx="315217" cy="31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0" name="Rectángulo 239"/>
          <p:cNvSpPr/>
          <p:nvPr/>
        </p:nvSpPr>
        <p:spPr>
          <a:xfrm>
            <a:off x="5580112" y="116632"/>
            <a:ext cx="2376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200" dirty="0" smtClean="0"/>
              <a:t>ENTIDADES FEDERATIVAS CON ANALISIS DE DATOS CONCLUIDO</a:t>
            </a:r>
          </a:p>
        </p:txBody>
      </p:sp>
      <p:pic>
        <p:nvPicPr>
          <p:cNvPr id="241" name="Picture 7" descr="boto005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930" y="188640"/>
            <a:ext cx="287190" cy="32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4" name="Rectángulo 233"/>
          <p:cNvSpPr/>
          <p:nvPr/>
        </p:nvSpPr>
        <p:spPr>
          <a:xfrm>
            <a:off x="6044030" y="2060848"/>
            <a:ext cx="2776442" cy="13849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fontAlgn="ctr"/>
            <a:r>
              <a:rPr lang="pt-BR" sz="2800" b="1" dirty="0" smtClean="0">
                <a:solidFill>
                  <a:srgbClr val="000000"/>
                </a:solidFill>
                <a:latin typeface="Lucida Calligraphy"/>
                <a:cs typeface="Lucida Calligraphy"/>
              </a:rPr>
              <a:t> ENCUESTAS APLICADAS</a:t>
            </a:r>
            <a:endParaRPr lang="pt-BR" sz="2800" b="1" dirty="0">
              <a:solidFill>
                <a:srgbClr val="000000"/>
              </a:solidFill>
              <a:latin typeface="Lucida Calligraphy"/>
              <a:cs typeface="Lucida Calligraphy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6409742" y="1772816"/>
            <a:ext cx="2053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pt-BR" sz="4000" b="1" dirty="0">
                <a:solidFill>
                  <a:srgbClr val="0000FF"/>
                </a:solidFill>
                <a:latin typeface="Lucida Calligraphy"/>
                <a:cs typeface="Lucida Calligraphy"/>
              </a:rPr>
              <a:t>20,000</a:t>
            </a:r>
          </a:p>
        </p:txBody>
      </p:sp>
      <p:sp>
        <p:nvSpPr>
          <p:cNvPr id="235" name="Rectángulo 234"/>
          <p:cNvSpPr/>
          <p:nvPr/>
        </p:nvSpPr>
        <p:spPr>
          <a:xfrm>
            <a:off x="-108520" y="5733256"/>
            <a:ext cx="216024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fontAlgn="ctr"/>
            <a:r>
              <a:rPr lang="pt-BR" sz="1000" b="1" dirty="0" smtClean="0">
                <a:solidFill>
                  <a:srgbClr val="000000"/>
                </a:solidFill>
                <a:latin typeface="Lucida Calligraphy"/>
                <a:cs typeface="Lucida Calligraphy"/>
              </a:rPr>
              <a:t> </a:t>
            </a:r>
            <a:r>
              <a:rPr lang="pt-BR" sz="2000" b="1" dirty="0" smtClean="0">
                <a:solidFill>
                  <a:srgbClr val="000000"/>
                </a:solidFill>
                <a:latin typeface="Lucida Calligraphy"/>
                <a:cs typeface="Lucida Calligraphy"/>
              </a:rPr>
              <a:t>85, 600, 000 </a:t>
            </a:r>
            <a:r>
              <a:rPr lang="pt-BR" sz="1000" b="1" dirty="0" smtClean="0">
                <a:solidFill>
                  <a:srgbClr val="000000"/>
                </a:solidFill>
                <a:latin typeface="Lucida Calligraphy"/>
                <a:cs typeface="Lucida Calligraphy"/>
              </a:rPr>
              <a:t>TOTAL DE VARIABLES A ANALIZAR</a:t>
            </a:r>
            <a:endParaRPr lang="pt-BR" sz="1000" b="1" dirty="0">
              <a:solidFill>
                <a:srgbClr val="000000"/>
              </a:solidFill>
              <a:latin typeface="Lucida Calligraphy"/>
              <a:cs typeface="Lucida Calligraphy"/>
            </a:endParaRPr>
          </a:p>
        </p:txBody>
      </p:sp>
      <p:sp>
        <p:nvSpPr>
          <p:cNvPr id="236" name="Rectángulo 235"/>
          <p:cNvSpPr/>
          <p:nvPr/>
        </p:nvSpPr>
        <p:spPr>
          <a:xfrm>
            <a:off x="-828600" y="6485274"/>
            <a:ext cx="6624736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fontAlgn="ctr"/>
            <a:r>
              <a:rPr lang="pt-BR" sz="1000" b="1" dirty="0" smtClean="0">
                <a:solidFill>
                  <a:srgbClr val="000000"/>
                </a:solidFill>
                <a:latin typeface="Lucida Calligraphy"/>
                <a:cs typeface="Lucida Calligraphy"/>
              </a:rPr>
              <a:t> </a:t>
            </a:r>
            <a:r>
              <a:rPr lang="pt-BR" sz="2000" b="1" dirty="0" smtClean="0">
                <a:solidFill>
                  <a:srgbClr val="000000"/>
                </a:solidFill>
                <a:latin typeface="Lucida Calligraphy"/>
                <a:cs typeface="Lucida Calligraphy"/>
              </a:rPr>
              <a:t>21, 006,240, 000 </a:t>
            </a:r>
            <a:r>
              <a:rPr lang="pt-BR" sz="1000" b="1" dirty="0" smtClean="0">
                <a:solidFill>
                  <a:srgbClr val="000000"/>
                </a:solidFill>
                <a:latin typeface="Lucida Calligraphy"/>
                <a:cs typeface="Lucida Calligraphy"/>
              </a:rPr>
              <a:t>TOTAL DE PROBABLES RESPUESTAS</a:t>
            </a:r>
            <a:endParaRPr lang="pt-BR" sz="1000" b="1" dirty="0">
              <a:solidFill>
                <a:srgbClr val="000000"/>
              </a:solidFill>
              <a:latin typeface="Lucida Calligraphy"/>
              <a:cs typeface="Lucida Calligraphy"/>
            </a:endParaRPr>
          </a:p>
        </p:txBody>
      </p:sp>
      <p:pic>
        <p:nvPicPr>
          <p:cNvPr id="165" name="Picture 1169" descr="boto005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10016" y="5891152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" name="Rectángulo 159"/>
          <p:cNvSpPr/>
          <p:nvPr/>
        </p:nvSpPr>
        <p:spPr>
          <a:xfrm>
            <a:off x="2123728" y="63709"/>
            <a:ext cx="648072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fontAlgn="ctr"/>
            <a:r>
              <a:rPr lang="pt-BR" sz="1000" b="1" dirty="0" smtClean="0">
                <a:solidFill>
                  <a:srgbClr val="000000"/>
                </a:solidFill>
                <a:latin typeface="Lucida Calligraphy"/>
                <a:cs typeface="Lucida Calligraphy"/>
              </a:rPr>
              <a:t> </a:t>
            </a:r>
            <a:r>
              <a:rPr lang="pt-BR" sz="2000" b="1" dirty="0" smtClean="0">
                <a:solidFill>
                  <a:srgbClr val="000000"/>
                </a:solidFill>
                <a:latin typeface="Lucida Calligraphy"/>
                <a:cs typeface="Lucida Calligraphy"/>
              </a:rPr>
              <a:t>15</a:t>
            </a:r>
            <a:endParaRPr lang="pt-BR" sz="1000" b="1" dirty="0">
              <a:solidFill>
                <a:srgbClr val="000000"/>
              </a:solidFill>
              <a:latin typeface="Lucida Calligraphy"/>
              <a:cs typeface="Lucida Calligraphy"/>
            </a:endParaRPr>
          </a:p>
        </p:txBody>
      </p:sp>
      <p:sp>
        <p:nvSpPr>
          <p:cNvPr id="168" name="Rectángulo 167"/>
          <p:cNvSpPr/>
          <p:nvPr/>
        </p:nvSpPr>
        <p:spPr>
          <a:xfrm>
            <a:off x="7974016" y="62265"/>
            <a:ext cx="648072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fontAlgn="ctr"/>
            <a:r>
              <a:rPr lang="pt-BR" sz="1000" b="1" dirty="0" smtClean="0">
                <a:solidFill>
                  <a:srgbClr val="000000"/>
                </a:solidFill>
                <a:latin typeface="Lucida Calligraphy"/>
                <a:cs typeface="Lucida Calligraphy"/>
              </a:rPr>
              <a:t> </a:t>
            </a:r>
            <a:r>
              <a:rPr lang="pt-BR" sz="2000" b="1" dirty="0" smtClean="0">
                <a:solidFill>
                  <a:srgbClr val="000000"/>
                </a:solidFill>
                <a:latin typeface="Lucida Calligraphy"/>
                <a:cs typeface="Lucida Calligraphy"/>
              </a:rPr>
              <a:t>17</a:t>
            </a:r>
            <a:endParaRPr lang="pt-BR" sz="1000" b="1" dirty="0">
              <a:solidFill>
                <a:srgbClr val="000000"/>
              </a:solidFill>
              <a:latin typeface="Lucida Calligraphy"/>
              <a:cs typeface="Lucida Calligraphy"/>
            </a:endParaRPr>
          </a:p>
        </p:txBody>
      </p:sp>
    </p:spTree>
    <p:extLst>
      <p:ext uri="{BB962C8B-B14F-4D97-AF65-F5344CB8AC3E}">
        <p14:creationId xmlns:p14="http://schemas.microsoft.com/office/powerpoint/2010/main" val="335049347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5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3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8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 animBg="1"/>
      <p:bldP spid="5" grpId="0" animBg="1"/>
      <p:bldP spid="12" grpId="0" animBg="1"/>
      <p:bldP spid="17" grpId="0" animBg="1"/>
      <p:bldP spid="18" grpId="0" animBg="1"/>
      <p:bldP spid="22" grpId="0" animBg="1"/>
      <p:bldP spid="25" grpId="0" animBg="1"/>
      <p:bldP spid="30" grpId="0" animBg="1"/>
      <p:bldP spid="32" grpId="0" animBg="1"/>
      <p:bldP spid="36" grpId="0" animBg="1"/>
      <p:bldP spid="38" grpId="0" animBg="1"/>
      <p:bldP spid="43" grpId="0" animBg="1"/>
      <p:bldP spid="47" grpId="0" animBg="1"/>
      <p:bldP spid="48" grpId="0" animBg="1"/>
      <p:bldP spid="56" grpId="0" animBg="1"/>
      <p:bldP spid="58" grpId="0" animBg="1"/>
      <p:bldP spid="60" grpId="0" animBg="1"/>
      <p:bldP spid="66" grpId="0" animBg="1"/>
      <p:bldP spid="120" grpId="0"/>
      <p:bldP spid="125" grpId="0"/>
      <p:bldP spid="131" grpId="0" animBg="1"/>
      <p:bldP spid="113" grpId="0" animBg="1"/>
      <p:bldP spid="114" grpId="0" animBg="1"/>
      <p:bldP spid="119" grpId="0"/>
      <p:bldP spid="127" grpId="0"/>
      <p:bldP spid="136" grpId="0" animBg="1"/>
      <p:bldP spid="135" grpId="0"/>
      <p:bldP spid="137" grpId="0" animBg="1"/>
      <p:bldP spid="129" grpId="0"/>
      <p:bldP spid="143" grpId="0" animBg="1"/>
      <p:bldP spid="133" grpId="0"/>
      <p:bldP spid="144" grpId="0" animBg="1"/>
      <p:bldP spid="145" grpId="0" animBg="1"/>
      <p:bldP spid="146" grpId="0"/>
      <p:bldP spid="147" grpId="0"/>
      <p:bldP spid="151" grpId="0" animBg="1"/>
      <p:bldP spid="149" grpId="0"/>
      <p:bldP spid="156" grpId="0" animBg="1"/>
      <p:bldP spid="155" grpId="0"/>
      <p:bldP spid="167" grpId="0" animBg="1"/>
      <p:bldP spid="162" grpId="0"/>
      <p:bldP spid="170" grpId="0" animBg="1"/>
      <p:bldP spid="161" grpId="0"/>
      <p:bldP spid="172" grpId="0" animBg="1"/>
      <p:bldP spid="174" grpId="0" animBg="1"/>
      <p:bldP spid="178" grpId="0" animBg="1"/>
      <p:bldP spid="179" grpId="0" animBg="1"/>
      <p:bldP spid="180" grpId="0"/>
      <p:bldP spid="175" grpId="0" animBg="1"/>
      <p:bldP spid="181" grpId="0"/>
      <p:bldP spid="158" grpId="0" animBg="1"/>
      <p:bldP spid="196" grpId="0" animBg="1"/>
      <p:bldP spid="198" grpId="0"/>
      <p:bldP spid="200" grpId="0"/>
      <p:bldP spid="201" grpId="0"/>
      <p:bldP spid="202" grpId="0"/>
      <p:bldP spid="204" grpId="0"/>
      <p:bldP spid="205" grpId="0"/>
      <p:bldP spid="206" grpId="0"/>
      <p:bldP spid="208" grpId="0" animBg="1"/>
      <p:bldP spid="219" grpId="0" animBg="1"/>
      <p:bldP spid="222" grpId="0"/>
      <p:bldP spid="227" grpId="0"/>
      <p:bldP spid="228" grpId="0"/>
      <p:bldP spid="229" grpId="0"/>
      <p:bldP spid="234" grpId="0"/>
      <p:bldP spid="2" grpId="0"/>
      <p:bldP spid="235" grpId="0"/>
      <p:bldP spid="236" grpId="0"/>
      <p:bldP spid="160" grpId="0"/>
      <p:bldP spid="16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2707" t="15361" r="76380" b="5029"/>
          <a:stretch/>
        </p:blipFill>
        <p:spPr>
          <a:xfrm>
            <a:off x="539552" y="1844824"/>
            <a:ext cx="1176557" cy="3417329"/>
          </a:xfrm>
          <a:prstGeom prst="rect">
            <a:avLst/>
          </a:prstGeom>
        </p:spPr>
      </p:pic>
      <p:pic>
        <p:nvPicPr>
          <p:cNvPr id="20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Conector recto 23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27" name="Conector recto 26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ector recto 87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ector recto 88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ector recto 89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ector recto 90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ector recto 91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ector recto 92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ector recto 93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ector recto 94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ector recto 95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ector recto 96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ector recto 97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recto 98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cto 99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ector recto 100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ector recto 101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2 CuadroTexto"/>
          <p:cNvSpPr txBox="1">
            <a:spLocks noChangeArrowheads="1"/>
          </p:cNvSpPr>
          <p:nvPr/>
        </p:nvSpPr>
        <p:spPr bwMode="auto">
          <a:xfrm>
            <a:off x="35496" y="6165304"/>
            <a:ext cx="3888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000" b="1" dirty="0">
                <a:ln w="1905"/>
                <a:solidFill>
                  <a:srgbClr val="CC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n-ea"/>
                <a:cs typeface="+mn-cs"/>
              </a:rPr>
              <a:t>Subdirección de Atención al Envejecimiento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/>
          <a:srcRect t="29534"/>
          <a:stretch/>
        </p:blipFill>
        <p:spPr>
          <a:xfrm>
            <a:off x="1619672" y="1476771"/>
            <a:ext cx="5930922" cy="4832549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2051720" y="1556792"/>
            <a:ext cx="5001151" cy="2664296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obliqueTopRight"/>
            <a:lightRig rig="threePt" dir="t"/>
          </a:scene3d>
          <a:sp3d>
            <a:bevelT w="101600" prst="riblet"/>
          </a:sp3d>
        </p:spPr>
        <p:txBody>
          <a:bodyPr wrap="squar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es-ES_tradnl" sz="6600" b="1" dirty="0" smtClean="0">
                <a:ln w="12700" cmpd="sng">
                  <a:solidFill>
                    <a:srgbClr val="0000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Lucida Calligraphy"/>
                <a:cs typeface="Lucida Calligraphy"/>
              </a:rPr>
              <a:t>GRACIAS</a:t>
            </a:r>
            <a:endParaRPr lang="es-ES_tradnl" sz="6600" b="1" cap="none" spc="0" dirty="0">
              <a:ln w="12700" cmpd="sng">
                <a:solidFill>
                  <a:srgbClr val="0000FF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Lucida Calligraphy"/>
              <a:cs typeface="Lucida Calligraphy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644017" y="107920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  <p:grpSp>
        <p:nvGrpSpPr>
          <p:cNvPr id="21" name="Agrupar 20"/>
          <p:cNvGrpSpPr/>
          <p:nvPr/>
        </p:nvGrpSpPr>
        <p:grpSpPr>
          <a:xfrm>
            <a:off x="8679187" y="1331476"/>
            <a:ext cx="533479" cy="5625916"/>
            <a:chOff x="8679187" y="1331476"/>
            <a:chExt cx="533479" cy="5625916"/>
          </a:xfrm>
        </p:grpSpPr>
        <p:sp>
          <p:nvSpPr>
            <p:cNvPr id="22" name="2 CuadroTexto"/>
            <p:cNvSpPr txBox="1">
              <a:spLocks noChangeArrowheads="1"/>
            </p:cNvSpPr>
            <p:nvPr/>
          </p:nvSpPr>
          <p:spPr bwMode="auto">
            <a:xfrm>
              <a:off x="8748464" y="1694412"/>
              <a:ext cx="395536" cy="5262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s-ES" sz="1600" b="1" dirty="0" smtClean="0">
                  <a:ln w="1905"/>
                  <a:solidFill>
                    <a:srgbClr val="0000FF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Lucida Calligraphy"/>
                  <a:cs typeface="Lucida Calligraphy"/>
                </a:rPr>
                <a:t>REUNIÓN</a:t>
              </a:r>
            </a:p>
            <a:p>
              <a:pPr>
                <a:defRPr/>
              </a:pPr>
              <a:r>
                <a:rPr lang="es-ES" sz="1600" b="1" dirty="0" smtClean="0">
                  <a:ln w="1905"/>
                  <a:solidFill>
                    <a:srgbClr val="0000FF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Lucida Calligraphy"/>
                  <a:cs typeface="Lucida Calligraphy"/>
                </a:rPr>
                <a:t> MESOAMERICANA</a:t>
              </a:r>
              <a:endParaRPr lang="es-ES" sz="16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Calligraphy"/>
                <a:cs typeface="Lucida Calligraphy"/>
              </a:endParaRP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8679187" y="1331476"/>
              <a:ext cx="5334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b="1" dirty="0">
                  <a:ln w="1905"/>
                  <a:solidFill>
                    <a:srgbClr val="0000FF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Lucida Calligraphy"/>
                  <a:cs typeface="Lucida Calligraphy"/>
                </a:rPr>
                <a:t>3 </a:t>
              </a:r>
              <a:r>
                <a:rPr lang="es-ES" b="1" baseline="30000" dirty="0">
                  <a:ln w="1905"/>
                  <a:solidFill>
                    <a:srgbClr val="0000FF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Lucida Calligraphy"/>
                  <a:cs typeface="Lucida Calligraphy"/>
                </a:rPr>
                <a:t>a</a:t>
              </a:r>
              <a:endParaRPr lang="es-ES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7" name="Imagen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0312" y="1412776"/>
            <a:ext cx="971173" cy="184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013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2104" t="120" r="12144" b="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29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66" y="100682"/>
            <a:ext cx="26733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recto 6"/>
          <p:cNvCxnSpPr/>
          <p:nvPr/>
        </p:nvCxnSpPr>
        <p:spPr>
          <a:xfrm>
            <a:off x="0" y="1186259"/>
            <a:ext cx="3778250" cy="0"/>
          </a:xfrm>
          <a:prstGeom prst="line">
            <a:avLst/>
          </a:prstGeom>
          <a:ln w="762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/>
          <p:cNvCxnSpPr/>
          <p:nvPr/>
        </p:nvCxnSpPr>
        <p:spPr>
          <a:xfrm>
            <a:off x="5365750" y="1186259"/>
            <a:ext cx="377825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upo 95"/>
          <p:cNvGrpSpPr>
            <a:grpSpLocks/>
          </p:cNvGrpSpPr>
          <p:nvPr/>
        </p:nvGrpSpPr>
        <p:grpSpPr bwMode="auto">
          <a:xfrm>
            <a:off x="0" y="1306909"/>
            <a:ext cx="9144000" cy="5578475"/>
            <a:chOff x="-1" y="1283855"/>
            <a:chExt cx="9144001" cy="5579246"/>
          </a:xfrm>
        </p:grpSpPr>
        <p:cxnSp>
          <p:nvCxnSpPr>
            <p:cNvPr id="12" name="Conector recto 11"/>
            <p:cNvCxnSpPr/>
            <p:nvPr/>
          </p:nvCxnSpPr>
          <p:spPr>
            <a:xfrm>
              <a:off x="-1" y="128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-1" y="135847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>
              <a:off x="-1" y="143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/>
            <p:cNvCxnSpPr/>
            <p:nvPr/>
          </p:nvCxnSpPr>
          <p:spPr>
            <a:xfrm>
              <a:off x="-1" y="150772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/>
            <p:cNvCxnSpPr/>
            <p:nvPr/>
          </p:nvCxnSpPr>
          <p:spPr>
            <a:xfrm>
              <a:off x="-1" y="158075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>
              <a:off x="-1" y="16553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-1" y="17300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-1" y="180462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-1" y="187924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20"/>
            <p:cNvCxnSpPr/>
            <p:nvPr/>
          </p:nvCxnSpPr>
          <p:spPr>
            <a:xfrm>
              <a:off x="-1" y="195387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-1" y="202849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-1" y="210153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>
              <a:off x="-1" y="21761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24"/>
            <p:cNvCxnSpPr/>
            <p:nvPr/>
          </p:nvCxnSpPr>
          <p:spPr>
            <a:xfrm>
              <a:off x="-1" y="225077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/>
            <p:cNvCxnSpPr/>
            <p:nvPr/>
          </p:nvCxnSpPr>
          <p:spPr>
            <a:xfrm>
              <a:off x="-1" y="232539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/>
            <p:cNvCxnSpPr/>
            <p:nvPr/>
          </p:nvCxnSpPr>
          <p:spPr>
            <a:xfrm>
              <a:off x="-1" y="240002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/>
            <p:cNvCxnSpPr/>
            <p:nvPr/>
          </p:nvCxnSpPr>
          <p:spPr>
            <a:xfrm>
              <a:off x="-1" y="247464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/>
            <p:cNvCxnSpPr/>
            <p:nvPr/>
          </p:nvCxnSpPr>
          <p:spPr>
            <a:xfrm>
              <a:off x="-1" y="254926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29"/>
            <p:cNvCxnSpPr/>
            <p:nvPr/>
          </p:nvCxnSpPr>
          <p:spPr>
            <a:xfrm>
              <a:off x="-1" y="262230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30"/>
            <p:cNvCxnSpPr/>
            <p:nvPr/>
          </p:nvCxnSpPr>
          <p:spPr>
            <a:xfrm>
              <a:off x="-1" y="26969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/>
            <p:cNvCxnSpPr/>
            <p:nvPr/>
          </p:nvCxnSpPr>
          <p:spPr>
            <a:xfrm>
              <a:off x="-1" y="277154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-1" y="284617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-1" y="292079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/>
            <p:cNvCxnSpPr/>
            <p:nvPr/>
          </p:nvCxnSpPr>
          <p:spPr>
            <a:xfrm>
              <a:off x="-1" y="299541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35"/>
            <p:cNvCxnSpPr/>
            <p:nvPr/>
          </p:nvCxnSpPr>
          <p:spPr>
            <a:xfrm>
              <a:off x="-1" y="306845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/>
            <p:cNvCxnSpPr/>
            <p:nvPr/>
          </p:nvCxnSpPr>
          <p:spPr>
            <a:xfrm>
              <a:off x="-1" y="314307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-1" y="32176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-1" y="329232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>
              <a:off x="-1" y="336694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-1" y="344156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-1" y="35161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>
              <a:off x="-1" y="358922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>
              <a:off x="-1" y="366384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cto 44"/>
            <p:cNvCxnSpPr/>
            <p:nvPr/>
          </p:nvCxnSpPr>
          <p:spPr>
            <a:xfrm>
              <a:off x="-1" y="373846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45"/>
            <p:cNvCxnSpPr/>
            <p:nvPr/>
          </p:nvCxnSpPr>
          <p:spPr>
            <a:xfrm>
              <a:off x="-1" y="381309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/>
            <p:nvPr/>
          </p:nvCxnSpPr>
          <p:spPr>
            <a:xfrm>
              <a:off x="-1" y="388771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/>
            <p:cNvCxnSpPr/>
            <p:nvPr/>
          </p:nvCxnSpPr>
          <p:spPr>
            <a:xfrm>
              <a:off x="-1" y="396233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/>
            <p:cNvCxnSpPr/>
            <p:nvPr/>
          </p:nvCxnSpPr>
          <p:spPr>
            <a:xfrm>
              <a:off x="-1" y="40369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/>
            <p:nvPr/>
          </p:nvCxnSpPr>
          <p:spPr>
            <a:xfrm>
              <a:off x="-1" y="410999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/>
            <p:cNvCxnSpPr/>
            <p:nvPr/>
          </p:nvCxnSpPr>
          <p:spPr>
            <a:xfrm>
              <a:off x="-1" y="418461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cto 51"/>
            <p:cNvCxnSpPr/>
            <p:nvPr/>
          </p:nvCxnSpPr>
          <p:spPr>
            <a:xfrm>
              <a:off x="-1" y="425924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>
              <a:off x="-1" y="433386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ctor recto 53"/>
            <p:cNvCxnSpPr/>
            <p:nvPr/>
          </p:nvCxnSpPr>
          <p:spPr>
            <a:xfrm>
              <a:off x="-1" y="440848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ctor recto 54"/>
            <p:cNvCxnSpPr/>
            <p:nvPr/>
          </p:nvCxnSpPr>
          <p:spPr>
            <a:xfrm>
              <a:off x="-1" y="448310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/>
            <p:nvPr/>
          </p:nvCxnSpPr>
          <p:spPr>
            <a:xfrm>
              <a:off x="-1" y="45577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ector recto 56"/>
            <p:cNvCxnSpPr/>
            <p:nvPr/>
          </p:nvCxnSpPr>
          <p:spPr>
            <a:xfrm>
              <a:off x="-1" y="463076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cto 57"/>
            <p:cNvCxnSpPr/>
            <p:nvPr/>
          </p:nvCxnSpPr>
          <p:spPr>
            <a:xfrm>
              <a:off x="-1" y="470539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ctor recto 58"/>
            <p:cNvCxnSpPr/>
            <p:nvPr/>
          </p:nvCxnSpPr>
          <p:spPr>
            <a:xfrm>
              <a:off x="-1" y="478001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ctor recto 59"/>
            <p:cNvCxnSpPr/>
            <p:nvPr/>
          </p:nvCxnSpPr>
          <p:spPr>
            <a:xfrm>
              <a:off x="-1" y="485463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/>
            <p:nvPr/>
          </p:nvCxnSpPr>
          <p:spPr>
            <a:xfrm>
              <a:off x="-1" y="492925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>
              <a:off x="-1" y="500388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>
              <a:off x="-1" y="507850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-1" y="515153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-1" y="522616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>
              <a:off x="-1" y="530078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66"/>
            <p:cNvCxnSpPr/>
            <p:nvPr/>
          </p:nvCxnSpPr>
          <p:spPr>
            <a:xfrm>
              <a:off x="-1" y="537540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ector recto 67"/>
            <p:cNvCxnSpPr/>
            <p:nvPr/>
          </p:nvCxnSpPr>
          <p:spPr>
            <a:xfrm>
              <a:off x="-1" y="545003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68"/>
            <p:cNvCxnSpPr/>
            <p:nvPr/>
          </p:nvCxnSpPr>
          <p:spPr>
            <a:xfrm>
              <a:off x="-1" y="552465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69"/>
            <p:cNvCxnSpPr/>
            <p:nvPr/>
          </p:nvCxnSpPr>
          <p:spPr>
            <a:xfrm>
              <a:off x="-1" y="559768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70"/>
            <p:cNvCxnSpPr/>
            <p:nvPr/>
          </p:nvCxnSpPr>
          <p:spPr>
            <a:xfrm>
              <a:off x="-1" y="567231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ector recto 71"/>
            <p:cNvCxnSpPr/>
            <p:nvPr/>
          </p:nvCxnSpPr>
          <p:spPr>
            <a:xfrm>
              <a:off x="-1" y="5746934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cto 72"/>
            <p:cNvCxnSpPr/>
            <p:nvPr/>
          </p:nvCxnSpPr>
          <p:spPr>
            <a:xfrm>
              <a:off x="-1" y="582155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cto 73"/>
            <p:cNvCxnSpPr/>
            <p:nvPr/>
          </p:nvCxnSpPr>
          <p:spPr>
            <a:xfrm>
              <a:off x="-1" y="589617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ector recto 74"/>
            <p:cNvCxnSpPr/>
            <p:nvPr/>
          </p:nvCxnSpPr>
          <p:spPr>
            <a:xfrm>
              <a:off x="-1" y="597080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ector recto 75"/>
            <p:cNvCxnSpPr/>
            <p:nvPr/>
          </p:nvCxnSpPr>
          <p:spPr>
            <a:xfrm>
              <a:off x="-1" y="604542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ector recto 76"/>
            <p:cNvCxnSpPr/>
            <p:nvPr/>
          </p:nvCxnSpPr>
          <p:spPr>
            <a:xfrm>
              <a:off x="-1" y="6118460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ector recto 77"/>
            <p:cNvCxnSpPr/>
            <p:nvPr/>
          </p:nvCxnSpPr>
          <p:spPr>
            <a:xfrm>
              <a:off x="-1" y="6193083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ector recto 78"/>
            <p:cNvCxnSpPr/>
            <p:nvPr/>
          </p:nvCxnSpPr>
          <p:spPr>
            <a:xfrm>
              <a:off x="-1" y="6267706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ector recto 79"/>
            <p:cNvCxnSpPr/>
            <p:nvPr/>
          </p:nvCxnSpPr>
          <p:spPr>
            <a:xfrm>
              <a:off x="-1" y="6342329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ector recto 80"/>
            <p:cNvCxnSpPr/>
            <p:nvPr/>
          </p:nvCxnSpPr>
          <p:spPr>
            <a:xfrm>
              <a:off x="-1" y="641695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/>
            <p:nvPr/>
          </p:nvCxnSpPr>
          <p:spPr>
            <a:xfrm>
              <a:off x="-1" y="649157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ector recto 82"/>
            <p:cNvCxnSpPr/>
            <p:nvPr/>
          </p:nvCxnSpPr>
          <p:spPr>
            <a:xfrm>
              <a:off x="-1" y="6566197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ector recto 83"/>
            <p:cNvCxnSpPr/>
            <p:nvPr/>
          </p:nvCxnSpPr>
          <p:spPr>
            <a:xfrm>
              <a:off x="-1" y="6639232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/>
            <p:nvPr/>
          </p:nvCxnSpPr>
          <p:spPr>
            <a:xfrm>
              <a:off x="-1" y="6713855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ector recto 85"/>
            <p:cNvCxnSpPr/>
            <p:nvPr/>
          </p:nvCxnSpPr>
          <p:spPr>
            <a:xfrm>
              <a:off x="-1" y="6788478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ector recto 86"/>
            <p:cNvCxnSpPr/>
            <p:nvPr/>
          </p:nvCxnSpPr>
          <p:spPr>
            <a:xfrm>
              <a:off x="-1" y="6863101"/>
              <a:ext cx="9144001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9144000" cy="4629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683568" y="1455167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Lucida Calligraphy" pitchFamily="66" charset="0"/>
              </a:rPr>
              <a:t>Detección de Inconsistencias en los Nombres.</a:t>
            </a:r>
            <a:endParaRPr lang="es-MX" sz="2400" b="1" dirty="0">
              <a:latin typeface="Lucida Calligraphy" pitchFamily="66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572009" y="44624"/>
            <a:ext cx="367239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200" b="1" dirty="0" smtClean="0">
                <a:solidFill>
                  <a:srgbClr val="CC9900"/>
                </a:solidFill>
                <a:effectLst>
                  <a:reflection blurRad="6350" stA="55000" endA="300" endPos="45500" dir="5400000" sy="-100000" algn="bl" rotWithShape="0"/>
                </a:effectLst>
                <a:ea typeface="+mn-ea"/>
                <a:cs typeface="+mn-cs"/>
              </a:rPr>
              <a:t>C  E  N  A  P  R  E  C  E</a:t>
            </a:r>
            <a:endParaRPr lang="es-MX" sz="3200" b="1" dirty="0">
              <a:solidFill>
                <a:srgbClr val="CC9900"/>
              </a:solidFill>
              <a:effectLst>
                <a:reflection blurRad="6350" stA="55000" endA="300" endPos="45500" dir="5400000" sy="-100000" algn="bl" rotWithShape="0"/>
              </a:effectLst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068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12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694</Words>
  <Application>Microsoft Macintosh PowerPoint</Application>
  <PresentationFormat>Presentación en pantalla (4:3)</PresentationFormat>
  <Paragraphs>155</Paragraphs>
  <Slides>61</Slides>
  <Notes>1</Notes>
  <HiddenSlides>0</HiddenSlides>
  <MMClips>26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61</vt:i4>
      </vt:variant>
    </vt:vector>
  </HeadingPairs>
  <TitlesOfParts>
    <vt:vector size="62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SOPORTE02</dc:creator>
  <cp:lastModifiedBy>Daffy Duck</cp:lastModifiedBy>
  <cp:revision>229</cp:revision>
  <dcterms:created xsi:type="dcterms:W3CDTF">2012-03-16T05:55:09Z</dcterms:created>
  <dcterms:modified xsi:type="dcterms:W3CDTF">2014-06-16T12:46:49Z</dcterms:modified>
</cp:coreProperties>
</file>