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theme/theme5.xml" ContentType="application/vnd.openxmlformats-officedocument.theme+xml"/>
  <Override PartName="/ppt/diagrams/drawing2.xml" ContentType="application/vnd.ms-office.drawingml.diagramDrawing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diagrams/layout9.xml" ContentType="application/vnd.openxmlformats-officedocument.drawingml.diagram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diagrams/layout7.xml" ContentType="application/vnd.openxmlformats-officedocument.drawingml.diagramLayout+xml"/>
  <Override PartName="/ppt/diagrams/data8.xml" ContentType="application/vnd.openxmlformats-officedocument.drawingml.diagramData+xml"/>
  <Override PartName="/ppt/theme/themeOverride1.xml" ContentType="application/vnd.openxmlformats-officedocument.themeOverr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diagrams/layout5.xml" ContentType="application/vnd.openxmlformats-officedocument.drawingml.diagramLayout+xml"/>
  <Override PartName="/ppt/diagrams/data6.xml" ContentType="application/vnd.openxmlformats-officedocument.drawingml.diagramData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colors8.xml" ContentType="application/vnd.openxmlformats-officedocument.drawingml.diagramColors+xml"/>
  <Override PartName="/ppt/diagrams/drawing9.xml" ContentType="application/vnd.ms-office.drawingml.diagramDrawing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colors6.xml" ContentType="application/vnd.openxmlformats-officedocument.drawingml.diagramColors+xml"/>
  <Override PartName="/ppt/diagrams/drawing7.xml" ContentType="application/vnd.ms-office.drawingml.diagramDrawing+xml"/>
  <Override PartName="/ppt/diagrams/quickStyle9.xml" ContentType="application/vnd.openxmlformats-officedocument.drawingml.diagramStyl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diagrams/colors4.xml" ContentType="application/vnd.openxmlformats-officedocument.drawingml.diagramColors+xml"/>
  <Override PartName="/ppt/diagrams/drawing5.xml" ContentType="application/vnd.ms-office.drawingml.diagramDrawing+xml"/>
  <Override PartName="/ppt/diagrams/quickStyle7.xml" ContentType="application/vnd.openxmlformats-officedocument.drawingml.diagramStyle+xml"/>
  <Override PartName="/ppt/charts/chart1.xml" ContentType="application/vnd.openxmlformats-officedocument.drawingml.chart+xml"/>
  <Override PartName="/ppt/notesSlides/notesSlide5.xml" ContentType="application/vnd.openxmlformats-officedocument.presentationml.notesSlide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Default Extension="png" ContentType="image/png"/>
  <Override PartName="/ppt/slideLayouts/slideLayout7.xml" ContentType="application/vnd.openxmlformats-officedocument.presentationml.slideLayout+xml"/>
  <Override PartName="/ppt/theme/theme4.xml" ContentType="application/vnd.openxmlformats-officedocument.theme+xml"/>
  <Override PartName="/ppt/diagrams/colors2.xml" ContentType="application/vnd.openxmlformats-officedocument.drawingml.diagramColors+xml"/>
  <Override PartName="/ppt/diagrams/drawing3.xml" ContentType="application/vnd.ms-office.drawingml.diagramDrawing+xml"/>
  <Override PartName="/ppt/diagrams/quickStyle5.xml" ContentType="application/vnd.openxmlformats-officedocument.drawingml.diagramStyle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diagrams/quickStyle3.xml" ContentType="application/vnd.openxmlformats-officedocument.drawingml.diagramStyl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Override PartName="/ppt/diagrams/layout8.xml" ContentType="application/vnd.openxmlformats-officedocument.drawingml.diagramLayout+xml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diagrams/layout6.xml" ContentType="application/vnd.openxmlformats-officedocument.drawingml.diagramLayout+xml"/>
  <Override PartName="/ppt/diagrams/data9.xml" ContentType="application/vnd.openxmlformats-officedocument.drawingml.diagramData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diagrams/layout4.xml" ContentType="application/vnd.openxmlformats-officedocument.drawingml.diagramLayout+xml"/>
  <Override PartName="/ppt/diagrams/data7.xml" ContentType="application/vnd.openxmlformats-officedocument.drawingml.diagramData+xml"/>
  <Override PartName="/ppt/diagrams/colors9.xml" ContentType="application/vnd.openxmlformats-officedocument.drawingml.diagramColors+xml"/>
  <Override PartName="/ppt/diagrams/layout2.xml" ContentType="application/vnd.openxmlformats-officedocument.drawingml.diagramLayout+xml"/>
  <Override PartName="/ppt/diagrams/data5.xml" ContentType="application/vnd.openxmlformats-officedocument.drawingml.diagramData+xml"/>
  <Override PartName="/ppt/diagrams/colors7.xml" ContentType="application/vnd.openxmlformats-officedocument.drawingml.diagramColors+xml"/>
  <Override PartName="/ppt/diagrams/drawing8.xml" ContentType="application/vnd.ms-office.drawingml.diagramDrawing+xml"/>
  <Override PartName="/ppt/diagrams/data3.xml" ContentType="application/vnd.openxmlformats-officedocument.drawingml.diagramData+xml"/>
  <Override PartName="/ppt/diagrams/colors5.xml" ContentType="application/vnd.openxmlformats-officedocument.drawingml.diagramColors+xml"/>
  <Override PartName="/ppt/diagrams/drawing6.xml" ContentType="application/vnd.ms-office.drawingml.diagramDrawing+xml"/>
  <Override PartName="/ppt/diagrams/quickStyle8.xml" ContentType="application/vnd.openxmlformats-officedocument.drawingml.diagramStyl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drawing4.xml" ContentType="application/vnd.ms-office.drawingml.diagramDrawing+xml"/>
  <Override PartName="/ppt/diagrams/quickStyle6.xml" ContentType="application/vnd.openxmlformats-officedocument.drawingml.diagramStyl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diagrams/colors1.xml" ContentType="application/vnd.openxmlformats-officedocument.drawingml.diagramColors+xml"/>
  <Override PartName="/ppt/diagrams/quickStyle4.xml" ContentType="application/vnd.openxmlformats-officedocument.drawingml.diagramStyle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theme/theme3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5" r:id="rId1"/>
    <p:sldMasterId id="2147483673" r:id="rId2"/>
    <p:sldMasterId id="2147483685" r:id="rId3"/>
  </p:sldMasterIdLst>
  <p:notesMasterIdLst>
    <p:notesMasterId r:id="rId25"/>
  </p:notesMasterIdLst>
  <p:handoutMasterIdLst>
    <p:handoutMasterId r:id="rId26"/>
  </p:handoutMasterIdLst>
  <p:sldIdLst>
    <p:sldId id="370" r:id="rId4"/>
    <p:sldId id="453" r:id="rId5"/>
    <p:sldId id="454" r:id="rId6"/>
    <p:sldId id="419" r:id="rId7"/>
    <p:sldId id="423" r:id="rId8"/>
    <p:sldId id="456" r:id="rId9"/>
    <p:sldId id="457" r:id="rId10"/>
    <p:sldId id="458" r:id="rId11"/>
    <p:sldId id="459" r:id="rId12"/>
    <p:sldId id="460" r:id="rId13"/>
    <p:sldId id="428" r:id="rId14"/>
    <p:sldId id="455" r:id="rId15"/>
    <p:sldId id="411" r:id="rId16"/>
    <p:sldId id="442" r:id="rId17"/>
    <p:sldId id="446" r:id="rId18"/>
    <p:sldId id="444" r:id="rId19"/>
    <p:sldId id="445" r:id="rId20"/>
    <p:sldId id="432" r:id="rId21"/>
    <p:sldId id="433" r:id="rId22"/>
    <p:sldId id="418" r:id="rId23"/>
    <p:sldId id="441" r:id="rId24"/>
  </p:sldIdLst>
  <p:sldSz cx="9144000" cy="6858000" type="screen4x3"/>
  <p:notesSz cx="7019925" cy="9305925"/>
  <p:defaultTextStyle>
    <a:defPPr>
      <a:defRPr lang="es-ES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4283">
          <p15:clr>
            <a:srgbClr val="A4A3A4"/>
          </p15:clr>
        </p15:guide>
        <p15:guide id="2" pos="5686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CC0000"/>
    <a:srgbClr val="C00000"/>
    <a:srgbClr val="FF9797"/>
    <a:srgbClr val="E60000"/>
    <a:srgbClr val="FF4F4F"/>
    <a:srgbClr val="FF1515"/>
    <a:srgbClr val="AE6E02"/>
    <a:srgbClr val="B87605"/>
    <a:srgbClr val="C58008"/>
    <a:srgbClr val="D2B608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Estilo medio 2 - Énfasis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21E4AEA4-8DFA-4A89-87EB-49C32662AFE0}" styleName="Estilo medio 2 - Énfasis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5383" autoAdjust="0"/>
    <p:restoredTop sz="94747" autoAdjust="0"/>
  </p:normalViewPr>
  <p:slideViewPr>
    <p:cSldViewPr snapToGrid="0" snapToObjects="1">
      <p:cViewPr varScale="1">
        <p:scale>
          <a:sx n="66" d="100"/>
          <a:sy n="66" d="100"/>
        </p:scale>
        <p:origin x="-1824" y="-102"/>
      </p:cViewPr>
      <p:guideLst>
        <p:guide orient="horz" pos="4283"/>
        <p:guide pos="568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handoutMaster" Target="handoutMasters/handoutMaster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viewProps" Target="viewProp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oleObject" Target="file:///F:\Panorama%20Nacional%20Excel.xlsx" TargetMode="External"/><Relationship Id="rId1" Type="http://schemas.openxmlformats.org/officeDocument/2006/relationships/themeOverride" Target="../theme/themeOverrid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s-MX"/>
  <c:clrMapOvr bg1="lt1" tx1="dk1" bg2="lt2" tx2="dk2" accent1="accent1" accent2="accent2" accent3="accent3" accent4="accent4" accent5="accent5" accent6="accent6" hlink="hlink" folHlink="folHlink"/>
  <c:chart>
    <c:view3D>
      <c:rAngAx val="1"/>
    </c:view3D>
    <c:plotArea>
      <c:layout/>
      <c:bar3DChart>
        <c:barDir val="col"/>
        <c:grouping val="clustered"/>
        <c:ser>
          <c:idx val="0"/>
          <c:order val="0"/>
          <c:spPr>
            <a:solidFill>
              <a:schemeClr val="bg1">
                <a:lumMod val="50000"/>
              </a:schemeClr>
            </a:solidFill>
            <a:ln>
              <a:noFill/>
            </a:ln>
          </c:spPr>
          <c:cat>
            <c:numRef>
              <c:f>Hoja1!$D$6:$D$10</c:f>
              <c:numCache>
                <c:formatCode>General</c:formatCode>
                <c:ptCount val="5"/>
                <c:pt idx="0">
                  <c:v>2008</c:v>
                </c:pt>
                <c:pt idx="1">
                  <c:v>2009</c:v>
                </c:pt>
                <c:pt idx="2">
                  <c:v>2010</c:v>
                </c:pt>
                <c:pt idx="3">
                  <c:v>2011</c:v>
                </c:pt>
                <c:pt idx="4">
                  <c:v>2012</c:v>
                </c:pt>
              </c:numCache>
            </c:numRef>
          </c:cat>
          <c:val>
            <c:numRef>
              <c:f>Hoja1!$E$6:$E$10</c:f>
              <c:numCache>
                <c:formatCode>General</c:formatCode>
                <c:ptCount val="5"/>
                <c:pt idx="0">
                  <c:v>0</c:v>
                </c:pt>
                <c:pt idx="1">
                  <c:v>5794</c:v>
                </c:pt>
                <c:pt idx="2">
                  <c:v>14793</c:v>
                </c:pt>
                <c:pt idx="3">
                  <c:v>18150</c:v>
                </c:pt>
                <c:pt idx="4">
                  <c:v>22076</c:v>
                </c:pt>
              </c:numCache>
            </c:numRef>
          </c:val>
        </c:ser>
        <c:shape val="cylinder"/>
        <c:axId val="70867968"/>
        <c:axId val="70869760"/>
        <c:axId val="0"/>
      </c:bar3DChart>
      <c:catAx>
        <c:axId val="70867968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lang="es-MX"/>
            </a:pPr>
            <a:endParaRPr lang="es-MX"/>
          </a:p>
        </c:txPr>
        <c:crossAx val="70869760"/>
        <c:crosses val="autoZero"/>
        <c:auto val="1"/>
        <c:lblAlgn val="ctr"/>
        <c:lblOffset val="100"/>
      </c:catAx>
      <c:valAx>
        <c:axId val="70869760"/>
        <c:scaling>
          <c:orientation val="minMax"/>
          <c:max val="20000"/>
          <c:min val="0"/>
        </c:scaling>
        <c:axPos val="l"/>
        <c:majorGridlines/>
        <c:numFmt formatCode="General" sourceLinked="1"/>
        <c:tickLblPos val="nextTo"/>
        <c:txPr>
          <a:bodyPr/>
          <a:lstStyle/>
          <a:p>
            <a:pPr>
              <a:defRPr lang="es-MX"/>
            </a:pPr>
            <a:endParaRPr lang="es-MX"/>
          </a:p>
        </c:txPr>
        <c:crossAx val="70867968"/>
        <c:crosses val="autoZero"/>
        <c:crossBetween val="between"/>
        <c:majorUnit val="5000"/>
        <c:minorUnit val="100"/>
      </c:valAx>
    </c:plotArea>
    <c:plotVisOnly val="1"/>
    <c:dispBlanksAs val="gap"/>
  </c:chart>
  <c:externalData r:id="rId2"/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2_4">
  <dgm:title val=""/>
  <dgm:desc val=""/>
  <dgm:catLst>
    <dgm:cat type="accent2" pri="11400"/>
  </dgm:catLst>
  <dgm:styleLbl name="node0">
    <dgm:fillClrLst meth="cycle">
      <a:schemeClr val="accent2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2">
        <a:shade val="50000"/>
      </a:schemeClr>
      <a:schemeClr val="accent2">
        <a:tint val="4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2">
        <a:shade val="50000"/>
      </a:schemeClr>
      <a:schemeClr val="accent2">
        <a:tint val="45000"/>
      </a:schemeClr>
    </dgm:fillClrLst>
    <dgm:linClrLst meth="cycle">
      <a:schemeClr val="accent2">
        <a:shade val="50000"/>
      </a:schemeClr>
      <a:schemeClr val="accent2">
        <a:tint val="45000"/>
      </a:schemeClr>
    </dgm:linClrLst>
    <dgm:effectClrLst/>
    <dgm:txLinClrLst/>
    <dgm:txFillClrLst/>
    <dgm:txEffectClrLst/>
  </dgm:styleLbl>
  <dgm:styleLbl name="lnNode1">
    <dgm:fillClrLst meth="cycle">
      <a:schemeClr val="accent2">
        <a:shade val="50000"/>
      </a:schemeClr>
      <a:schemeClr val="accent2">
        <a:tint val="4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2">
        <a:shade val="80000"/>
        <a:alpha val="50000"/>
      </a:schemeClr>
      <a:schemeClr val="accent2">
        <a:tint val="45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2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2">
        <a:shade val="90000"/>
      </a:schemeClr>
      <a:schemeClr val="accent2">
        <a:tint val="50000"/>
      </a:schemeClr>
    </dgm:fillClrLst>
    <dgm:linClrLst meth="cycle"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2">
        <a:shade val="90000"/>
      </a:schemeClr>
      <a:schemeClr val="accent2">
        <a:tint val="50000"/>
      </a:schemeClr>
    </dgm:fillClrLst>
    <dgm:linClrLst meth="cycle"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2">
        <a:shade val="90000"/>
      </a:schemeClr>
      <a:schemeClr val="accent2">
        <a:tint val="50000"/>
      </a:schemeClr>
    </dgm:fillClrLst>
    <dgm:linClrLst meth="cycle"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2">
        <a:shade val="90000"/>
      </a:schemeClr>
      <a:schemeClr val="accent2">
        <a:tint val="50000"/>
      </a:schemeClr>
    </dgm:fillClrLst>
    <dgm:linClrLst meth="cycle">
      <a:schemeClr val="accent2">
        <a:shade val="90000"/>
      </a:schemeClr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55000"/>
      </a:schemeClr>
    </dgm:fillClrLst>
    <dgm:linClrLst meth="repeat">
      <a:schemeClr val="accent2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55000"/>
      </a:schemeClr>
    </dgm:fillClrLst>
    <dgm:linClrLst meth="repeat">
      <a:schemeClr val="accent2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55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6_5">
  <dgm:title val=""/>
  <dgm:desc val=""/>
  <dgm:catLst>
    <dgm:cat type="accent6" pri="11500"/>
  </dgm:catLst>
  <dgm:styleLbl name="node0">
    <dgm:fillClrLst meth="cycle">
      <a:schemeClr val="accent6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6">
        <a:alpha val="90000"/>
      </a:schemeClr>
      <a:schemeClr val="accent6">
        <a:alpha val="5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/>
    <dgm:txEffectClrLst/>
  </dgm:styleLbl>
  <dgm:styleLbl name="node1">
    <dgm:fillClrLst>
      <a:schemeClr val="accent6">
        <a:alpha val="9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>
      <a:schemeClr val="accent6">
        <a:shade val="90000"/>
      </a:schemeClr>
      <a:schemeClr val="accent6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6">
        <a:shade val="80000"/>
        <a:alpha val="50000"/>
      </a:schemeClr>
      <a:schemeClr val="accent6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6">
        <a:tint val="50000"/>
        <a:alpha val="90000"/>
      </a:schemeClr>
      <a:schemeClr val="accent6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6">
        <a:shade val="90000"/>
      </a:schemeClr>
      <a:schemeClr val="accent6">
        <a:tint val="50000"/>
      </a:schemeClr>
    </dgm:fillClrLst>
    <dgm:linClrLst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fgSibTrans2D1">
    <dgm:fillClrLst>
      <a:schemeClr val="accent6">
        <a:shade val="90000"/>
      </a:schemeClr>
      <a:schemeClr val="accent6">
        <a:tint val="50000"/>
      </a:schemeClr>
    </dgm:fillClrLst>
    <dgm:linClrLst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bgSibTrans2D1">
    <dgm:fillClrLst>
      <a:schemeClr val="accent6">
        <a:shade val="90000"/>
      </a:schemeClr>
      <a:schemeClr val="accent6">
        <a:tint val="50000"/>
      </a:schemeClr>
    </dgm:fillClrLst>
    <dgm:linClrLst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sibTrans1D1">
    <dgm:fillClrLst>
      <a:schemeClr val="accent6">
        <a:shade val="90000"/>
      </a:schemeClr>
      <a:schemeClr val="accent6">
        <a:tint val="50000"/>
      </a:schemeClr>
    </dgm:fillClrLst>
    <dgm:linClrLst>
      <a:schemeClr val="accent6">
        <a:shade val="90000"/>
      </a:schemeClr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6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shade val="80000"/>
      </a:schemeClr>
    </dgm:fillClrLst>
    <dgm:linClrLst meth="repeat">
      <a:schemeClr val="accent6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6">
        <a:shade val="8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6">
        <a:alpha val="90000"/>
        <a:tint val="40000"/>
      </a:schemeClr>
      <a:schemeClr val="accent6">
        <a:alpha val="5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6_1">
  <dgm:title val=""/>
  <dgm:desc val=""/>
  <dgm:catLst>
    <dgm:cat type="accent6" pri="11100"/>
  </dgm:catLst>
  <dgm:styleLbl name="node0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6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6">
        <a:alpha val="4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6_1">
  <dgm:title val=""/>
  <dgm:desc val=""/>
  <dgm:catLst>
    <dgm:cat type="accent6" pri="11100"/>
  </dgm:catLst>
  <dgm:styleLbl name="node0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6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6">
        <a:alpha val="4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6_2">
  <dgm:title val=""/>
  <dgm:desc val=""/>
  <dgm:catLst>
    <dgm:cat type="accent6" pri="11200"/>
  </dgm:catLst>
  <dgm:styleLbl name="node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ln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6_1">
  <dgm:title val=""/>
  <dgm:desc val=""/>
  <dgm:catLst>
    <dgm:cat type="accent6" pri="11100"/>
  </dgm:catLst>
  <dgm:styleLbl name="node0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6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6">
        <a:alpha val="4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6_2">
  <dgm:title val=""/>
  <dgm:desc val=""/>
  <dgm:catLst>
    <dgm:cat type="accent6" pri="11200"/>
  </dgm:catLst>
  <dgm:styleLbl name="node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ln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6_1">
  <dgm:title val=""/>
  <dgm:desc val=""/>
  <dgm:catLst>
    <dgm:cat type="accent6" pri="11100"/>
  </dgm:catLst>
  <dgm:styleLbl name="node0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6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6">
        <a:alpha val="4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6_5">
  <dgm:title val=""/>
  <dgm:desc val=""/>
  <dgm:catLst>
    <dgm:cat type="accent6" pri="11500"/>
  </dgm:catLst>
  <dgm:styleLbl name="node0">
    <dgm:fillClrLst meth="cycle">
      <a:schemeClr val="accent6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6">
        <a:alpha val="90000"/>
      </a:schemeClr>
      <a:schemeClr val="accent6">
        <a:alpha val="5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/>
    <dgm:txEffectClrLst/>
  </dgm:styleLbl>
  <dgm:styleLbl name="node1">
    <dgm:fillClrLst>
      <a:schemeClr val="accent6">
        <a:alpha val="9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>
      <a:schemeClr val="accent6">
        <a:shade val="90000"/>
      </a:schemeClr>
      <a:schemeClr val="accent6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6">
        <a:shade val="80000"/>
        <a:alpha val="50000"/>
      </a:schemeClr>
      <a:schemeClr val="accent6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6">
        <a:tint val="50000"/>
        <a:alpha val="90000"/>
      </a:schemeClr>
      <a:schemeClr val="accent6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6">
        <a:shade val="90000"/>
      </a:schemeClr>
      <a:schemeClr val="accent6">
        <a:tint val="50000"/>
      </a:schemeClr>
    </dgm:fillClrLst>
    <dgm:linClrLst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fgSibTrans2D1">
    <dgm:fillClrLst>
      <a:schemeClr val="accent6">
        <a:shade val="90000"/>
      </a:schemeClr>
      <a:schemeClr val="accent6">
        <a:tint val="50000"/>
      </a:schemeClr>
    </dgm:fillClrLst>
    <dgm:linClrLst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bgSibTrans2D1">
    <dgm:fillClrLst>
      <a:schemeClr val="accent6">
        <a:shade val="90000"/>
      </a:schemeClr>
      <a:schemeClr val="accent6">
        <a:tint val="50000"/>
      </a:schemeClr>
    </dgm:fillClrLst>
    <dgm:linClrLst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sibTrans1D1">
    <dgm:fillClrLst>
      <a:schemeClr val="accent6">
        <a:shade val="90000"/>
      </a:schemeClr>
      <a:schemeClr val="accent6">
        <a:tint val="50000"/>
      </a:schemeClr>
    </dgm:fillClrLst>
    <dgm:linClrLst>
      <a:schemeClr val="accent6">
        <a:shade val="90000"/>
      </a:schemeClr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6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shade val="80000"/>
      </a:schemeClr>
    </dgm:fillClrLst>
    <dgm:linClrLst meth="repeat">
      <a:schemeClr val="accent6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6">
        <a:shade val="8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6">
        <a:alpha val="90000"/>
        <a:tint val="40000"/>
      </a:schemeClr>
      <a:schemeClr val="accent6">
        <a:alpha val="5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AB91E8A-9D7D-4125-BBAD-530AEAA5C60D}" type="doc">
      <dgm:prSet loTypeId="urn:microsoft.com/office/officeart/2005/8/layout/radial3" loCatId="cycle" qsTypeId="urn:microsoft.com/office/officeart/2005/8/quickstyle/simple1" qsCatId="simple" csTypeId="urn:microsoft.com/office/officeart/2005/8/colors/accent2_4" csCatId="accent2" phldr="1"/>
      <dgm:spPr/>
      <dgm:t>
        <a:bodyPr/>
        <a:lstStyle/>
        <a:p>
          <a:endParaRPr lang="es-MX"/>
        </a:p>
      </dgm:t>
    </dgm:pt>
    <dgm:pt modelId="{DA91ADA7-D213-4D9E-A78B-613BB8DDEFA7}">
      <dgm:prSet phldrT="[Texto]" custT="1"/>
      <dgm:spPr>
        <a:solidFill>
          <a:schemeClr val="bg1"/>
        </a:solidFill>
        <a:ln>
          <a:solidFill>
            <a:schemeClr val="accent3">
              <a:lumMod val="85000"/>
            </a:schemeClr>
          </a:solidFill>
        </a:ln>
      </dgm:spPr>
      <dgm:t>
        <a:bodyPr/>
        <a:lstStyle/>
        <a:p>
          <a:r>
            <a:rPr lang="es-MX" sz="1800" b="1" dirty="0" smtClean="0">
              <a:latin typeface="Calibri" pitchFamily="34" charset="0"/>
            </a:rPr>
            <a:t>Enfermedades Crónico No Transmisibles.</a:t>
          </a:r>
          <a:endParaRPr lang="es-MX" sz="1800" b="1" dirty="0">
            <a:latin typeface="Calibri" pitchFamily="34" charset="0"/>
          </a:endParaRPr>
        </a:p>
      </dgm:t>
    </dgm:pt>
    <dgm:pt modelId="{2150F176-25BD-4406-9B3C-15EF583A171E}" type="parTrans" cxnId="{4170782D-9C59-4622-8452-724EBFD664F7}">
      <dgm:prSet/>
      <dgm:spPr/>
      <dgm:t>
        <a:bodyPr/>
        <a:lstStyle/>
        <a:p>
          <a:endParaRPr lang="es-MX"/>
        </a:p>
      </dgm:t>
    </dgm:pt>
    <dgm:pt modelId="{F8D12E6D-9EF9-4E7E-855C-5E0D3AED8A3E}" type="sibTrans" cxnId="{4170782D-9C59-4622-8452-724EBFD664F7}">
      <dgm:prSet/>
      <dgm:spPr/>
      <dgm:t>
        <a:bodyPr/>
        <a:lstStyle/>
        <a:p>
          <a:endParaRPr lang="es-MX"/>
        </a:p>
      </dgm:t>
    </dgm:pt>
    <dgm:pt modelId="{27594915-37EE-4CA1-82F4-EA4F7EC3B8E1}">
      <dgm:prSet phldrT="[Texto]" custT="1"/>
      <dgm:spPr>
        <a:solidFill>
          <a:schemeClr val="bg1"/>
        </a:solidFill>
        <a:ln>
          <a:solidFill>
            <a:schemeClr val="accent3">
              <a:lumMod val="85000"/>
            </a:schemeClr>
          </a:solidFill>
        </a:ln>
      </dgm:spPr>
      <dgm:t>
        <a:bodyPr/>
        <a:lstStyle/>
        <a:p>
          <a:r>
            <a:rPr lang="es-MX" sz="1400" b="1" dirty="0" smtClean="0">
              <a:latin typeface="Calibri" pitchFamily="34" charset="0"/>
            </a:rPr>
            <a:t>Control glucémico y metabólico.</a:t>
          </a:r>
          <a:endParaRPr lang="es-MX" sz="1400" b="1" dirty="0">
            <a:latin typeface="Calibri" pitchFamily="34" charset="0"/>
          </a:endParaRPr>
        </a:p>
      </dgm:t>
    </dgm:pt>
    <dgm:pt modelId="{D826E7A8-9E89-4D61-84EB-E9ABE039F345}" type="parTrans" cxnId="{4D5C72DD-697C-4900-872D-A308CF1C2B94}">
      <dgm:prSet/>
      <dgm:spPr/>
      <dgm:t>
        <a:bodyPr/>
        <a:lstStyle/>
        <a:p>
          <a:endParaRPr lang="es-MX"/>
        </a:p>
      </dgm:t>
    </dgm:pt>
    <dgm:pt modelId="{A907714D-EED2-42BE-9078-BF8C0E9CB191}" type="sibTrans" cxnId="{4D5C72DD-697C-4900-872D-A308CF1C2B94}">
      <dgm:prSet/>
      <dgm:spPr/>
      <dgm:t>
        <a:bodyPr/>
        <a:lstStyle/>
        <a:p>
          <a:endParaRPr lang="es-MX"/>
        </a:p>
      </dgm:t>
    </dgm:pt>
    <dgm:pt modelId="{07CDCD35-52D4-44F5-888F-7DBA4F265035}">
      <dgm:prSet phldrT="[Texto]" custT="1"/>
      <dgm:spPr>
        <a:solidFill>
          <a:schemeClr val="bg1"/>
        </a:solidFill>
        <a:ln>
          <a:solidFill>
            <a:schemeClr val="accent3">
              <a:lumMod val="85000"/>
            </a:schemeClr>
          </a:solidFill>
        </a:ln>
      </dgm:spPr>
      <dgm:t>
        <a:bodyPr/>
        <a:lstStyle/>
        <a:p>
          <a:r>
            <a:rPr lang="es-MX" sz="1400" b="1" dirty="0" smtClean="0">
              <a:latin typeface="Calibri" pitchFamily="34" charset="0"/>
            </a:rPr>
            <a:t>Factores limitantes</a:t>
          </a:r>
          <a:endParaRPr lang="es-MX" sz="1400" b="1" dirty="0">
            <a:latin typeface="Calibri" pitchFamily="34" charset="0"/>
          </a:endParaRPr>
        </a:p>
      </dgm:t>
    </dgm:pt>
    <dgm:pt modelId="{9715D428-A5CE-44BB-AD7D-DE44E1FB9E63}" type="parTrans" cxnId="{A061A0B2-3A1A-48C9-BEB3-E43D767F6C6E}">
      <dgm:prSet/>
      <dgm:spPr/>
      <dgm:t>
        <a:bodyPr/>
        <a:lstStyle/>
        <a:p>
          <a:endParaRPr lang="es-MX"/>
        </a:p>
      </dgm:t>
    </dgm:pt>
    <dgm:pt modelId="{11517F58-7AC2-4C06-AE52-265DE0FD23B2}" type="sibTrans" cxnId="{A061A0B2-3A1A-48C9-BEB3-E43D767F6C6E}">
      <dgm:prSet/>
      <dgm:spPr/>
      <dgm:t>
        <a:bodyPr/>
        <a:lstStyle/>
        <a:p>
          <a:endParaRPr lang="es-MX"/>
        </a:p>
      </dgm:t>
    </dgm:pt>
    <dgm:pt modelId="{CDF27DFE-2FA0-4F00-83C3-199CEC436AB4}">
      <dgm:prSet phldrT="[Texto]" custT="1"/>
      <dgm:spPr>
        <a:solidFill>
          <a:schemeClr val="bg1"/>
        </a:solidFill>
        <a:ln>
          <a:solidFill>
            <a:schemeClr val="accent3">
              <a:lumMod val="85000"/>
            </a:schemeClr>
          </a:solidFill>
        </a:ln>
      </dgm:spPr>
      <dgm:t>
        <a:bodyPr/>
        <a:lstStyle/>
        <a:p>
          <a:r>
            <a:rPr lang="es-MX" sz="1400" b="1" dirty="0" smtClean="0">
              <a:latin typeface="Calibri" pitchFamily="34" charset="0"/>
            </a:rPr>
            <a:t>Atención integral</a:t>
          </a:r>
          <a:endParaRPr lang="es-MX" sz="1400" b="1" dirty="0">
            <a:latin typeface="Calibri" pitchFamily="34" charset="0"/>
          </a:endParaRPr>
        </a:p>
      </dgm:t>
    </dgm:pt>
    <dgm:pt modelId="{FAE6AAB6-7999-467B-A721-0CE7F421F60A}" type="parTrans" cxnId="{32DDF067-8B2C-4AF7-9FC9-313253EBE9AC}">
      <dgm:prSet/>
      <dgm:spPr/>
      <dgm:t>
        <a:bodyPr/>
        <a:lstStyle/>
        <a:p>
          <a:endParaRPr lang="es-MX"/>
        </a:p>
      </dgm:t>
    </dgm:pt>
    <dgm:pt modelId="{9B48D8A2-23A5-40DE-9207-A385A698AD51}" type="sibTrans" cxnId="{32DDF067-8B2C-4AF7-9FC9-313253EBE9AC}">
      <dgm:prSet/>
      <dgm:spPr/>
      <dgm:t>
        <a:bodyPr/>
        <a:lstStyle/>
        <a:p>
          <a:endParaRPr lang="es-MX"/>
        </a:p>
      </dgm:t>
    </dgm:pt>
    <dgm:pt modelId="{1C2412D2-61E9-4264-8824-37F3C345B049}">
      <dgm:prSet phldrT="[Texto]" custT="1"/>
      <dgm:spPr>
        <a:solidFill>
          <a:schemeClr val="bg1"/>
        </a:solidFill>
        <a:ln>
          <a:solidFill>
            <a:schemeClr val="accent3">
              <a:lumMod val="85000"/>
            </a:schemeClr>
          </a:solidFill>
        </a:ln>
      </dgm:spPr>
      <dgm:t>
        <a:bodyPr/>
        <a:lstStyle/>
        <a:p>
          <a:r>
            <a:rPr lang="es-MX" sz="1400" b="1" dirty="0" smtClean="0">
              <a:latin typeface="Calibri" pitchFamily="34" charset="0"/>
            </a:rPr>
            <a:t>Pandemia</a:t>
          </a:r>
          <a:endParaRPr lang="es-MX" sz="1400" b="1" dirty="0">
            <a:latin typeface="Calibri" pitchFamily="34" charset="0"/>
          </a:endParaRPr>
        </a:p>
      </dgm:t>
    </dgm:pt>
    <dgm:pt modelId="{C58CB99C-DEE8-44D3-B338-A2517086B3F3}" type="parTrans" cxnId="{FBB7484A-DC3D-4FD1-B212-A4546D7B76B6}">
      <dgm:prSet/>
      <dgm:spPr/>
      <dgm:t>
        <a:bodyPr/>
        <a:lstStyle/>
        <a:p>
          <a:endParaRPr lang="es-MX"/>
        </a:p>
      </dgm:t>
    </dgm:pt>
    <dgm:pt modelId="{B349B641-3667-4A24-A7C2-FBE9F57D9DF5}" type="sibTrans" cxnId="{FBB7484A-DC3D-4FD1-B212-A4546D7B76B6}">
      <dgm:prSet/>
      <dgm:spPr/>
      <dgm:t>
        <a:bodyPr/>
        <a:lstStyle/>
        <a:p>
          <a:endParaRPr lang="es-MX"/>
        </a:p>
      </dgm:t>
    </dgm:pt>
    <dgm:pt modelId="{D1E6EBEA-2F66-40D4-B911-B3BE989860F3}" type="pres">
      <dgm:prSet presAssocID="{9AB91E8A-9D7D-4125-BBAD-530AEAA5C60D}" presName="composite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es-MX"/>
        </a:p>
      </dgm:t>
    </dgm:pt>
    <dgm:pt modelId="{E8AD0E79-ACD0-4850-9E53-1D82E7FF91AC}" type="pres">
      <dgm:prSet presAssocID="{9AB91E8A-9D7D-4125-BBAD-530AEAA5C60D}" presName="radial" presStyleCnt="0">
        <dgm:presLayoutVars>
          <dgm:animLvl val="ctr"/>
        </dgm:presLayoutVars>
      </dgm:prSet>
      <dgm:spPr/>
    </dgm:pt>
    <dgm:pt modelId="{014E90C1-7400-44ED-B3D6-6CD36BD2EBDD}" type="pres">
      <dgm:prSet presAssocID="{DA91ADA7-D213-4D9E-A78B-613BB8DDEFA7}" presName="centerShape" presStyleLbl="vennNode1" presStyleIdx="0" presStyleCnt="5" custLinFactNeighborX="-4879" custLinFactNeighborY="993"/>
      <dgm:spPr/>
      <dgm:t>
        <a:bodyPr/>
        <a:lstStyle/>
        <a:p>
          <a:endParaRPr lang="es-MX"/>
        </a:p>
      </dgm:t>
    </dgm:pt>
    <dgm:pt modelId="{A4C68A04-8385-4342-81BB-5FFD55A8A8E0}" type="pres">
      <dgm:prSet presAssocID="{27594915-37EE-4CA1-82F4-EA4F7EC3B8E1}" presName="node" presStyleLbl="vennNode1" presStyleIdx="1" presStyleCnt="5" custScaleX="131178" custScaleY="107750" custRadScaleRad="101473" custRadScaleInc="-9620">
        <dgm:presLayoutVars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26364096-4310-413B-AD92-6525A7315850}" type="pres">
      <dgm:prSet presAssocID="{07CDCD35-52D4-44F5-888F-7DBA4F265035}" presName="node" presStyleLbl="vennNode1" presStyleIdx="2" presStyleCnt="5" custScaleX="121014" custScaleY="107750" custRadScaleRad="102227" custRadScaleInc="2614">
        <dgm:presLayoutVars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D710A4B0-D2E5-4232-B91F-1FD975C28EBF}" type="pres">
      <dgm:prSet presAssocID="{CDF27DFE-2FA0-4F00-83C3-199CEC436AB4}" presName="node" presStyleLbl="vennNode1" presStyleIdx="3" presStyleCnt="5" custScaleX="131178" custScaleY="107750" custRadScaleRad="100588" custRadScaleInc="4379">
        <dgm:presLayoutVars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AF7DF863-6337-48B8-91E4-5DEB3C64C52B}" type="pres">
      <dgm:prSet presAssocID="{1C2412D2-61E9-4264-8824-37F3C345B049}" presName="node" presStyleLbl="vennNode1" presStyleIdx="4" presStyleCnt="5" custScaleX="120038" custScaleY="107750" custRadScaleRad="123234">
        <dgm:presLayoutVars>
          <dgm:bulletEnabled val="1"/>
        </dgm:presLayoutVars>
      </dgm:prSet>
      <dgm:spPr/>
      <dgm:t>
        <a:bodyPr/>
        <a:lstStyle/>
        <a:p>
          <a:endParaRPr lang="es-MX"/>
        </a:p>
      </dgm:t>
    </dgm:pt>
  </dgm:ptLst>
  <dgm:cxnLst>
    <dgm:cxn modelId="{6EA16FAB-C554-4C60-BD3A-3576F4875F00}" type="presOf" srcId="{07CDCD35-52D4-44F5-888F-7DBA4F265035}" destId="{26364096-4310-413B-AD92-6525A7315850}" srcOrd="0" destOrd="0" presId="urn:microsoft.com/office/officeart/2005/8/layout/radial3"/>
    <dgm:cxn modelId="{52D290CE-B491-4FC4-88C7-D877B9A46B44}" type="presOf" srcId="{9AB91E8A-9D7D-4125-BBAD-530AEAA5C60D}" destId="{D1E6EBEA-2F66-40D4-B911-B3BE989860F3}" srcOrd="0" destOrd="0" presId="urn:microsoft.com/office/officeart/2005/8/layout/radial3"/>
    <dgm:cxn modelId="{A061A0B2-3A1A-48C9-BEB3-E43D767F6C6E}" srcId="{DA91ADA7-D213-4D9E-A78B-613BB8DDEFA7}" destId="{07CDCD35-52D4-44F5-888F-7DBA4F265035}" srcOrd="1" destOrd="0" parTransId="{9715D428-A5CE-44BB-AD7D-DE44E1FB9E63}" sibTransId="{11517F58-7AC2-4C06-AE52-265DE0FD23B2}"/>
    <dgm:cxn modelId="{B3BF9E71-E672-482A-96B3-74E221B949C7}" type="presOf" srcId="{1C2412D2-61E9-4264-8824-37F3C345B049}" destId="{AF7DF863-6337-48B8-91E4-5DEB3C64C52B}" srcOrd="0" destOrd="0" presId="urn:microsoft.com/office/officeart/2005/8/layout/radial3"/>
    <dgm:cxn modelId="{A8DA7A17-9DEF-4CE0-A015-F2EE2D2F8043}" type="presOf" srcId="{CDF27DFE-2FA0-4F00-83C3-199CEC436AB4}" destId="{D710A4B0-D2E5-4232-B91F-1FD975C28EBF}" srcOrd="0" destOrd="0" presId="urn:microsoft.com/office/officeart/2005/8/layout/radial3"/>
    <dgm:cxn modelId="{D4881E94-F0B6-42A4-8379-C7CE50758C2E}" type="presOf" srcId="{27594915-37EE-4CA1-82F4-EA4F7EC3B8E1}" destId="{A4C68A04-8385-4342-81BB-5FFD55A8A8E0}" srcOrd="0" destOrd="0" presId="urn:microsoft.com/office/officeart/2005/8/layout/radial3"/>
    <dgm:cxn modelId="{4170782D-9C59-4622-8452-724EBFD664F7}" srcId="{9AB91E8A-9D7D-4125-BBAD-530AEAA5C60D}" destId="{DA91ADA7-D213-4D9E-A78B-613BB8DDEFA7}" srcOrd="0" destOrd="0" parTransId="{2150F176-25BD-4406-9B3C-15EF583A171E}" sibTransId="{F8D12E6D-9EF9-4E7E-855C-5E0D3AED8A3E}"/>
    <dgm:cxn modelId="{E8C34BAA-7A55-4B07-89DB-BC00F8CCBA24}" type="presOf" srcId="{DA91ADA7-D213-4D9E-A78B-613BB8DDEFA7}" destId="{014E90C1-7400-44ED-B3D6-6CD36BD2EBDD}" srcOrd="0" destOrd="0" presId="urn:microsoft.com/office/officeart/2005/8/layout/radial3"/>
    <dgm:cxn modelId="{4D5C72DD-697C-4900-872D-A308CF1C2B94}" srcId="{DA91ADA7-D213-4D9E-A78B-613BB8DDEFA7}" destId="{27594915-37EE-4CA1-82F4-EA4F7EC3B8E1}" srcOrd="0" destOrd="0" parTransId="{D826E7A8-9E89-4D61-84EB-E9ABE039F345}" sibTransId="{A907714D-EED2-42BE-9078-BF8C0E9CB191}"/>
    <dgm:cxn modelId="{FBB7484A-DC3D-4FD1-B212-A4546D7B76B6}" srcId="{DA91ADA7-D213-4D9E-A78B-613BB8DDEFA7}" destId="{1C2412D2-61E9-4264-8824-37F3C345B049}" srcOrd="3" destOrd="0" parTransId="{C58CB99C-DEE8-44D3-B338-A2517086B3F3}" sibTransId="{B349B641-3667-4A24-A7C2-FBE9F57D9DF5}"/>
    <dgm:cxn modelId="{32DDF067-8B2C-4AF7-9FC9-313253EBE9AC}" srcId="{DA91ADA7-D213-4D9E-A78B-613BB8DDEFA7}" destId="{CDF27DFE-2FA0-4F00-83C3-199CEC436AB4}" srcOrd="2" destOrd="0" parTransId="{FAE6AAB6-7999-467B-A721-0CE7F421F60A}" sibTransId="{9B48D8A2-23A5-40DE-9207-A385A698AD51}"/>
    <dgm:cxn modelId="{56C429C7-A7FB-4BAA-A752-9085F86A3394}" type="presParOf" srcId="{D1E6EBEA-2F66-40D4-B911-B3BE989860F3}" destId="{E8AD0E79-ACD0-4850-9E53-1D82E7FF91AC}" srcOrd="0" destOrd="0" presId="urn:microsoft.com/office/officeart/2005/8/layout/radial3"/>
    <dgm:cxn modelId="{9A58C773-30B9-49FF-982A-F11FCA833D30}" type="presParOf" srcId="{E8AD0E79-ACD0-4850-9E53-1D82E7FF91AC}" destId="{014E90C1-7400-44ED-B3D6-6CD36BD2EBDD}" srcOrd="0" destOrd="0" presId="urn:microsoft.com/office/officeart/2005/8/layout/radial3"/>
    <dgm:cxn modelId="{C696CCDF-01BB-4AFB-BBAF-D856F1A24470}" type="presParOf" srcId="{E8AD0E79-ACD0-4850-9E53-1D82E7FF91AC}" destId="{A4C68A04-8385-4342-81BB-5FFD55A8A8E0}" srcOrd="1" destOrd="0" presId="urn:microsoft.com/office/officeart/2005/8/layout/radial3"/>
    <dgm:cxn modelId="{EF4969CB-4860-4585-8575-D5C75A2A387B}" type="presParOf" srcId="{E8AD0E79-ACD0-4850-9E53-1D82E7FF91AC}" destId="{26364096-4310-413B-AD92-6525A7315850}" srcOrd="2" destOrd="0" presId="urn:microsoft.com/office/officeart/2005/8/layout/radial3"/>
    <dgm:cxn modelId="{F185B487-045D-4769-B81E-A5804B2CC538}" type="presParOf" srcId="{E8AD0E79-ACD0-4850-9E53-1D82E7FF91AC}" destId="{D710A4B0-D2E5-4232-B91F-1FD975C28EBF}" srcOrd="3" destOrd="0" presId="urn:microsoft.com/office/officeart/2005/8/layout/radial3"/>
    <dgm:cxn modelId="{1AA7954D-CB5A-45F4-A9A9-54BB4250266C}" type="presParOf" srcId="{E8AD0E79-ACD0-4850-9E53-1D82E7FF91AC}" destId="{AF7DF863-6337-48B8-91E4-5DEB3C64C52B}" srcOrd="4" destOrd="0" presId="urn:microsoft.com/office/officeart/2005/8/layout/radial3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209824EC-B414-4A04-8831-0BB15C5D3146}" type="doc">
      <dgm:prSet loTypeId="urn:microsoft.com/office/officeart/2005/8/layout/hList3" loCatId="list" qsTypeId="urn:microsoft.com/office/officeart/2005/8/quickstyle/3d1" qsCatId="3D" csTypeId="urn:microsoft.com/office/officeart/2005/8/colors/accent6_5" csCatId="accent6" phldr="1"/>
      <dgm:spPr/>
      <dgm:t>
        <a:bodyPr/>
        <a:lstStyle/>
        <a:p>
          <a:endParaRPr lang="es-MX"/>
        </a:p>
      </dgm:t>
    </dgm:pt>
    <dgm:pt modelId="{C792C6BB-381C-4638-809D-B9DABBFACEF9}">
      <dgm:prSet phldrT="[Texto]" custT="1"/>
      <dgm:spPr/>
      <dgm:t>
        <a:bodyPr/>
        <a:lstStyle/>
        <a:p>
          <a:r>
            <a:rPr lang="es-MX" sz="2400" dirty="0" smtClean="0">
              <a:solidFill>
                <a:schemeClr val="tx1"/>
              </a:solidFill>
            </a:rPr>
            <a:t>MODELOS DE ATENCIÓN.</a:t>
          </a:r>
          <a:endParaRPr lang="es-MX" sz="2400" dirty="0">
            <a:solidFill>
              <a:schemeClr val="tx1"/>
            </a:solidFill>
          </a:endParaRPr>
        </a:p>
      </dgm:t>
    </dgm:pt>
    <dgm:pt modelId="{2BE6801D-E8A1-4C49-8499-4D16E11AD3D0}" type="parTrans" cxnId="{7EDE4768-9E61-43CD-8A2D-8C2E67CEA6E2}">
      <dgm:prSet/>
      <dgm:spPr/>
      <dgm:t>
        <a:bodyPr/>
        <a:lstStyle/>
        <a:p>
          <a:endParaRPr lang="es-MX" sz="2800">
            <a:solidFill>
              <a:schemeClr val="tx1"/>
            </a:solidFill>
          </a:endParaRPr>
        </a:p>
      </dgm:t>
    </dgm:pt>
    <dgm:pt modelId="{5A46BC1F-0012-4664-82A5-AD49D6F20163}" type="sibTrans" cxnId="{7EDE4768-9E61-43CD-8A2D-8C2E67CEA6E2}">
      <dgm:prSet/>
      <dgm:spPr/>
      <dgm:t>
        <a:bodyPr/>
        <a:lstStyle/>
        <a:p>
          <a:endParaRPr lang="es-MX" sz="2800">
            <a:solidFill>
              <a:schemeClr val="tx1"/>
            </a:solidFill>
          </a:endParaRPr>
        </a:p>
      </dgm:t>
    </dgm:pt>
    <dgm:pt modelId="{C33158FB-A122-4B46-BAE7-66642554F193}">
      <dgm:prSet phldrT="[Texto]" custT="1"/>
      <dgm:spPr>
        <a:solidFill>
          <a:schemeClr val="accent3"/>
        </a:solidFill>
      </dgm:spPr>
      <dgm:t>
        <a:bodyPr/>
        <a:lstStyle/>
        <a:p>
          <a:r>
            <a:rPr lang="es-MX" sz="1200" b="1" dirty="0" smtClean="0">
              <a:solidFill>
                <a:schemeClr val="tx1"/>
              </a:solidFill>
            </a:rPr>
            <a:t>IMSS</a:t>
          </a:r>
        </a:p>
        <a:p>
          <a:r>
            <a:rPr lang="es-MX" sz="1200" dirty="0" smtClean="0">
              <a:solidFill>
                <a:schemeClr val="tx1"/>
              </a:solidFill>
            </a:rPr>
            <a:t>DIABETIMSS</a:t>
          </a:r>
        </a:p>
        <a:p>
          <a:r>
            <a:rPr lang="es-MX" sz="1200" dirty="0" smtClean="0">
              <a:solidFill>
                <a:schemeClr val="tx1"/>
              </a:solidFill>
            </a:rPr>
            <a:t>*Promover, proteger y restaurar la salud, que permita mejorar el control metabólico y prevenir o retrasar la aparición de complicaciones y de rehabilitación.</a:t>
          </a:r>
        </a:p>
        <a:p>
          <a:r>
            <a:rPr lang="es-MX" sz="1200" dirty="0" smtClean="0">
              <a:solidFill>
                <a:schemeClr val="tx1"/>
              </a:solidFill>
            </a:rPr>
            <a:t>* Fomentar la corresponsabilidad del paciente y su familia.</a:t>
          </a:r>
          <a:endParaRPr lang="es-MX" sz="1200" dirty="0">
            <a:solidFill>
              <a:schemeClr val="tx1"/>
            </a:solidFill>
          </a:endParaRPr>
        </a:p>
      </dgm:t>
    </dgm:pt>
    <dgm:pt modelId="{21611A2D-1C6E-4E1B-AB0A-3767BF995FB3}" type="parTrans" cxnId="{70F19D4A-BB6E-4972-BB59-FF8C8D8DD5E4}">
      <dgm:prSet/>
      <dgm:spPr/>
      <dgm:t>
        <a:bodyPr/>
        <a:lstStyle/>
        <a:p>
          <a:endParaRPr lang="es-MX" sz="2800">
            <a:solidFill>
              <a:schemeClr val="tx1"/>
            </a:solidFill>
          </a:endParaRPr>
        </a:p>
      </dgm:t>
    </dgm:pt>
    <dgm:pt modelId="{F82A6EDC-127B-436D-8923-84F1F81D87DD}" type="sibTrans" cxnId="{70F19D4A-BB6E-4972-BB59-FF8C8D8DD5E4}">
      <dgm:prSet/>
      <dgm:spPr/>
      <dgm:t>
        <a:bodyPr/>
        <a:lstStyle/>
        <a:p>
          <a:endParaRPr lang="es-MX" sz="2800">
            <a:solidFill>
              <a:schemeClr val="tx1"/>
            </a:solidFill>
          </a:endParaRPr>
        </a:p>
      </dgm:t>
    </dgm:pt>
    <dgm:pt modelId="{51699A41-44D1-49D6-B761-28A7A4EC97F4}">
      <dgm:prSet phldrT="[Texto]" custT="1"/>
      <dgm:spPr>
        <a:solidFill>
          <a:schemeClr val="accent3"/>
        </a:solidFill>
      </dgm:spPr>
      <dgm:t>
        <a:bodyPr/>
        <a:lstStyle/>
        <a:p>
          <a:r>
            <a:rPr lang="es-MX" sz="1200" b="1" dirty="0" smtClean="0">
              <a:solidFill>
                <a:schemeClr val="tx1"/>
              </a:solidFill>
            </a:rPr>
            <a:t>ISSSTE</a:t>
          </a:r>
        </a:p>
        <a:p>
          <a:r>
            <a:rPr lang="es-MX" sz="1200" dirty="0" smtClean="0">
              <a:solidFill>
                <a:schemeClr val="tx1"/>
              </a:solidFill>
            </a:rPr>
            <a:t>MIDE</a:t>
          </a:r>
        </a:p>
        <a:p>
          <a:r>
            <a:rPr lang="es-MX" sz="1200" dirty="0" smtClean="0">
              <a:solidFill>
                <a:schemeClr val="tx1"/>
              </a:solidFill>
            </a:rPr>
            <a:t>* Establecer un Manejo Integral de la Diabetes por Etapas para asegurar el empoderamiento del paciente y el óptimo control de la diabetes.</a:t>
          </a:r>
        </a:p>
        <a:p>
          <a:endParaRPr lang="es-MX" sz="1200" dirty="0">
            <a:solidFill>
              <a:schemeClr val="tx1"/>
            </a:solidFill>
          </a:endParaRPr>
        </a:p>
      </dgm:t>
    </dgm:pt>
    <dgm:pt modelId="{29160F7F-8207-4284-8B17-315CEB7850DF}" type="parTrans" cxnId="{7607FDC5-FAAA-4A6B-8A57-7B36C5783AF5}">
      <dgm:prSet/>
      <dgm:spPr/>
      <dgm:t>
        <a:bodyPr/>
        <a:lstStyle/>
        <a:p>
          <a:endParaRPr lang="es-MX" sz="2800">
            <a:solidFill>
              <a:schemeClr val="tx1"/>
            </a:solidFill>
          </a:endParaRPr>
        </a:p>
      </dgm:t>
    </dgm:pt>
    <dgm:pt modelId="{B2DD36CB-61E7-40DF-8AAA-45D53A61E7F1}" type="sibTrans" cxnId="{7607FDC5-FAAA-4A6B-8A57-7B36C5783AF5}">
      <dgm:prSet/>
      <dgm:spPr/>
      <dgm:t>
        <a:bodyPr/>
        <a:lstStyle/>
        <a:p>
          <a:endParaRPr lang="es-MX" sz="2800">
            <a:solidFill>
              <a:schemeClr val="tx1"/>
            </a:solidFill>
          </a:endParaRPr>
        </a:p>
      </dgm:t>
    </dgm:pt>
    <dgm:pt modelId="{26CA686C-27AE-48F3-823D-15169A222BD0}">
      <dgm:prSet phldrT="[Texto]" custT="1"/>
      <dgm:spPr>
        <a:solidFill>
          <a:schemeClr val="accent3"/>
        </a:solidFill>
      </dgm:spPr>
      <dgm:t>
        <a:bodyPr/>
        <a:lstStyle/>
        <a:p>
          <a:endParaRPr lang="es-MX" sz="1200" b="1" dirty="0" smtClean="0">
            <a:solidFill>
              <a:schemeClr val="tx1"/>
            </a:solidFill>
          </a:endParaRPr>
        </a:p>
        <a:p>
          <a:r>
            <a:rPr lang="es-MX" sz="1200" b="1" dirty="0" smtClean="0">
              <a:solidFill>
                <a:schemeClr val="tx1"/>
              </a:solidFill>
            </a:rPr>
            <a:t>SSA</a:t>
          </a:r>
        </a:p>
        <a:p>
          <a:r>
            <a:rPr lang="es-MX" sz="1200" dirty="0" smtClean="0">
              <a:solidFill>
                <a:schemeClr val="tx1"/>
              </a:solidFill>
            </a:rPr>
            <a:t>UNEMES EC.</a:t>
          </a:r>
        </a:p>
        <a:p>
          <a:endParaRPr lang="es-MX" sz="1200" dirty="0" smtClean="0">
            <a:solidFill>
              <a:schemeClr val="tx1"/>
            </a:solidFill>
          </a:endParaRPr>
        </a:p>
        <a:p>
          <a:r>
            <a:rPr lang="es-MX" sz="1200" dirty="0" smtClean="0">
              <a:solidFill>
                <a:schemeClr val="tx1"/>
              </a:solidFill>
            </a:rPr>
            <a:t>Nace del modelo de atención a la salud (MIDAS) y del Plan Maestro de Infraestructura Física en Salud (PMIFS).</a:t>
          </a:r>
        </a:p>
        <a:p>
          <a:endParaRPr lang="es-MX" sz="1200" dirty="0" smtClean="0">
            <a:solidFill>
              <a:schemeClr val="tx1"/>
            </a:solidFill>
          </a:endParaRPr>
        </a:p>
        <a:p>
          <a:endParaRPr lang="es-MX" sz="1200" dirty="0">
            <a:solidFill>
              <a:schemeClr val="tx1"/>
            </a:solidFill>
          </a:endParaRPr>
        </a:p>
      </dgm:t>
    </dgm:pt>
    <dgm:pt modelId="{2A8E02C7-3C26-4ECF-A404-9E6DC3FD51B7}" type="parTrans" cxnId="{A3434ADC-00C5-4F05-BF81-9224762A7D1F}">
      <dgm:prSet/>
      <dgm:spPr/>
      <dgm:t>
        <a:bodyPr/>
        <a:lstStyle/>
        <a:p>
          <a:endParaRPr lang="es-MX" sz="2800">
            <a:solidFill>
              <a:schemeClr val="tx1"/>
            </a:solidFill>
          </a:endParaRPr>
        </a:p>
      </dgm:t>
    </dgm:pt>
    <dgm:pt modelId="{AD502B84-0D87-45FB-95F2-089EFD1D8ACB}" type="sibTrans" cxnId="{A3434ADC-00C5-4F05-BF81-9224762A7D1F}">
      <dgm:prSet/>
      <dgm:spPr/>
      <dgm:t>
        <a:bodyPr/>
        <a:lstStyle/>
        <a:p>
          <a:endParaRPr lang="es-MX" sz="2800">
            <a:solidFill>
              <a:schemeClr val="tx1"/>
            </a:solidFill>
          </a:endParaRPr>
        </a:p>
      </dgm:t>
    </dgm:pt>
    <dgm:pt modelId="{8E369C46-9C27-4CEA-9274-3F862CE3A8AB}" type="pres">
      <dgm:prSet presAssocID="{209824EC-B414-4A04-8831-0BB15C5D3146}" presName="composite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es-MX"/>
        </a:p>
      </dgm:t>
    </dgm:pt>
    <dgm:pt modelId="{F93C4812-C1E2-4047-81EA-3A0983F92E74}" type="pres">
      <dgm:prSet presAssocID="{C792C6BB-381C-4638-809D-B9DABBFACEF9}" presName="roof" presStyleLbl="dkBgShp" presStyleIdx="0" presStyleCnt="2" custLinFactNeighborY="14941"/>
      <dgm:spPr/>
      <dgm:t>
        <a:bodyPr/>
        <a:lstStyle/>
        <a:p>
          <a:endParaRPr lang="es-MX"/>
        </a:p>
      </dgm:t>
    </dgm:pt>
    <dgm:pt modelId="{B431D896-8328-4FF1-8094-A46234179757}" type="pres">
      <dgm:prSet presAssocID="{C792C6BB-381C-4638-809D-B9DABBFACEF9}" presName="pillars" presStyleCnt="0"/>
      <dgm:spPr/>
      <dgm:t>
        <a:bodyPr/>
        <a:lstStyle/>
        <a:p>
          <a:endParaRPr lang="es-MX"/>
        </a:p>
      </dgm:t>
    </dgm:pt>
    <dgm:pt modelId="{43ADFDF0-57F8-4E94-A978-F3E4727E9915}" type="pres">
      <dgm:prSet presAssocID="{C792C6BB-381C-4638-809D-B9DABBFACEF9}" presName="pillar1" presStyleLbl="node1" presStyleIdx="0" presStyleCnt="3" custScaleY="117381">
        <dgm:presLayoutVars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6A52D344-F588-4B5F-AC13-E8CB87610EC4}" type="pres">
      <dgm:prSet presAssocID="{51699A41-44D1-49D6-B761-28A7A4EC97F4}" presName="pillarX" presStyleLbl="node1" presStyleIdx="1" presStyleCnt="3" custScaleY="117381">
        <dgm:presLayoutVars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88EA399C-700C-4E3F-B624-A36C9CF03359}" type="pres">
      <dgm:prSet presAssocID="{26CA686C-27AE-48F3-823D-15169A222BD0}" presName="pillarX" presStyleLbl="node1" presStyleIdx="2" presStyleCnt="3" custScaleY="117381">
        <dgm:presLayoutVars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DE1F5E9F-EF9C-4A00-90B1-219676DE1369}" type="pres">
      <dgm:prSet presAssocID="{C792C6BB-381C-4638-809D-B9DABBFACEF9}" presName="base" presStyleLbl="dkBgShp" presStyleIdx="1" presStyleCnt="2"/>
      <dgm:spPr/>
      <dgm:t>
        <a:bodyPr/>
        <a:lstStyle/>
        <a:p>
          <a:endParaRPr lang="es-MX"/>
        </a:p>
      </dgm:t>
    </dgm:pt>
  </dgm:ptLst>
  <dgm:cxnLst>
    <dgm:cxn modelId="{38D015A6-EBF5-43F0-86E6-9576B27E7456}" type="presOf" srcId="{26CA686C-27AE-48F3-823D-15169A222BD0}" destId="{88EA399C-700C-4E3F-B624-A36C9CF03359}" srcOrd="0" destOrd="0" presId="urn:microsoft.com/office/officeart/2005/8/layout/hList3"/>
    <dgm:cxn modelId="{8BE0291A-A31D-4909-BFF4-B040AE1D5541}" type="presOf" srcId="{51699A41-44D1-49D6-B761-28A7A4EC97F4}" destId="{6A52D344-F588-4B5F-AC13-E8CB87610EC4}" srcOrd="0" destOrd="0" presId="urn:microsoft.com/office/officeart/2005/8/layout/hList3"/>
    <dgm:cxn modelId="{70F19D4A-BB6E-4972-BB59-FF8C8D8DD5E4}" srcId="{C792C6BB-381C-4638-809D-B9DABBFACEF9}" destId="{C33158FB-A122-4B46-BAE7-66642554F193}" srcOrd="0" destOrd="0" parTransId="{21611A2D-1C6E-4E1B-AB0A-3767BF995FB3}" sibTransId="{F82A6EDC-127B-436D-8923-84F1F81D87DD}"/>
    <dgm:cxn modelId="{B1EEDF0B-51C0-4DC1-90E9-AE611C8594CF}" type="presOf" srcId="{209824EC-B414-4A04-8831-0BB15C5D3146}" destId="{8E369C46-9C27-4CEA-9274-3F862CE3A8AB}" srcOrd="0" destOrd="0" presId="urn:microsoft.com/office/officeart/2005/8/layout/hList3"/>
    <dgm:cxn modelId="{831B8F50-3E98-4888-8313-8137D8791188}" type="presOf" srcId="{C33158FB-A122-4B46-BAE7-66642554F193}" destId="{43ADFDF0-57F8-4E94-A978-F3E4727E9915}" srcOrd="0" destOrd="0" presId="urn:microsoft.com/office/officeart/2005/8/layout/hList3"/>
    <dgm:cxn modelId="{7EDE4768-9E61-43CD-8A2D-8C2E67CEA6E2}" srcId="{209824EC-B414-4A04-8831-0BB15C5D3146}" destId="{C792C6BB-381C-4638-809D-B9DABBFACEF9}" srcOrd="0" destOrd="0" parTransId="{2BE6801D-E8A1-4C49-8499-4D16E11AD3D0}" sibTransId="{5A46BC1F-0012-4664-82A5-AD49D6F20163}"/>
    <dgm:cxn modelId="{685CD4FD-5082-4970-BDD1-4E279E98683D}" type="presOf" srcId="{C792C6BB-381C-4638-809D-B9DABBFACEF9}" destId="{F93C4812-C1E2-4047-81EA-3A0983F92E74}" srcOrd="0" destOrd="0" presId="urn:microsoft.com/office/officeart/2005/8/layout/hList3"/>
    <dgm:cxn modelId="{A3434ADC-00C5-4F05-BF81-9224762A7D1F}" srcId="{C792C6BB-381C-4638-809D-B9DABBFACEF9}" destId="{26CA686C-27AE-48F3-823D-15169A222BD0}" srcOrd="2" destOrd="0" parTransId="{2A8E02C7-3C26-4ECF-A404-9E6DC3FD51B7}" sibTransId="{AD502B84-0D87-45FB-95F2-089EFD1D8ACB}"/>
    <dgm:cxn modelId="{7607FDC5-FAAA-4A6B-8A57-7B36C5783AF5}" srcId="{C792C6BB-381C-4638-809D-B9DABBFACEF9}" destId="{51699A41-44D1-49D6-B761-28A7A4EC97F4}" srcOrd="1" destOrd="0" parTransId="{29160F7F-8207-4284-8B17-315CEB7850DF}" sibTransId="{B2DD36CB-61E7-40DF-8AAA-45D53A61E7F1}"/>
    <dgm:cxn modelId="{A909DF70-39CD-44FA-9554-B272C6576112}" type="presParOf" srcId="{8E369C46-9C27-4CEA-9274-3F862CE3A8AB}" destId="{F93C4812-C1E2-4047-81EA-3A0983F92E74}" srcOrd="0" destOrd="0" presId="urn:microsoft.com/office/officeart/2005/8/layout/hList3"/>
    <dgm:cxn modelId="{AFFCED69-EF39-4E47-B261-C24C5A93FDC5}" type="presParOf" srcId="{8E369C46-9C27-4CEA-9274-3F862CE3A8AB}" destId="{B431D896-8328-4FF1-8094-A46234179757}" srcOrd="1" destOrd="0" presId="urn:microsoft.com/office/officeart/2005/8/layout/hList3"/>
    <dgm:cxn modelId="{3F9D4128-5886-415F-9EB5-24531B3B9706}" type="presParOf" srcId="{B431D896-8328-4FF1-8094-A46234179757}" destId="{43ADFDF0-57F8-4E94-A978-F3E4727E9915}" srcOrd="0" destOrd="0" presId="urn:microsoft.com/office/officeart/2005/8/layout/hList3"/>
    <dgm:cxn modelId="{F95A1300-81CB-471C-B239-92291C956B24}" type="presParOf" srcId="{B431D896-8328-4FF1-8094-A46234179757}" destId="{6A52D344-F588-4B5F-AC13-E8CB87610EC4}" srcOrd="1" destOrd="0" presId="urn:microsoft.com/office/officeart/2005/8/layout/hList3"/>
    <dgm:cxn modelId="{9E14FF9D-8632-4E9C-85C9-98EBA734F6BD}" type="presParOf" srcId="{B431D896-8328-4FF1-8094-A46234179757}" destId="{88EA399C-700C-4E3F-B624-A36C9CF03359}" srcOrd="2" destOrd="0" presId="urn:microsoft.com/office/officeart/2005/8/layout/hList3"/>
    <dgm:cxn modelId="{F5B88575-25AD-4EE6-A3F3-10C4CDCAB756}" type="presParOf" srcId="{8E369C46-9C27-4CEA-9274-3F862CE3A8AB}" destId="{DE1F5E9F-EF9C-4A00-90B1-219676DE1369}" srcOrd="2" destOrd="0" presId="urn:microsoft.com/office/officeart/2005/8/layout/hList3"/>
  </dgm:cxnLst>
  <dgm:bg>
    <a:solidFill>
      <a:schemeClr val="bg2"/>
    </a:solidFill>
  </dgm:bg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6BE17A64-BCAD-492E-8E45-6FD808B605C0}" type="doc">
      <dgm:prSet loTypeId="urn:microsoft.com/office/officeart/2005/8/layout/hProcess9" loCatId="process" qsTypeId="urn:microsoft.com/office/officeart/2005/8/quickstyle/simple2" qsCatId="simple" csTypeId="urn:microsoft.com/office/officeart/2005/8/colors/accent6_1" csCatId="accent6" phldr="1"/>
      <dgm:spPr/>
      <dgm:t>
        <a:bodyPr/>
        <a:lstStyle/>
        <a:p>
          <a:endParaRPr lang="es-ES"/>
        </a:p>
      </dgm:t>
    </dgm:pt>
    <dgm:pt modelId="{869104C1-40D1-4AB5-A16F-B164855B6D34}">
      <dgm:prSet phldrT="[Texto]" custT="1"/>
      <dgm:spPr/>
      <dgm:t>
        <a:bodyPr/>
        <a:lstStyle/>
        <a:p>
          <a:r>
            <a:rPr lang="es-MX" sz="1500" b="1" dirty="0" smtClean="0"/>
            <a:t>Regulación Sanitaria y Política Fiscal</a:t>
          </a:r>
          <a:endParaRPr lang="es-ES" sz="1500" b="1" dirty="0"/>
        </a:p>
      </dgm:t>
    </dgm:pt>
    <dgm:pt modelId="{C7F1C8FA-782B-49D4-B9F2-8EE519090861}" type="parTrans" cxnId="{56D4ECD1-887F-42B7-9811-DD1AE30833A9}">
      <dgm:prSet/>
      <dgm:spPr/>
      <dgm:t>
        <a:bodyPr/>
        <a:lstStyle/>
        <a:p>
          <a:endParaRPr lang="es-ES" sz="1100" b="1">
            <a:solidFill>
              <a:schemeClr val="tx1"/>
            </a:solidFill>
          </a:endParaRPr>
        </a:p>
      </dgm:t>
    </dgm:pt>
    <dgm:pt modelId="{B4F5A632-DBD2-476E-86C5-95FF0779BD5A}" type="sibTrans" cxnId="{56D4ECD1-887F-42B7-9811-DD1AE30833A9}">
      <dgm:prSet/>
      <dgm:spPr/>
      <dgm:t>
        <a:bodyPr/>
        <a:lstStyle/>
        <a:p>
          <a:endParaRPr lang="es-ES" sz="1100" b="1">
            <a:solidFill>
              <a:schemeClr val="tx1"/>
            </a:solidFill>
          </a:endParaRPr>
        </a:p>
      </dgm:t>
    </dgm:pt>
    <dgm:pt modelId="{603EEB07-4AE4-424E-9E18-A92BF79B13D8}">
      <dgm:prSet phldrT="[Texto]" custT="1"/>
      <dgm:spPr/>
      <dgm:t>
        <a:bodyPr/>
        <a:lstStyle/>
        <a:p>
          <a:r>
            <a:rPr lang="es-MX" sz="1600" b="1" dirty="0" smtClean="0"/>
            <a:t>Atención Médica</a:t>
          </a:r>
          <a:endParaRPr lang="es-ES" sz="1600" b="1" dirty="0"/>
        </a:p>
      </dgm:t>
    </dgm:pt>
    <dgm:pt modelId="{BFC98B08-78BA-4949-B4BA-6F3AAABB97A2}" type="parTrans" cxnId="{D3B01BBB-EA67-4085-94C5-B1DE78AD50EC}">
      <dgm:prSet/>
      <dgm:spPr/>
      <dgm:t>
        <a:bodyPr/>
        <a:lstStyle/>
        <a:p>
          <a:endParaRPr lang="es-ES" sz="2000">
            <a:solidFill>
              <a:schemeClr val="tx1"/>
            </a:solidFill>
          </a:endParaRPr>
        </a:p>
      </dgm:t>
    </dgm:pt>
    <dgm:pt modelId="{EAF56CA2-D82E-4AB0-94B4-A68CEA52E97B}" type="sibTrans" cxnId="{D3B01BBB-EA67-4085-94C5-B1DE78AD50EC}">
      <dgm:prSet/>
      <dgm:spPr/>
      <dgm:t>
        <a:bodyPr/>
        <a:lstStyle/>
        <a:p>
          <a:endParaRPr lang="es-ES" sz="2000">
            <a:solidFill>
              <a:schemeClr val="tx1"/>
            </a:solidFill>
          </a:endParaRPr>
        </a:p>
      </dgm:t>
    </dgm:pt>
    <dgm:pt modelId="{B418165E-4CEE-4A00-B33C-BB6C27C4655E}">
      <dgm:prSet phldrT="[Texto]" custT="1"/>
      <dgm:spPr/>
      <dgm:t>
        <a:bodyPr/>
        <a:lstStyle/>
        <a:p>
          <a:r>
            <a:rPr lang="es-MX" sz="1600" b="1" dirty="0" smtClean="0"/>
            <a:t>Promoción de la Salud</a:t>
          </a:r>
          <a:endParaRPr lang="es-ES" sz="1600" b="1" dirty="0"/>
        </a:p>
      </dgm:t>
    </dgm:pt>
    <dgm:pt modelId="{09654E8E-646C-4906-AB16-6233D5A1EE94}" type="parTrans" cxnId="{72393A71-1A11-4FCA-98D3-095CA45BBC63}">
      <dgm:prSet/>
      <dgm:spPr/>
      <dgm:t>
        <a:bodyPr/>
        <a:lstStyle/>
        <a:p>
          <a:endParaRPr lang="es-ES" sz="2000">
            <a:solidFill>
              <a:schemeClr val="tx1"/>
            </a:solidFill>
          </a:endParaRPr>
        </a:p>
      </dgm:t>
    </dgm:pt>
    <dgm:pt modelId="{25C3448E-ABE0-4DC0-8F2A-5426930234D3}" type="sibTrans" cxnId="{72393A71-1A11-4FCA-98D3-095CA45BBC63}">
      <dgm:prSet/>
      <dgm:spPr/>
      <dgm:t>
        <a:bodyPr/>
        <a:lstStyle/>
        <a:p>
          <a:endParaRPr lang="es-ES" sz="2000">
            <a:solidFill>
              <a:schemeClr val="tx1"/>
            </a:solidFill>
          </a:endParaRPr>
        </a:p>
      </dgm:t>
    </dgm:pt>
    <dgm:pt modelId="{FC31D85B-FBA2-4D6A-A780-77DDC718D854}" type="pres">
      <dgm:prSet presAssocID="{6BE17A64-BCAD-492E-8E45-6FD808B605C0}" presName="CompostProcess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s-ES"/>
        </a:p>
      </dgm:t>
    </dgm:pt>
    <dgm:pt modelId="{4848CBF6-2AD7-454E-80F1-C630853600BC}" type="pres">
      <dgm:prSet presAssocID="{6BE17A64-BCAD-492E-8E45-6FD808B605C0}" presName="arrow" presStyleLbl="bgShp" presStyleIdx="0" presStyleCnt="1"/>
      <dgm:spPr>
        <a:solidFill>
          <a:srgbClr val="C00000"/>
        </a:solidFill>
      </dgm:spPr>
      <dgm:t>
        <a:bodyPr/>
        <a:lstStyle/>
        <a:p>
          <a:endParaRPr lang="es-ES"/>
        </a:p>
      </dgm:t>
    </dgm:pt>
    <dgm:pt modelId="{AD7E7D4B-11D8-45F8-B6C3-676C46D18E69}" type="pres">
      <dgm:prSet presAssocID="{6BE17A64-BCAD-492E-8E45-6FD808B605C0}" presName="linearProcess" presStyleCnt="0"/>
      <dgm:spPr/>
      <dgm:t>
        <a:bodyPr/>
        <a:lstStyle/>
        <a:p>
          <a:endParaRPr lang="es-ES"/>
        </a:p>
      </dgm:t>
    </dgm:pt>
    <dgm:pt modelId="{D47222A0-F719-4C17-8A7B-CA2E995211F9}" type="pres">
      <dgm:prSet presAssocID="{B418165E-4CEE-4A00-B33C-BB6C27C4655E}" presName="text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C4918CF4-F408-4D30-9B6E-6D9049F15319}" type="pres">
      <dgm:prSet presAssocID="{25C3448E-ABE0-4DC0-8F2A-5426930234D3}" presName="sibTrans" presStyleCnt="0"/>
      <dgm:spPr/>
      <dgm:t>
        <a:bodyPr/>
        <a:lstStyle/>
        <a:p>
          <a:endParaRPr lang="es-ES"/>
        </a:p>
      </dgm:t>
    </dgm:pt>
    <dgm:pt modelId="{0A177EC1-2471-4440-A62D-EAD09F2C5181}" type="pres">
      <dgm:prSet presAssocID="{603EEB07-4AE4-424E-9E18-A92BF79B13D8}" presName="text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9A71E22C-DEE4-4EDF-A0C4-1511CD1F6C7D}" type="pres">
      <dgm:prSet presAssocID="{EAF56CA2-D82E-4AB0-94B4-A68CEA52E97B}" presName="sibTrans" presStyleCnt="0"/>
      <dgm:spPr/>
      <dgm:t>
        <a:bodyPr/>
        <a:lstStyle/>
        <a:p>
          <a:endParaRPr lang="es-ES"/>
        </a:p>
      </dgm:t>
    </dgm:pt>
    <dgm:pt modelId="{F3F03651-6E2E-455B-88C1-443A82F889E9}" type="pres">
      <dgm:prSet presAssocID="{869104C1-40D1-4AB5-A16F-B164855B6D34}" presName="text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</dgm:ptLst>
  <dgm:cxnLst>
    <dgm:cxn modelId="{D3B01BBB-EA67-4085-94C5-B1DE78AD50EC}" srcId="{6BE17A64-BCAD-492E-8E45-6FD808B605C0}" destId="{603EEB07-4AE4-424E-9E18-A92BF79B13D8}" srcOrd="1" destOrd="0" parTransId="{BFC98B08-78BA-4949-B4BA-6F3AAABB97A2}" sibTransId="{EAF56CA2-D82E-4AB0-94B4-A68CEA52E97B}"/>
    <dgm:cxn modelId="{798020D0-7174-4FC3-AFD9-580566C6A7CE}" type="presOf" srcId="{6BE17A64-BCAD-492E-8E45-6FD808B605C0}" destId="{FC31D85B-FBA2-4D6A-A780-77DDC718D854}" srcOrd="0" destOrd="0" presId="urn:microsoft.com/office/officeart/2005/8/layout/hProcess9"/>
    <dgm:cxn modelId="{BE530BAA-6DDB-4CBD-8532-248A76DA074C}" type="presOf" srcId="{603EEB07-4AE4-424E-9E18-A92BF79B13D8}" destId="{0A177EC1-2471-4440-A62D-EAD09F2C5181}" srcOrd="0" destOrd="0" presId="urn:microsoft.com/office/officeart/2005/8/layout/hProcess9"/>
    <dgm:cxn modelId="{72393A71-1A11-4FCA-98D3-095CA45BBC63}" srcId="{6BE17A64-BCAD-492E-8E45-6FD808B605C0}" destId="{B418165E-4CEE-4A00-B33C-BB6C27C4655E}" srcOrd="0" destOrd="0" parTransId="{09654E8E-646C-4906-AB16-6233D5A1EE94}" sibTransId="{25C3448E-ABE0-4DC0-8F2A-5426930234D3}"/>
    <dgm:cxn modelId="{D5ECE8CE-CE47-43ED-9A01-22968B77AC6A}" type="presOf" srcId="{869104C1-40D1-4AB5-A16F-B164855B6D34}" destId="{F3F03651-6E2E-455B-88C1-443A82F889E9}" srcOrd="0" destOrd="0" presId="urn:microsoft.com/office/officeart/2005/8/layout/hProcess9"/>
    <dgm:cxn modelId="{FFCFC4B3-DAEC-4B56-A276-ADD6A77508D7}" type="presOf" srcId="{B418165E-4CEE-4A00-B33C-BB6C27C4655E}" destId="{D47222A0-F719-4C17-8A7B-CA2E995211F9}" srcOrd="0" destOrd="0" presId="urn:microsoft.com/office/officeart/2005/8/layout/hProcess9"/>
    <dgm:cxn modelId="{56D4ECD1-887F-42B7-9811-DD1AE30833A9}" srcId="{6BE17A64-BCAD-492E-8E45-6FD808B605C0}" destId="{869104C1-40D1-4AB5-A16F-B164855B6D34}" srcOrd="2" destOrd="0" parTransId="{C7F1C8FA-782B-49D4-B9F2-8EE519090861}" sibTransId="{B4F5A632-DBD2-476E-86C5-95FF0779BD5A}"/>
    <dgm:cxn modelId="{2750D96F-6007-4D6C-9AAE-CCB127EC347F}" type="presParOf" srcId="{FC31D85B-FBA2-4D6A-A780-77DDC718D854}" destId="{4848CBF6-2AD7-454E-80F1-C630853600BC}" srcOrd="0" destOrd="0" presId="urn:microsoft.com/office/officeart/2005/8/layout/hProcess9"/>
    <dgm:cxn modelId="{404443E8-9AD7-4B49-8762-7E9AAAD0B87A}" type="presParOf" srcId="{FC31D85B-FBA2-4D6A-A780-77DDC718D854}" destId="{AD7E7D4B-11D8-45F8-B6C3-676C46D18E69}" srcOrd="1" destOrd="0" presId="urn:microsoft.com/office/officeart/2005/8/layout/hProcess9"/>
    <dgm:cxn modelId="{84896E7D-3702-433E-9900-0DFEA28234DB}" type="presParOf" srcId="{AD7E7D4B-11D8-45F8-B6C3-676C46D18E69}" destId="{D47222A0-F719-4C17-8A7B-CA2E995211F9}" srcOrd="0" destOrd="0" presId="urn:microsoft.com/office/officeart/2005/8/layout/hProcess9"/>
    <dgm:cxn modelId="{A022B675-D80D-4AA4-BE52-81FFB167D746}" type="presParOf" srcId="{AD7E7D4B-11D8-45F8-B6C3-676C46D18E69}" destId="{C4918CF4-F408-4D30-9B6E-6D9049F15319}" srcOrd="1" destOrd="0" presId="urn:microsoft.com/office/officeart/2005/8/layout/hProcess9"/>
    <dgm:cxn modelId="{6696F3A0-DA85-4FFF-8A1A-818D4A9260EF}" type="presParOf" srcId="{AD7E7D4B-11D8-45F8-B6C3-676C46D18E69}" destId="{0A177EC1-2471-4440-A62D-EAD09F2C5181}" srcOrd="2" destOrd="0" presId="urn:microsoft.com/office/officeart/2005/8/layout/hProcess9"/>
    <dgm:cxn modelId="{677B4772-2264-4AD4-8092-A4236F17A803}" type="presParOf" srcId="{AD7E7D4B-11D8-45F8-B6C3-676C46D18E69}" destId="{9A71E22C-DEE4-4EDF-A0C4-1511CD1F6C7D}" srcOrd="3" destOrd="0" presId="urn:microsoft.com/office/officeart/2005/8/layout/hProcess9"/>
    <dgm:cxn modelId="{87ADD7AE-12E5-4CF8-938B-A441BE6E09E7}" type="presParOf" srcId="{AD7E7D4B-11D8-45F8-B6C3-676C46D18E69}" destId="{F3F03651-6E2E-455B-88C1-443A82F889E9}" srcOrd="4" destOrd="0" presId="urn:microsoft.com/office/officeart/2005/8/layout/hProcess9"/>
  </dgm:cxnLst>
  <dgm:bg>
    <a:solidFill>
      <a:schemeClr val="accent6">
        <a:lumMod val="20000"/>
        <a:lumOff val="80000"/>
      </a:schemeClr>
    </a:solidFill>
  </dgm:bg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6BE17A64-BCAD-492E-8E45-6FD808B605C0}" type="doc">
      <dgm:prSet loTypeId="urn:microsoft.com/office/officeart/2005/8/layout/hProcess9" loCatId="process" qsTypeId="urn:microsoft.com/office/officeart/2005/8/quickstyle/simple2" qsCatId="simple" csTypeId="urn:microsoft.com/office/officeart/2005/8/colors/accent6_1" csCatId="accent6" phldr="1"/>
      <dgm:spPr/>
      <dgm:t>
        <a:bodyPr/>
        <a:lstStyle/>
        <a:p>
          <a:endParaRPr lang="es-ES"/>
        </a:p>
      </dgm:t>
    </dgm:pt>
    <dgm:pt modelId="{7C9A0B6A-D4A4-44AB-9909-B59370112F2E}">
      <dgm:prSet phldrT="[Texto]" custT="1"/>
      <dgm:spPr/>
      <dgm:t>
        <a:bodyPr/>
        <a:lstStyle/>
        <a:p>
          <a:r>
            <a:rPr lang="es-MX" sz="1100" b="1" dirty="0" smtClean="0"/>
            <a:t>Fortalecimiento del 1er. Nivel de Atención.</a:t>
          </a:r>
          <a:endParaRPr lang="es-ES" sz="1100" b="1" dirty="0"/>
        </a:p>
      </dgm:t>
    </dgm:pt>
    <dgm:pt modelId="{1F76023E-0B6E-45B5-8ED9-1EE166AC60D3}" type="parTrans" cxnId="{EDE0C491-5451-44F5-92D1-0B8482268BDD}">
      <dgm:prSet/>
      <dgm:spPr/>
      <dgm:t>
        <a:bodyPr/>
        <a:lstStyle/>
        <a:p>
          <a:endParaRPr lang="es-ES" sz="1100" b="1">
            <a:solidFill>
              <a:schemeClr val="tx1"/>
            </a:solidFill>
          </a:endParaRPr>
        </a:p>
      </dgm:t>
    </dgm:pt>
    <dgm:pt modelId="{4A512E95-845E-445C-AA33-01647A8178C7}" type="sibTrans" cxnId="{EDE0C491-5451-44F5-92D1-0B8482268BDD}">
      <dgm:prSet/>
      <dgm:spPr/>
      <dgm:t>
        <a:bodyPr/>
        <a:lstStyle/>
        <a:p>
          <a:endParaRPr lang="es-ES" sz="1100" b="1">
            <a:solidFill>
              <a:schemeClr val="tx1"/>
            </a:solidFill>
          </a:endParaRPr>
        </a:p>
      </dgm:t>
    </dgm:pt>
    <dgm:pt modelId="{603EEB07-4AE4-424E-9E18-A92BF79B13D8}">
      <dgm:prSet phldrT="[Texto]" custT="1"/>
      <dgm:spPr/>
      <dgm:t>
        <a:bodyPr/>
        <a:lstStyle/>
        <a:p>
          <a:r>
            <a:rPr lang="es-MX" sz="1600" b="1" dirty="0" smtClean="0"/>
            <a:t>UNEME EC</a:t>
          </a:r>
          <a:endParaRPr lang="es-ES" sz="1600" b="1" dirty="0"/>
        </a:p>
      </dgm:t>
    </dgm:pt>
    <dgm:pt modelId="{BFC98B08-78BA-4949-B4BA-6F3AAABB97A2}" type="parTrans" cxnId="{D3B01BBB-EA67-4085-94C5-B1DE78AD50EC}">
      <dgm:prSet/>
      <dgm:spPr/>
      <dgm:t>
        <a:bodyPr/>
        <a:lstStyle/>
        <a:p>
          <a:endParaRPr lang="es-ES" sz="2000">
            <a:solidFill>
              <a:schemeClr val="tx1"/>
            </a:solidFill>
          </a:endParaRPr>
        </a:p>
      </dgm:t>
    </dgm:pt>
    <dgm:pt modelId="{EAF56CA2-D82E-4AB0-94B4-A68CEA52E97B}" type="sibTrans" cxnId="{D3B01BBB-EA67-4085-94C5-B1DE78AD50EC}">
      <dgm:prSet/>
      <dgm:spPr/>
      <dgm:t>
        <a:bodyPr/>
        <a:lstStyle/>
        <a:p>
          <a:endParaRPr lang="es-ES" sz="2000">
            <a:solidFill>
              <a:schemeClr val="tx1"/>
            </a:solidFill>
          </a:endParaRPr>
        </a:p>
      </dgm:t>
    </dgm:pt>
    <dgm:pt modelId="{B418165E-4CEE-4A00-B33C-BB6C27C4655E}">
      <dgm:prSet phldrT="[Texto]" custT="1"/>
      <dgm:spPr/>
      <dgm:t>
        <a:bodyPr/>
        <a:lstStyle/>
        <a:p>
          <a:r>
            <a:rPr lang="es-MX" sz="1600" b="1" dirty="0" err="1" smtClean="0"/>
            <a:t>GAM</a:t>
          </a:r>
          <a:endParaRPr lang="es-ES" sz="1600" b="1" dirty="0"/>
        </a:p>
      </dgm:t>
    </dgm:pt>
    <dgm:pt modelId="{09654E8E-646C-4906-AB16-6233D5A1EE94}" type="parTrans" cxnId="{72393A71-1A11-4FCA-98D3-095CA45BBC63}">
      <dgm:prSet/>
      <dgm:spPr/>
      <dgm:t>
        <a:bodyPr/>
        <a:lstStyle/>
        <a:p>
          <a:endParaRPr lang="es-ES" sz="2000">
            <a:solidFill>
              <a:schemeClr val="tx1"/>
            </a:solidFill>
          </a:endParaRPr>
        </a:p>
      </dgm:t>
    </dgm:pt>
    <dgm:pt modelId="{25C3448E-ABE0-4DC0-8F2A-5426930234D3}" type="sibTrans" cxnId="{72393A71-1A11-4FCA-98D3-095CA45BBC63}">
      <dgm:prSet/>
      <dgm:spPr/>
      <dgm:t>
        <a:bodyPr/>
        <a:lstStyle/>
        <a:p>
          <a:endParaRPr lang="es-ES" sz="2000">
            <a:solidFill>
              <a:schemeClr val="tx1"/>
            </a:solidFill>
          </a:endParaRPr>
        </a:p>
      </dgm:t>
    </dgm:pt>
    <dgm:pt modelId="{8300E756-FC92-42F3-9113-7A813E08F81A}">
      <dgm:prSet phldrT="[Texto]" custT="1"/>
      <dgm:spPr/>
      <dgm:t>
        <a:bodyPr/>
        <a:lstStyle/>
        <a:p>
          <a:r>
            <a:rPr lang="es-MX" sz="1200" b="1" dirty="0" smtClean="0"/>
            <a:t>Grupos Preventivos</a:t>
          </a:r>
          <a:endParaRPr lang="es-ES" sz="1200" b="1" dirty="0"/>
        </a:p>
      </dgm:t>
    </dgm:pt>
    <dgm:pt modelId="{858A12F1-9AFB-4CCB-81EB-D800E1DC42F3}" type="parTrans" cxnId="{7BA91A90-36F5-4547-8CA6-DA334D7B2407}">
      <dgm:prSet/>
      <dgm:spPr/>
    </dgm:pt>
    <dgm:pt modelId="{871AC318-48F4-4C50-9A55-C5E7FACA058E}" type="sibTrans" cxnId="{7BA91A90-36F5-4547-8CA6-DA334D7B2407}">
      <dgm:prSet/>
      <dgm:spPr/>
    </dgm:pt>
    <dgm:pt modelId="{76906A8B-99C8-4767-93D3-7FAF793E9BDB}">
      <dgm:prSet phldrT="[Texto]" custT="1"/>
      <dgm:spPr/>
      <dgm:t>
        <a:bodyPr/>
        <a:lstStyle/>
        <a:p>
          <a:r>
            <a:rPr lang="es-MX" sz="1200" b="1" dirty="0" smtClean="0"/>
            <a:t>Modelo de Abordaje Integral</a:t>
          </a:r>
          <a:endParaRPr lang="es-ES" sz="1200" b="1" dirty="0"/>
        </a:p>
      </dgm:t>
    </dgm:pt>
    <dgm:pt modelId="{091154D1-B7EA-432D-97F0-B62539B79810}" type="parTrans" cxnId="{5352A729-2830-4575-AF7C-0249AF18DD38}">
      <dgm:prSet/>
      <dgm:spPr/>
    </dgm:pt>
    <dgm:pt modelId="{A297E74B-FE71-484C-A657-6B906752F04E}" type="sibTrans" cxnId="{5352A729-2830-4575-AF7C-0249AF18DD38}">
      <dgm:prSet/>
      <dgm:spPr/>
    </dgm:pt>
    <dgm:pt modelId="{C50A0262-E4F1-4793-8D8B-6ED0A6FFF92A}">
      <dgm:prSet phldrT="[Texto]" custT="1"/>
      <dgm:spPr/>
      <dgm:t>
        <a:bodyPr/>
        <a:lstStyle/>
        <a:p>
          <a:r>
            <a:rPr lang="es-MX" sz="1200" b="1" dirty="0" smtClean="0"/>
            <a:t>Grupo Operativo</a:t>
          </a:r>
          <a:endParaRPr lang="es-ES" sz="1200" b="1" dirty="0"/>
        </a:p>
      </dgm:t>
    </dgm:pt>
    <dgm:pt modelId="{2225BE39-F79C-4495-B8B1-7CADEBCBF941}" type="parTrans" cxnId="{7B15C48B-632D-47F9-82A4-969AD6DCF0F8}">
      <dgm:prSet/>
      <dgm:spPr/>
    </dgm:pt>
    <dgm:pt modelId="{493A67C7-B81C-4B3B-A935-A3D897D467B9}" type="sibTrans" cxnId="{7B15C48B-632D-47F9-82A4-969AD6DCF0F8}">
      <dgm:prSet/>
      <dgm:spPr/>
    </dgm:pt>
    <dgm:pt modelId="{FC31D85B-FBA2-4D6A-A780-77DDC718D854}" type="pres">
      <dgm:prSet presAssocID="{6BE17A64-BCAD-492E-8E45-6FD808B605C0}" presName="CompostProcess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s-ES"/>
        </a:p>
      </dgm:t>
    </dgm:pt>
    <dgm:pt modelId="{4848CBF6-2AD7-454E-80F1-C630853600BC}" type="pres">
      <dgm:prSet presAssocID="{6BE17A64-BCAD-492E-8E45-6FD808B605C0}" presName="arrow" presStyleLbl="bgShp" presStyleIdx="0" presStyleCnt="1"/>
      <dgm:spPr>
        <a:solidFill>
          <a:srgbClr val="C00000"/>
        </a:solidFill>
      </dgm:spPr>
      <dgm:t>
        <a:bodyPr/>
        <a:lstStyle/>
        <a:p>
          <a:endParaRPr lang="es-ES"/>
        </a:p>
      </dgm:t>
    </dgm:pt>
    <dgm:pt modelId="{AD7E7D4B-11D8-45F8-B6C3-676C46D18E69}" type="pres">
      <dgm:prSet presAssocID="{6BE17A64-BCAD-492E-8E45-6FD808B605C0}" presName="linearProcess" presStyleCnt="0"/>
      <dgm:spPr/>
      <dgm:t>
        <a:bodyPr/>
        <a:lstStyle/>
        <a:p>
          <a:endParaRPr lang="es-ES"/>
        </a:p>
      </dgm:t>
    </dgm:pt>
    <dgm:pt modelId="{B0F28973-F60E-4493-91EE-6AF821EE971E}" type="pres">
      <dgm:prSet presAssocID="{8300E756-FC92-42F3-9113-7A813E08F81A}" presName="textNode" presStyleLbl="node1" presStyleIdx="0" presStyleCnt="6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32847AEB-B4A8-4AC5-85C0-5CF0B359B9F4}" type="pres">
      <dgm:prSet presAssocID="{871AC318-48F4-4C50-9A55-C5E7FACA058E}" presName="sibTrans" presStyleCnt="0"/>
      <dgm:spPr/>
    </dgm:pt>
    <dgm:pt modelId="{BDD28CD8-A6F8-41FD-9FB8-769C84C6C747}" type="pres">
      <dgm:prSet presAssocID="{7C9A0B6A-D4A4-44AB-9909-B59370112F2E}" presName="textNode" presStyleLbl="node1" presStyleIdx="1" presStyleCnt="6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690651D9-7325-4574-BC59-BC2098203A97}" type="pres">
      <dgm:prSet presAssocID="{4A512E95-845E-445C-AA33-01647A8178C7}" presName="sibTrans" presStyleCnt="0"/>
      <dgm:spPr/>
      <dgm:t>
        <a:bodyPr/>
        <a:lstStyle/>
        <a:p>
          <a:endParaRPr lang="es-ES"/>
        </a:p>
      </dgm:t>
    </dgm:pt>
    <dgm:pt modelId="{9A350E96-E7C3-4454-BCE8-364E7FD00D8B}" type="pres">
      <dgm:prSet presAssocID="{76906A8B-99C8-4767-93D3-7FAF793E9BDB}" presName="textNode" presStyleLbl="node1" presStyleIdx="2" presStyleCnt="6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E6155F94-AA03-4098-91C4-7DA3A977FD81}" type="pres">
      <dgm:prSet presAssocID="{A297E74B-FE71-484C-A657-6B906752F04E}" presName="sibTrans" presStyleCnt="0"/>
      <dgm:spPr/>
    </dgm:pt>
    <dgm:pt modelId="{D47222A0-F719-4C17-8A7B-CA2E995211F9}" type="pres">
      <dgm:prSet presAssocID="{B418165E-4CEE-4A00-B33C-BB6C27C4655E}" presName="textNode" presStyleLbl="node1" presStyleIdx="3" presStyleCnt="6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C4918CF4-F408-4D30-9B6E-6D9049F15319}" type="pres">
      <dgm:prSet presAssocID="{25C3448E-ABE0-4DC0-8F2A-5426930234D3}" presName="sibTrans" presStyleCnt="0"/>
      <dgm:spPr/>
      <dgm:t>
        <a:bodyPr/>
        <a:lstStyle/>
        <a:p>
          <a:endParaRPr lang="es-ES"/>
        </a:p>
      </dgm:t>
    </dgm:pt>
    <dgm:pt modelId="{0A177EC1-2471-4440-A62D-EAD09F2C5181}" type="pres">
      <dgm:prSet presAssocID="{603EEB07-4AE4-424E-9E18-A92BF79B13D8}" presName="textNode" presStyleLbl="node1" presStyleIdx="4" presStyleCnt="6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9A71E22C-DEE4-4EDF-A0C4-1511CD1F6C7D}" type="pres">
      <dgm:prSet presAssocID="{EAF56CA2-D82E-4AB0-94B4-A68CEA52E97B}" presName="sibTrans" presStyleCnt="0"/>
      <dgm:spPr/>
      <dgm:t>
        <a:bodyPr/>
        <a:lstStyle/>
        <a:p>
          <a:endParaRPr lang="es-ES"/>
        </a:p>
      </dgm:t>
    </dgm:pt>
    <dgm:pt modelId="{F1FB9820-40D4-439A-92CB-A2AF2B0DADAE}" type="pres">
      <dgm:prSet presAssocID="{C50A0262-E4F1-4793-8D8B-6ED0A6FFF92A}" presName="textNode" presStyleLbl="node1" presStyleIdx="5" presStyleCnt="6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</dgm:ptLst>
  <dgm:cxnLst>
    <dgm:cxn modelId="{F0879050-586B-4D62-8028-D040344F3C0C}" type="presOf" srcId="{B418165E-4CEE-4A00-B33C-BB6C27C4655E}" destId="{D47222A0-F719-4C17-8A7B-CA2E995211F9}" srcOrd="0" destOrd="0" presId="urn:microsoft.com/office/officeart/2005/8/layout/hProcess9"/>
    <dgm:cxn modelId="{32BF316E-D468-43B3-819F-5E6CF5011CC4}" type="presOf" srcId="{6BE17A64-BCAD-492E-8E45-6FD808B605C0}" destId="{FC31D85B-FBA2-4D6A-A780-77DDC718D854}" srcOrd="0" destOrd="0" presId="urn:microsoft.com/office/officeart/2005/8/layout/hProcess9"/>
    <dgm:cxn modelId="{7BA91A90-36F5-4547-8CA6-DA334D7B2407}" srcId="{6BE17A64-BCAD-492E-8E45-6FD808B605C0}" destId="{8300E756-FC92-42F3-9113-7A813E08F81A}" srcOrd="0" destOrd="0" parTransId="{858A12F1-9AFB-4CCB-81EB-D800E1DC42F3}" sibTransId="{871AC318-48F4-4C50-9A55-C5E7FACA058E}"/>
    <dgm:cxn modelId="{5352A729-2830-4575-AF7C-0249AF18DD38}" srcId="{6BE17A64-BCAD-492E-8E45-6FD808B605C0}" destId="{76906A8B-99C8-4767-93D3-7FAF793E9BDB}" srcOrd="2" destOrd="0" parTransId="{091154D1-B7EA-432D-97F0-B62539B79810}" sibTransId="{A297E74B-FE71-484C-A657-6B906752F04E}"/>
    <dgm:cxn modelId="{80A7767E-2DCB-4E97-828B-5E957DE67FF9}" type="presOf" srcId="{8300E756-FC92-42F3-9113-7A813E08F81A}" destId="{B0F28973-F60E-4493-91EE-6AF821EE971E}" srcOrd="0" destOrd="0" presId="urn:microsoft.com/office/officeart/2005/8/layout/hProcess9"/>
    <dgm:cxn modelId="{EDE0C491-5451-44F5-92D1-0B8482268BDD}" srcId="{6BE17A64-BCAD-492E-8E45-6FD808B605C0}" destId="{7C9A0B6A-D4A4-44AB-9909-B59370112F2E}" srcOrd="1" destOrd="0" parTransId="{1F76023E-0B6E-45B5-8ED9-1EE166AC60D3}" sibTransId="{4A512E95-845E-445C-AA33-01647A8178C7}"/>
    <dgm:cxn modelId="{6F9FD062-EFDB-408B-B22F-EACBC5E0448C}" type="presOf" srcId="{C50A0262-E4F1-4793-8D8B-6ED0A6FFF92A}" destId="{F1FB9820-40D4-439A-92CB-A2AF2B0DADAE}" srcOrd="0" destOrd="0" presId="urn:microsoft.com/office/officeart/2005/8/layout/hProcess9"/>
    <dgm:cxn modelId="{7B15C48B-632D-47F9-82A4-969AD6DCF0F8}" srcId="{6BE17A64-BCAD-492E-8E45-6FD808B605C0}" destId="{C50A0262-E4F1-4793-8D8B-6ED0A6FFF92A}" srcOrd="5" destOrd="0" parTransId="{2225BE39-F79C-4495-B8B1-7CADEBCBF941}" sibTransId="{493A67C7-B81C-4B3B-A935-A3D897D467B9}"/>
    <dgm:cxn modelId="{72393A71-1A11-4FCA-98D3-095CA45BBC63}" srcId="{6BE17A64-BCAD-492E-8E45-6FD808B605C0}" destId="{B418165E-4CEE-4A00-B33C-BB6C27C4655E}" srcOrd="3" destOrd="0" parTransId="{09654E8E-646C-4906-AB16-6233D5A1EE94}" sibTransId="{25C3448E-ABE0-4DC0-8F2A-5426930234D3}"/>
    <dgm:cxn modelId="{BA5F0482-21A7-444A-B08B-A6D4BD58E08A}" type="presOf" srcId="{7C9A0B6A-D4A4-44AB-9909-B59370112F2E}" destId="{BDD28CD8-A6F8-41FD-9FB8-769C84C6C747}" srcOrd="0" destOrd="0" presId="urn:microsoft.com/office/officeart/2005/8/layout/hProcess9"/>
    <dgm:cxn modelId="{D3B01BBB-EA67-4085-94C5-B1DE78AD50EC}" srcId="{6BE17A64-BCAD-492E-8E45-6FD808B605C0}" destId="{603EEB07-4AE4-424E-9E18-A92BF79B13D8}" srcOrd="4" destOrd="0" parTransId="{BFC98B08-78BA-4949-B4BA-6F3AAABB97A2}" sibTransId="{EAF56CA2-D82E-4AB0-94B4-A68CEA52E97B}"/>
    <dgm:cxn modelId="{FC459669-2C07-4665-B426-CBF165B85DCC}" type="presOf" srcId="{76906A8B-99C8-4767-93D3-7FAF793E9BDB}" destId="{9A350E96-E7C3-4454-BCE8-364E7FD00D8B}" srcOrd="0" destOrd="0" presId="urn:microsoft.com/office/officeart/2005/8/layout/hProcess9"/>
    <dgm:cxn modelId="{8261CAB3-F9B6-4CE6-8B12-9621BF461A9F}" type="presOf" srcId="{603EEB07-4AE4-424E-9E18-A92BF79B13D8}" destId="{0A177EC1-2471-4440-A62D-EAD09F2C5181}" srcOrd="0" destOrd="0" presId="urn:microsoft.com/office/officeart/2005/8/layout/hProcess9"/>
    <dgm:cxn modelId="{29216F37-3B40-4BBC-9060-E05728C35804}" type="presParOf" srcId="{FC31D85B-FBA2-4D6A-A780-77DDC718D854}" destId="{4848CBF6-2AD7-454E-80F1-C630853600BC}" srcOrd="0" destOrd="0" presId="urn:microsoft.com/office/officeart/2005/8/layout/hProcess9"/>
    <dgm:cxn modelId="{996AD530-F350-4E41-A73B-BB1FEC7AA565}" type="presParOf" srcId="{FC31D85B-FBA2-4D6A-A780-77DDC718D854}" destId="{AD7E7D4B-11D8-45F8-B6C3-676C46D18E69}" srcOrd="1" destOrd="0" presId="urn:microsoft.com/office/officeart/2005/8/layout/hProcess9"/>
    <dgm:cxn modelId="{4D689046-F60B-4945-BC5A-DCD8D6D80693}" type="presParOf" srcId="{AD7E7D4B-11D8-45F8-B6C3-676C46D18E69}" destId="{B0F28973-F60E-4493-91EE-6AF821EE971E}" srcOrd="0" destOrd="0" presId="urn:microsoft.com/office/officeart/2005/8/layout/hProcess9"/>
    <dgm:cxn modelId="{A4005B0A-9DE2-4511-8215-D2F63D1E8687}" type="presParOf" srcId="{AD7E7D4B-11D8-45F8-B6C3-676C46D18E69}" destId="{32847AEB-B4A8-4AC5-85C0-5CF0B359B9F4}" srcOrd="1" destOrd="0" presId="urn:microsoft.com/office/officeart/2005/8/layout/hProcess9"/>
    <dgm:cxn modelId="{5EAE9613-E1CB-4E1C-9DF6-8C28980F6ACD}" type="presParOf" srcId="{AD7E7D4B-11D8-45F8-B6C3-676C46D18E69}" destId="{BDD28CD8-A6F8-41FD-9FB8-769C84C6C747}" srcOrd="2" destOrd="0" presId="urn:microsoft.com/office/officeart/2005/8/layout/hProcess9"/>
    <dgm:cxn modelId="{C0E5E182-67AC-4E6F-AD2C-D73FC834A150}" type="presParOf" srcId="{AD7E7D4B-11D8-45F8-B6C3-676C46D18E69}" destId="{690651D9-7325-4574-BC59-BC2098203A97}" srcOrd="3" destOrd="0" presId="urn:microsoft.com/office/officeart/2005/8/layout/hProcess9"/>
    <dgm:cxn modelId="{87E71C0A-6CBD-4885-A46F-053EE93AB924}" type="presParOf" srcId="{AD7E7D4B-11D8-45F8-B6C3-676C46D18E69}" destId="{9A350E96-E7C3-4454-BCE8-364E7FD00D8B}" srcOrd="4" destOrd="0" presId="urn:microsoft.com/office/officeart/2005/8/layout/hProcess9"/>
    <dgm:cxn modelId="{56B3BFC6-F865-4809-945D-D70B91EFD33B}" type="presParOf" srcId="{AD7E7D4B-11D8-45F8-B6C3-676C46D18E69}" destId="{E6155F94-AA03-4098-91C4-7DA3A977FD81}" srcOrd="5" destOrd="0" presId="urn:microsoft.com/office/officeart/2005/8/layout/hProcess9"/>
    <dgm:cxn modelId="{9CCCC041-8FDA-4FE3-84D1-41DDC4F7B4C9}" type="presParOf" srcId="{AD7E7D4B-11D8-45F8-B6C3-676C46D18E69}" destId="{D47222A0-F719-4C17-8A7B-CA2E995211F9}" srcOrd="6" destOrd="0" presId="urn:microsoft.com/office/officeart/2005/8/layout/hProcess9"/>
    <dgm:cxn modelId="{45BB19D6-1DB4-4B96-B5DD-C0ADC7D0E352}" type="presParOf" srcId="{AD7E7D4B-11D8-45F8-B6C3-676C46D18E69}" destId="{C4918CF4-F408-4D30-9B6E-6D9049F15319}" srcOrd="7" destOrd="0" presId="urn:microsoft.com/office/officeart/2005/8/layout/hProcess9"/>
    <dgm:cxn modelId="{C58667EA-7BC0-4085-B346-16B808DCB41A}" type="presParOf" srcId="{AD7E7D4B-11D8-45F8-B6C3-676C46D18E69}" destId="{0A177EC1-2471-4440-A62D-EAD09F2C5181}" srcOrd="8" destOrd="0" presId="urn:microsoft.com/office/officeart/2005/8/layout/hProcess9"/>
    <dgm:cxn modelId="{D12C2A22-0FB5-496E-AF99-8A726E407156}" type="presParOf" srcId="{AD7E7D4B-11D8-45F8-B6C3-676C46D18E69}" destId="{9A71E22C-DEE4-4EDF-A0C4-1511CD1F6C7D}" srcOrd="9" destOrd="0" presId="urn:microsoft.com/office/officeart/2005/8/layout/hProcess9"/>
    <dgm:cxn modelId="{B2403714-8223-4951-9EE9-444BE31C4D6C}" type="presParOf" srcId="{AD7E7D4B-11D8-45F8-B6C3-676C46D18E69}" destId="{F1FB9820-40D4-439A-92CB-A2AF2B0DADAE}" srcOrd="10" destOrd="0" presId="urn:microsoft.com/office/officeart/2005/8/layout/hProcess9"/>
  </dgm:cxnLst>
  <dgm:bg>
    <a:solidFill>
      <a:schemeClr val="accent6">
        <a:lumMod val="20000"/>
        <a:lumOff val="80000"/>
      </a:schemeClr>
    </a:solidFill>
  </dgm:bg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7D1D95BF-F451-43C7-A99E-A8C5E923E108}" type="doc">
      <dgm:prSet loTypeId="urn:microsoft.com/office/officeart/2005/8/layout/cycle2" loCatId="cycle" qsTypeId="urn:microsoft.com/office/officeart/2005/8/quickstyle/simple1" qsCatId="simple" csTypeId="urn:microsoft.com/office/officeart/2005/8/colors/accent6_2" csCatId="accent6" phldr="1"/>
      <dgm:spPr/>
      <dgm:t>
        <a:bodyPr/>
        <a:lstStyle/>
        <a:p>
          <a:endParaRPr lang="es-ES"/>
        </a:p>
      </dgm:t>
    </dgm:pt>
    <dgm:pt modelId="{B4BD4F5C-C984-4E1A-8112-2C8598693664}">
      <dgm:prSet phldrT="[Texto]"/>
      <dgm:spPr/>
      <dgm:t>
        <a:bodyPr/>
        <a:lstStyle/>
        <a:p>
          <a:r>
            <a:rPr lang="es-MX" dirty="0" smtClean="0"/>
            <a:t>Paciente</a:t>
          </a:r>
          <a:endParaRPr lang="es-ES" dirty="0"/>
        </a:p>
      </dgm:t>
    </dgm:pt>
    <dgm:pt modelId="{311A9B57-EBD5-45C8-A81A-14A51E963536}" type="parTrans" cxnId="{6EE0E991-5F53-41D8-BFF2-718D47F287C5}">
      <dgm:prSet/>
      <dgm:spPr/>
      <dgm:t>
        <a:bodyPr/>
        <a:lstStyle/>
        <a:p>
          <a:endParaRPr lang="es-ES"/>
        </a:p>
      </dgm:t>
    </dgm:pt>
    <dgm:pt modelId="{1E536DBD-8E27-475F-9B34-616D87C5750F}" type="sibTrans" cxnId="{6EE0E991-5F53-41D8-BFF2-718D47F287C5}">
      <dgm:prSet/>
      <dgm:spPr/>
      <dgm:t>
        <a:bodyPr/>
        <a:lstStyle/>
        <a:p>
          <a:endParaRPr lang="es-ES"/>
        </a:p>
      </dgm:t>
    </dgm:pt>
    <dgm:pt modelId="{0BAF6263-8D98-4FD0-9327-8883BA2A5805}">
      <dgm:prSet phldrT="[Texto]"/>
      <dgm:spPr/>
      <dgm:t>
        <a:bodyPr/>
        <a:lstStyle/>
        <a:p>
          <a:r>
            <a:rPr lang="es-MX" dirty="0" smtClean="0"/>
            <a:t>Familia</a:t>
          </a:r>
          <a:endParaRPr lang="es-ES" dirty="0"/>
        </a:p>
      </dgm:t>
    </dgm:pt>
    <dgm:pt modelId="{5DC8AD69-4476-4B26-B745-8C411B0BA5B5}" type="parTrans" cxnId="{D269E21A-63C7-402A-80B4-0666FAF41888}">
      <dgm:prSet/>
      <dgm:spPr/>
      <dgm:t>
        <a:bodyPr/>
        <a:lstStyle/>
        <a:p>
          <a:endParaRPr lang="es-ES"/>
        </a:p>
      </dgm:t>
    </dgm:pt>
    <dgm:pt modelId="{74C2C87E-E789-44FD-829A-09E2AC640F47}" type="sibTrans" cxnId="{D269E21A-63C7-402A-80B4-0666FAF41888}">
      <dgm:prSet/>
      <dgm:spPr/>
      <dgm:t>
        <a:bodyPr/>
        <a:lstStyle/>
        <a:p>
          <a:endParaRPr lang="es-ES"/>
        </a:p>
      </dgm:t>
    </dgm:pt>
    <dgm:pt modelId="{228E1992-618A-4760-B24F-4B1C54CBBB11}">
      <dgm:prSet phldrT="[Texto]"/>
      <dgm:spPr/>
      <dgm:t>
        <a:bodyPr/>
        <a:lstStyle/>
        <a:p>
          <a:r>
            <a:rPr lang="es-MX" dirty="0" smtClean="0"/>
            <a:t>Comunidad</a:t>
          </a:r>
          <a:endParaRPr lang="es-ES" dirty="0"/>
        </a:p>
      </dgm:t>
    </dgm:pt>
    <dgm:pt modelId="{6F5F5198-D8E6-4764-B432-B25A637B5083}" type="parTrans" cxnId="{F30FAF2A-1165-4FBF-9733-85D590F1F8E6}">
      <dgm:prSet/>
      <dgm:spPr/>
      <dgm:t>
        <a:bodyPr/>
        <a:lstStyle/>
        <a:p>
          <a:endParaRPr lang="es-ES"/>
        </a:p>
      </dgm:t>
    </dgm:pt>
    <dgm:pt modelId="{C489D777-A917-4E07-AEE3-1FB4AE6C576B}" type="sibTrans" cxnId="{F30FAF2A-1165-4FBF-9733-85D590F1F8E6}">
      <dgm:prSet/>
      <dgm:spPr/>
      <dgm:t>
        <a:bodyPr/>
        <a:lstStyle/>
        <a:p>
          <a:endParaRPr lang="es-ES"/>
        </a:p>
      </dgm:t>
    </dgm:pt>
    <dgm:pt modelId="{F209B80E-A7DF-482F-B9A3-846B9B947198}" type="pres">
      <dgm:prSet presAssocID="{7D1D95BF-F451-43C7-A99E-A8C5E923E108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s-MX"/>
        </a:p>
      </dgm:t>
    </dgm:pt>
    <dgm:pt modelId="{80372DA9-EF1C-4B47-A9D1-899BCDCA3B7D}" type="pres">
      <dgm:prSet presAssocID="{B4BD4F5C-C984-4E1A-8112-2C8598693664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024EE02D-BDB6-47A8-A940-282663ADDF56}" type="pres">
      <dgm:prSet presAssocID="{1E536DBD-8E27-475F-9B34-616D87C5750F}" presName="sibTrans" presStyleLbl="sibTrans2D1" presStyleIdx="0" presStyleCnt="3"/>
      <dgm:spPr/>
      <dgm:t>
        <a:bodyPr/>
        <a:lstStyle/>
        <a:p>
          <a:endParaRPr lang="es-MX"/>
        </a:p>
      </dgm:t>
    </dgm:pt>
    <dgm:pt modelId="{42DFCFC2-EFEE-443E-8A5C-F688E71904EE}" type="pres">
      <dgm:prSet presAssocID="{1E536DBD-8E27-475F-9B34-616D87C5750F}" presName="connectorText" presStyleLbl="sibTrans2D1" presStyleIdx="0" presStyleCnt="3"/>
      <dgm:spPr/>
      <dgm:t>
        <a:bodyPr/>
        <a:lstStyle/>
        <a:p>
          <a:endParaRPr lang="es-MX"/>
        </a:p>
      </dgm:t>
    </dgm:pt>
    <dgm:pt modelId="{92EA1679-03A0-4DD6-9F79-E5E7C1564DFB}" type="pres">
      <dgm:prSet presAssocID="{0BAF6263-8D98-4FD0-9327-8883BA2A5805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F6A30658-E2A1-4FE3-8E40-320D32F65980}" type="pres">
      <dgm:prSet presAssocID="{74C2C87E-E789-44FD-829A-09E2AC640F47}" presName="sibTrans" presStyleLbl="sibTrans2D1" presStyleIdx="1" presStyleCnt="3"/>
      <dgm:spPr/>
      <dgm:t>
        <a:bodyPr/>
        <a:lstStyle/>
        <a:p>
          <a:endParaRPr lang="es-MX"/>
        </a:p>
      </dgm:t>
    </dgm:pt>
    <dgm:pt modelId="{5A7F7C96-B40C-46CF-92FC-A22A4933411E}" type="pres">
      <dgm:prSet presAssocID="{74C2C87E-E789-44FD-829A-09E2AC640F47}" presName="connectorText" presStyleLbl="sibTrans2D1" presStyleIdx="1" presStyleCnt="3"/>
      <dgm:spPr/>
      <dgm:t>
        <a:bodyPr/>
        <a:lstStyle/>
        <a:p>
          <a:endParaRPr lang="es-MX"/>
        </a:p>
      </dgm:t>
    </dgm:pt>
    <dgm:pt modelId="{3A908413-4327-4E1C-9E66-E1BF1AB771CD}" type="pres">
      <dgm:prSet presAssocID="{228E1992-618A-4760-B24F-4B1C54CBBB11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5FDDEE3C-7B7A-4CB3-AF4D-FCE2E7574518}" type="pres">
      <dgm:prSet presAssocID="{C489D777-A917-4E07-AEE3-1FB4AE6C576B}" presName="sibTrans" presStyleLbl="sibTrans2D1" presStyleIdx="2" presStyleCnt="3"/>
      <dgm:spPr/>
      <dgm:t>
        <a:bodyPr/>
        <a:lstStyle/>
        <a:p>
          <a:endParaRPr lang="es-MX"/>
        </a:p>
      </dgm:t>
    </dgm:pt>
    <dgm:pt modelId="{FAB2F688-97F9-41DD-8F39-4DA73B5A307B}" type="pres">
      <dgm:prSet presAssocID="{C489D777-A917-4E07-AEE3-1FB4AE6C576B}" presName="connectorText" presStyleLbl="sibTrans2D1" presStyleIdx="2" presStyleCnt="3"/>
      <dgm:spPr/>
      <dgm:t>
        <a:bodyPr/>
        <a:lstStyle/>
        <a:p>
          <a:endParaRPr lang="es-MX"/>
        </a:p>
      </dgm:t>
    </dgm:pt>
  </dgm:ptLst>
  <dgm:cxnLst>
    <dgm:cxn modelId="{62F8A173-6A8D-44EF-B297-BA1397E97AE6}" type="presOf" srcId="{C489D777-A917-4E07-AEE3-1FB4AE6C576B}" destId="{5FDDEE3C-7B7A-4CB3-AF4D-FCE2E7574518}" srcOrd="0" destOrd="0" presId="urn:microsoft.com/office/officeart/2005/8/layout/cycle2"/>
    <dgm:cxn modelId="{D269E21A-63C7-402A-80B4-0666FAF41888}" srcId="{7D1D95BF-F451-43C7-A99E-A8C5E923E108}" destId="{0BAF6263-8D98-4FD0-9327-8883BA2A5805}" srcOrd="1" destOrd="0" parTransId="{5DC8AD69-4476-4B26-B745-8C411B0BA5B5}" sibTransId="{74C2C87E-E789-44FD-829A-09E2AC640F47}"/>
    <dgm:cxn modelId="{F58E3EA4-2B04-47E4-A021-5028D734E0E7}" type="presOf" srcId="{74C2C87E-E789-44FD-829A-09E2AC640F47}" destId="{F6A30658-E2A1-4FE3-8E40-320D32F65980}" srcOrd="0" destOrd="0" presId="urn:microsoft.com/office/officeart/2005/8/layout/cycle2"/>
    <dgm:cxn modelId="{BBC4E5C0-41D0-4DDD-A38B-2AA0190B71E3}" type="presOf" srcId="{C489D777-A917-4E07-AEE3-1FB4AE6C576B}" destId="{FAB2F688-97F9-41DD-8F39-4DA73B5A307B}" srcOrd="1" destOrd="0" presId="urn:microsoft.com/office/officeart/2005/8/layout/cycle2"/>
    <dgm:cxn modelId="{6EE0E991-5F53-41D8-BFF2-718D47F287C5}" srcId="{7D1D95BF-F451-43C7-A99E-A8C5E923E108}" destId="{B4BD4F5C-C984-4E1A-8112-2C8598693664}" srcOrd="0" destOrd="0" parTransId="{311A9B57-EBD5-45C8-A81A-14A51E963536}" sibTransId="{1E536DBD-8E27-475F-9B34-616D87C5750F}"/>
    <dgm:cxn modelId="{654CF15C-3A8B-450B-B275-D01F84A9EAA1}" type="presOf" srcId="{1E536DBD-8E27-475F-9B34-616D87C5750F}" destId="{024EE02D-BDB6-47A8-A940-282663ADDF56}" srcOrd="0" destOrd="0" presId="urn:microsoft.com/office/officeart/2005/8/layout/cycle2"/>
    <dgm:cxn modelId="{9FFA1060-6160-4157-AAAC-8183C1A5A110}" type="presOf" srcId="{228E1992-618A-4760-B24F-4B1C54CBBB11}" destId="{3A908413-4327-4E1C-9E66-E1BF1AB771CD}" srcOrd="0" destOrd="0" presId="urn:microsoft.com/office/officeart/2005/8/layout/cycle2"/>
    <dgm:cxn modelId="{F30FAF2A-1165-4FBF-9733-85D590F1F8E6}" srcId="{7D1D95BF-F451-43C7-A99E-A8C5E923E108}" destId="{228E1992-618A-4760-B24F-4B1C54CBBB11}" srcOrd="2" destOrd="0" parTransId="{6F5F5198-D8E6-4764-B432-B25A637B5083}" sibTransId="{C489D777-A917-4E07-AEE3-1FB4AE6C576B}"/>
    <dgm:cxn modelId="{CAF570A6-0737-47CA-8DE5-4A31A020963F}" type="presOf" srcId="{B4BD4F5C-C984-4E1A-8112-2C8598693664}" destId="{80372DA9-EF1C-4B47-A9D1-899BCDCA3B7D}" srcOrd="0" destOrd="0" presId="urn:microsoft.com/office/officeart/2005/8/layout/cycle2"/>
    <dgm:cxn modelId="{66A39473-52BF-4E3C-9C08-23EB3C3C5FA4}" type="presOf" srcId="{7D1D95BF-F451-43C7-A99E-A8C5E923E108}" destId="{F209B80E-A7DF-482F-B9A3-846B9B947198}" srcOrd="0" destOrd="0" presId="urn:microsoft.com/office/officeart/2005/8/layout/cycle2"/>
    <dgm:cxn modelId="{BCFD537B-D738-4A17-AEE4-30C74EECADB0}" type="presOf" srcId="{0BAF6263-8D98-4FD0-9327-8883BA2A5805}" destId="{92EA1679-03A0-4DD6-9F79-E5E7C1564DFB}" srcOrd="0" destOrd="0" presId="urn:microsoft.com/office/officeart/2005/8/layout/cycle2"/>
    <dgm:cxn modelId="{848F040B-0429-414A-B929-BBBA24316EAD}" type="presOf" srcId="{74C2C87E-E789-44FD-829A-09E2AC640F47}" destId="{5A7F7C96-B40C-46CF-92FC-A22A4933411E}" srcOrd="1" destOrd="0" presId="urn:microsoft.com/office/officeart/2005/8/layout/cycle2"/>
    <dgm:cxn modelId="{D9D5E58A-99D0-46FA-AFA9-1FBF4A0CC7B3}" type="presOf" srcId="{1E536DBD-8E27-475F-9B34-616D87C5750F}" destId="{42DFCFC2-EFEE-443E-8A5C-F688E71904EE}" srcOrd="1" destOrd="0" presId="urn:microsoft.com/office/officeart/2005/8/layout/cycle2"/>
    <dgm:cxn modelId="{7E3C6273-7A29-4399-9627-AA738C53CE7D}" type="presParOf" srcId="{F209B80E-A7DF-482F-B9A3-846B9B947198}" destId="{80372DA9-EF1C-4B47-A9D1-899BCDCA3B7D}" srcOrd="0" destOrd="0" presId="urn:microsoft.com/office/officeart/2005/8/layout/cycle2"/>
    <dgm:cxn modelId="{FC2BF84E-7B26-41F6-B27E-DFA9EF061A30}" type="presParOf" srcId="{F209B80E-A7DF-482F-B9A3-846B9B947198}" destId="{024EE02D-BDB6-47A8-A940-282663ADDF56}" srcOrd="1" destOrd="0" presId="urn:microsoft.com/office/officeart/2005/8/layout/cycle2"/>
    <dgm:cxn modelId="{7944423F-7FD2-4EC3-8D19-A53D89EFA2BE}" type="presParOf" srcId="{024EE02D-BDB6-47A8-A940-282663ADDF56}" destId="{42DFCFC2-EFEE-443E-8A5C-F688E71904EE}" srcOrd="0" destOrd="0" presId="urn:microsoft.com/office/officeart/2005/8/layout/cycle2"/>
    <dgm:cxn modelId="{400F5F15-711F-4FDB-AA58-2785D24E7120}" type="presParOf" srcId="{F209B80E-A7DF-482F-B9A3-846B9B947198}" destId="{92EA1679-03A0-4DD6-9F79-E5E7C1564DFB}" srcOrd="2" destOrd="0" presId="urn:microsoft.com/office/officeart/2005/8/layout/cycle2"/>
    <dgm:cxn modelId="{96F2D27F-679F-466E-B9F7-6CA5337EE98D}" type="presParOf" srcId="{F209B80E-A7DF-482F-B9A3-846B9B947198}" destId="{F6A30658-E2A1-4FE3-8E40-320D32F65980}" srcOrd="3" destOrd="0" presId="urn:microsoft.com/office/officeart/2005/8/layout/cycle2"/>
    <dgm:cxn modelId="{AE2E1C19-00F7-48EF-8021-D2DFAE1A2F23}" type="presParOf" srcId="{F6A30658-E2A1-4FE3-8E40-320D32F65980}" destId="{5A7F7C96-B40C-46CF-92FC-A22A4933411E}" srcOrd="0" destOrd="0" presId="urn:microsoft.com/office/officeart/2005/8/layout/cycle2"/>
    <dgm:cxn modelId="{F0DA1761-770C-48D8-81C5-A014B34499DD}" type="presParOf" srcId="{F209B80E-A7DF-482F-B9A3-846B9B947198}" destId="{3A908413-4327-4E1C-9E66-E1BF1AB771CD}" srcOrd="4" destOrd="0" presId="urn:microsoft.com/office/officeart/2005/8/layout/cycle2"/>
    <dgm:cxn modelId="{1E97225E-0896-4C04-916E-51629C91507F}" type="presParOf" srcId="{F209B80E-A7DF-482F-B9A3-846B9B947198}" destId="{5FDDEE3C-7B7A-4CB3-AF4D-FCE2E7574518}" srcOrd="5" destOrd="0" presId="urn:microsoft.com/office/officeart/2005/8/layout/cycle2"/>
    <dgm:cxn modelId="{1E3B0155-D685-490B-960C-5278C7D0ED66}" type="presParOf" srcId="{5FDDEE3C-7B7A-4CB3-AF4D-FCE2E7574518}" destId="{FAB2F688-97F9-41DD-8F39-4DA73B5A307B}" srcOrd="0" destOrd="0" presId="urn:microsoft.com/office/officeart/2005/8/layout/cycle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C4803CE0-F9F8-4AF9-B970-C647EBBB17A3}" type="doc">
      <dgm:prSet loTypeId="urn:microsoft.com/office/officeart/2005/8/layout/cycle3" loCatId="cycle" qsTypeId="urn:microsoft.com/office/officeart/2005/8/quickstyle/simple1" qsCatId="simple" csTypeId="urn:microsoft.com/office/officeart/2005/8/colors/accent6_1" csCatId="accent6" phldr="1"/>
      <dgm:spPr/>
      <dgm:t>
        <a:bodyPr/>
        <a:lstStyle/>
        <a:p>
          <a:endParaRPr lang="es-ES"/>
        </a:p>
      </dgm:t>
    </dgm:pt>
    <dgm:pt modelId="{C38D09D1-67C4-4A9D-A7E4-BB7E1FC061F5}">
      <dgm:prSet phldrT="[Texto]" custT="1"/>
      <dgm:spPr/>
      <dgm:t>
        <a:bodyPr/>
        <a:lstStyle/>
        <a:p>
          <a:r>
            <a:rPr lang="es-MX" sz="1600" b="1" dirty="0" smtClean="0"/>
            <a:t>Secretaría de Salud</a:t>
          </a:r>
          <a:endParaRPr lang="es-ES" sz="1600" b="1" dirty="0"/>
        </a:p>
      </dgm:t>
    </dgm:pt>
    <dgm:pt modelId="{FE0BE5A9-4250-43C2-8CB1-E9ECA1939AB3}" type="parTrans" cxnId="{C614BC11-D243-4B20-B009-8AF11FD4B9BC}">
      <dgm:prSet/>
      <dgm:spPr/>
      <dgm:t>
        <a:bodyPr/>
        <a:lstStyle/>
        <a:p>
          <a:endParaRPr lang="es-ES"/>
        </a:p>
      </dgm:t>
    </dgm:pt>
    <dgm:pt modelId="{A5EEF20E-6DDD-4070-AB7D-25436FF41D0B}" type="sibTrans" cxnId="{C614BC11-D243-4B20-B009-8AF11FD4B9BC}">
      <dgm:prSet/>
      <dgm:spPr>
        <a:solidFill>
          <a:schemeClr val="accent3">
            <a:lumMod val="75000"/>
          </a:schemeClr>
        </a:solidFill>
      </dgm:spPr>
      <dgm:t>
        <a:bodyPr/>
        <a:lstStyle/>
        <a:p>
          <a:endParaRPr lang="es-ES" sz="2800"/>
        </a:p>
      </dgm:t>
    </dgm:pt>
    <dgm:pt modelId="{A1A8933F-95E2-4B8F-A27E-F32F136CB052}">
      <dgm:prSet phldrT="[Texto]" custT="1"/>
      <dgm:spPr/>
      <dgm:t>
        <a:bodyPr/>
        <a:lstStyle/>
        <a:p>
          <a:r>
            <a:rPr lang="es-MX" sz="1600" b="1" dirty="0" smtClean="0"/>
            <a:t>Servicios Estatales de Salud</a:t>
          </a:r>
          <a:endParaRPr lang="es-ES" sz="1600" b="1" dirty="0"/>
        </a:p>
      </dgm:t>
    </dgm:pt>
    <dgm:pt modelId="{29E85CCE-8EEC-462A-89A8-74FF39301BDD}" type="parTrans" cxnId="{B54C387B-1D10-4BE8-8A43-9F20016BA15F}">
      <dgm:prSet/>
      <dgm:spPr/>
      <dgm:t>
        <a:bodyPr/>
        <a:lstStyle/>
        <a:p>
          <a:endParaRPr lang="es-ES"/>
        </a:p>
      </dgm:t>
    </dgm:pt>
    <dgm:pt modelId="{0D736DA4-36F4-496F-98FE-763F940B5237}" type="sibTrans" cxnId="{B54C387B-1D10-4BE8-8A43-9F20016BA15F}">
      <dgm:prSet/>
      <dgm:spPr/>
      <dgm:t>
        <a:bodyPr/>
        <a:lstStyle/>
        <a:p>
          <a:endParaRPr lang="es-ES"/>
        </a:p>
      </dgm:t>
    </dgm:pt>
    <dgm:pt modelId="{EFA63E5B-5103-4974-AF71-52A4229E0BF1}">
      <dgm:prSet phldrT="[Texto]" custT="1"/>
      <dgm:spPr/>
      <dgm:t>
        <a:bodyPr/>
        <a:lstStyle/>
        <a:p>
          <a:r>
            <a:rPr lang="es-MX" sz="1600" b="1" dirty="0" smtClean="0"/>
            <a:t>Jurisdicción Sanitaria</a:t>
          </a:r>
          <a:endParaRPr lang="es-ES" sz="1600" b="1" dirty="0"/>
        </a:p>
      </dgm:t>
    </dgm:pt>
    <dgm:pt modelId="{755B5B39-159B-4133-A3B1-C2C15CD86393}" type="parTrans" cxnId="{5FB1D185-2EA8-44B0-B4BC-6CDCECE308A6}">
      <dgm:prSet/>
      <dgm:spPr/>
      <dgm:t>
        <a:bodyPr/>
        <a:lstStyle/>
        <a:p>
          <a:endParaRPr lang="es-ES"/>
        </a:p>
      </dgm:t>
    </dgm:pt>
    <dgm:pt modelId="{3D5303AE-5E52-4FAF-874C-121C530761BF}" type="sibTrans" cxnId="{5FB1D185-2EA8-44B0-B4BC-6CDCECE308A6}">
      <dgm:prSet/>
      <dgm:spPr/>
      <dgm:t>
        <a:bodyPr/>
        <a:lstStyle/>
        <a:p>
          <a:endParaRPr lang="es-ES"/>
        </a:p>
      </dgm:t>
    </dgm:pt>
    <dgm:pt modelId="{17356827-E168-4A71-9909-A2E10FA33B09}">
      <dgm:prSet phldrT="[Texto]" custT="1"/>
      <dgm:spPr/>
      <dgm:t>
        <a:bodyPr/>
        <a:lstStyle/>
        <a:p>
          <a:r>
            <a:rPr lang="es-MX" sz="1600" b="1" dirty="0" smtClean="0"/>
            <a:t>Unidades del 1er. Nivel de Atención</a:t>
          </a:r>
          <a:endParaRPr lang="es-ES" sz="1600" b="1" dirty="0"/>
        </a:p>
      </dgm:t>
    </dgm:pt>
    <dgm:pt modelId="{44A20A30-3D1C-41A8-B281-414B44BD6B78}" type="parTrans" cxnId="{4ADC3EED-8DE4-4F51-B986-89A6F95BB6FE}">
      <dgm:prSet/>
      <dgm:spPr/>
      <dgm:t>
        <a:bodyPr/>
        <a:lstStyle/>
        <a:p>
          <a:endParaRPr lang="es-ES"/>
        </a:p>
      </dgm:t>
    </dgm:pt>
    <dgm:pt modelId="{AB3E7011-646F-4520-85D0-1249D38534E0}" type="sibTrans" cxnId="{4ADC3EED-8DE4-4F51-B986-89A6F95BB6FE}">
      <dgm:prSet/>
      <dgm:spPr/>
      <dgm:t>
        <a:bodyPr/>
        <a:lstStyle/>
        <a:p>
          <a:endParaRPr lang="es-ES"/>
        </a:p>
      </dgm:t>
    </dgm:pt>
    <dgm:pt modelId="{727451D5-FB0B-4863-BEA0-CC7E4D12D824}">
      <dgm:prSet phldrT="[Texto]" custT="1"/>
      <dgm:spPr/>
      <dgm:t>
        <a:bodyPr/>
        <a:lstStyle/>
        <a:p>
          <a:r>
            <a:rPr lang="es-MX" sz="1600" b="1" dirty="0" smtClean="0"/>
            <a:t>UNEME EC</a:t>
          </a:r>
          <a:endParaRPr lang="es-ES" sz="1600" b="1" dirty="0"/>
        </a:p>
      </dgm:t>
    </dgm:pt>
    <dgm:pt modelId="{9B66DC45-274D-40F3-934A-569EE599833A}" type="parTrans" cxnId="{1E520B02-48B1-4F97-8B3A-5C62C6A55F1D}">
      <dgm:prSet/>
      <dgm:spPr/>
      <dgm:t>
        <a:bodyPr/>
        <a:lstStyle/>
        <a:p>
          <a:endParaRPr lang="es-ES"/>
        </a:p>
      </dgm:t>
    </dgm:pt>
    <dgm:pt modelId="{AFF53562-8A6E-480D-B54B-820AF3FA40F5}" type="sibTrans" cxnId="{1E520B02-48B1-4F97-8B3A-5C62C6A55F1D}">
      <dgm:prSet/>
      <dgm:spPr/>
      <dgm:t>
        <a:bodyPr/>
        <a:lstStyle/>
        <a:p>
          <a:endParaRPr lang="es-ES"/>
        </a:p>
      </dgm:t>
    </dgm:pt>
    <dgm:pt modelId="{C99D0ADE-B551-49A8-A701-212BF3BEDE70}">
      <dgm:prSet phldrT="[Texto]" custT="1"/>
      <dgm:spPr/>
      <dgm:t>
        <a:bodyPr/>
        <a:lstStyle/>
        <a:p>
          <a:r>
            <a:rPr lang="es-MX" sz="1600" b="1" dirty="0" smtClean="0"/>
            <a:t>Personal de Salud</a:t>
          </a:r>
          <a:endParaRPr lang="es-ES" sz="1600" b="1" dirty="0"/>
        </a:p>
      </dgm:t>
    </dgm:pt>
    <dgm:pt modelId="{06657BF0-2EF4-4C2F-9C30-85F741128582}" type="parTrans" cxnId="{BF728B48-18D4-4F8C-9EE5-4B1F0A2E2FBE}">
      <dgm:prSet/>
      <dgm:spPr/>
      <dgm:t>
        <a:bodyPr/>
        <a:lstStyle/>
        <a:p>
          <a:endParaRPr lang="es-ES"/>
        </a:p>
      </dgm:t>
    </dgm:pt>
    <dgm:pt modelId="{E8C42633-26AD-4980-B81D-654358E722D2}" type="sibTrans" cxnId="{BF728B48-18D4-4F8C-9EE5-4B1F0A2E2FBE}">
      <dgm:prSet/>
      <dgm:spPr/>
      <dgm:t>
        <a:bodyPr/>
        <a:lstStyle/>
        <a:p>
          <a:endParaRPr lang="es-ES"/>
        </a:p>
      </dgm:t>
    </dgm:pt>
    <dgm:pt modelId="{64CB57BC-0625-4768-A98C-3132D3E3C60A}" type="pres">
      <dgm:prSet presAssocID="{C4803CE0-F9F8-4AF9-B970-C647EBBB17A3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s-MX"/>
        </a:p>
      </dgm:t>
    </dgm:pt>
    <dgm:pt modelId="{DEE74EBC-4EB6-4040-AC05-EBA7E84C64EA}" type="pres">
      <dgm:prSet presAssocID="{C4803CE0-F9F8-4AF9-B970-C647EBBB17A3}" presName="cycle" presStyleCnt="0"/>
      <dgm:spPr/>
    </dgm:pt>
    <dgm:pt modelId="{DC7362EC-4CD3-49F9-B888-A8C731D21FFF}" type="pres">
      <dgm:prSet presAssocID="{C38D09D1-67C4-4A9D-A7E4-BB7E1FC061F5}" presName="nodeFirstNode" presStyleLbl="node1" presStyleIdx="0" presStyleCnt="6" custScaleX="79848" custScaleY="79882" custRadScaleRad="113050" custRadScaleInc="2301">
        <dgm:presLayoutVars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AE20F834-D5E1-4B5C-9E09-E94BD4B70726}" type="pres">
      <dgm:prSet presAssocID="{A5EEF20E-6DDD-4070-AB7D-25436FF41D0B}" presName="sibTransFirstNode" presStyleLbl="bgShp" presStyleIdx="0" presStyleCnt="1" custLinFactNeighborY="2910"/>
      <dgm:spPr/>
      <dgm:t>
        <a:bodyPr/>
        <a:lstStyle/>
        <a:p>
          <a:endParaRPr lang="es-MX"/>
        </a:p>
      </dgm:t>
    </dgm:pt>
    <dgm:pt modelId="{296BFAD1-A4A2-4AFE-9495-C30C6904EBD0}" type="pres">
      <dgm:prSet presAssocID="{A1A8933F-95E2-4B8F-A27E-F32F136CB052}" presName="nodeFollowingNodes" presStyleLbl="node1" presStyleIdx="1" presStyleCnt="6" custScaleX="79848" custScaleY="61083" custRadScaleRad="109033" custRadScaleInc="-14566">
        <dgm:presLayoutVars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F31C6FF3-65E9-421E-A85E-A372EEE35353}" type="pres">
      <dgm:prSet presAssocID="{EFA63E5B-5103-4974-AF71-52A4229E0BF1}" presName="nodeFollowingNodes" presStyleLbl="node1" presStyleIdx="2" presStyleCnt="6" custScaleX="79848" custScaleY="54710" custRadScaleRad="109202" custRadScaleInc="-20339">
        <dgm:presLayoutVars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98B017CC-C8D2-4C90-841D-7956CB49638E}" type="pres">
      <dgm:prSet presAssocID="{17356827-E168-4A71-9909-A2E10FA33B09}" presName="nodeFollowingNodes" presStyleLbl="node1" presStyleIdx="3" presStyleCnt="6" custScaleX="79848" custScaleY="56887" custRadScaleRad="93245" custRadScaleInc="2275">
        <dgm:presLayoutVars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3F8EC018-BF6E-4046-83B2-F58CBC091D24}" type="pres">
      <dgm:prSet presAssocID="{727451D5-FB0B-4863-BEA0-CC7E4D12D824}" presName="nodeFollowingNodes" presStyleLbl="node1" presStyleIdx="4" presStyleCnt="6" custScaleX="79848" custScaleY="30361" custRadScaleRad="106079" custRadScaleInc="18230">
        <dgm:presLayoutVars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406452B9-3EF9-45E2-B3B1-C29ADE7026AB}" type="pres">
      <dgm:prSet presAssocID="{C99D0ADE-B551-49A8-A701-212BF3BEDE70}" presName="nodeFollowingNodes" presStyleLbl="node1" presStyleIdx="5" presStyleCnt="6" custScaleY="35965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</dgm:ptLst>
  <dgm:cxnLst>
    <dgm:cxn modelId="{BF728B48-18D4-4F8C-9EE5-4B1F0A2E2FBE}" srcId="{C4803CE0-F9F8-4AF9-B970-C647EBBB17A3}" destId="{C99D0ADE-B551-49A8-A701-212BF3BEDE70}" srcOrd="5" destOrd="0" parTransId="{06657BF0-2EF4-4C2F-9C30-85F741128582}" sibTransId="{E8C42633-26AD-4980-B81D-654358E722D2}"/>
    <dgm:cxn modelId="{08499893-E936-430F-B27D-133780664F72}" type="presOf" srcId="{17356827-E168-4A71-9909-A2E10FA33B09}" destId="{98B017CC-C8D2-4C90-841D-7956CB49638E}" srcOrd="0" destOrd="0" presId="urn:microsoft.com/office/officeart/2005/8/layout/cycle3"/>
    <dgm:cxn modelId="{18597DE4-0D36-44C1-A9E0-F0A06E71E1F5}" type="presOf" srcId="{727451D5-FB0B-4863-BEA0-CC7E4D12D824}" destId="{3F8EC018-BF6E-4046-83B2-F58CBC091D24}" srcOrd="0" destOrd="0" presId="urn:microsoft.com/office/officeart/2005/8/layout/cycle3"/>
    <dgm:cxn modelId="{BD2F9C99-8EDA-4FA4-8201-FFBC7A18F582}" type="presOf" srcId="{C38D09D1-67C4-4A9D-A7E4-BB7E1FC061F5}" destId="{DC7362EC-4CD3-49F9-B888-A8C731D21FFF}" srcOrd="0" destOrd="0" presId="urn:microsoft.com/office/officeart/2005/8/layout/cycle3"/>
    <dgm:cxn modelId="{085F28C4-0140-4A81-B23C-EB199492A4AD}" type="presOf" srcId="{A5EEF20E-6DDD-4070-AB7D-25436FF41D0B}" destId="{AE20F834-D5E1-4B5C-9E09-E94BD4B70726}" srcOrd="0" destOrd="0" presId="urn:microsoft.com/office/officeart/2005/8/layout/cycle3"/>
    <dgm:cxn modelId="{4ADC3EED-8DE4-4F51-B986-89A6F95BB6FE}" srcId="{C4803CE0-F9F8-4AF9-B970-C647EBBB17A3}" destId="{17356827-E168-4A71-9909-A2E10FA33B09}" srcOrd="3" destOrd="0" parTransId="{44A20A30-3D1C-41A8-B281-414B44BD6B78}" sibTransId="{AB3E7011-646F-4520-85D0-1249D38534E0}"/>
    <dgm:cxn modelId="{C614BC11-D243-4B20-B009-8AF11FD4B9BC}" srcId="{C4803CE0-F9F8-4AF9-B970-C647EBBB17A3}" destId="{C38D09D1-67C4-4A9D-A7E4-BB7E1FC061F5}" srcOrd="0" destOrd="0" parTransId="{FE0BE5A9-4250-43C2-8CB1-E9ECA1939AB3}" sibTransId="{A5EEF20E-6DDD-4070-AB7D-25436FF41D0B}"/>
    <dgm:cxn modelId="{772BC9E1-0CED-46AC-9868-736509F47E91}" type="presOf" srcId="{EFA63E5B-5103-4974-AF71-52A4229E0BF1}" destId="{F31C6FF3-65E9-421E-A85E-A372EEE35353}" srcOrd="0" destOrd="0" presId="urn:microsoft.com/office/officeart/2005/8/layout/cycle3"/>
    <dgm:cxn modelId="{A1B5DAD9-BB94-4E44-94DD-EB79CF9B293B}" type="presOf" srcId="{A1A8933F-95E2-4B8F-A27E-F32F136CB052}" destId="{296BFAD1-A4A2-4AFE-9495-C30C6904EBD0}" srcOrd="0" destOrd="0" presId="urn:microsoft.com/office/officeart/2005/8/layout/cycle3"/>
    <dgm:cxn modelId="{7F84F672-0900-4F7F-94CB-58A4064B4941}" type="presOf" srcId="{C4803CE0-F9F8-4AF9-B970-C647EBBB17A3}" destId="{64CB57BC-0625-4768-A98C-3132D3E3C60A}" srcOrd="0" destOrd="0" presId="urn:microsoft.com/office/officeart/2005/8/layout/cycle3"/>
    <dgm:cxn modelId="{1E520B02-48B1-4F97-8B3A-5C62C6A55F1D}" srcId="{C4803CE0-F9F8-4AF9-B970-C647EBBB17A3}" destId="{727451D5-FB0B-4863-BEA0-CC7E4D12D824}" srcOrd="4" destOrd="0" parTransId="{9B66DC45-274D-40F3-934A-569EE599833A}" sibTransId="{AFF53562-8A6E-480D-B54B-820AF3FA40F5}"/>
    <dgm:cxn modelId="{5FB1D185-2EA8-44B0-B4BC-6CDCECE308A6}" srcId="{C4803CE0-F9F8-4AF9-B970-C647EBBB17A3}" destId="{EFA63E5B-5103-4974-AF71-52A4229E0BF1}" srcOrd="2" destOrd="0" parTransId="{755B5B39-159B-4133-A3B1-C2C15CD86393}" sibTransId="{3D5303AE-5E52-4FAF-874C-121C530761BF}"/>
    <dgm:cxn modelId="{B54C387B-1D10-4BE8-8A43-9F20016BA15F}" srcId="{C4803CE0-F9F8-4AF9-B970-C647EBBB17A3}" destId="{A1A8933F-95E2-4B8F-A27E-F32F136CB052}" srcOrd="1" destOrd="0" parTransId="{29E85CCE-8EEC-462A-89A8-74FF39301BDD}" sibTransId="{0D736DA4-36F4-496F-98FE-763F940B5237}"/>
    <dgm:cxn modelId="{666FDB31-EBED-4717-B6C7-0E654E5E78F6}" type="presOf" srcId="{C99D0ADE-B551-49A8-A701-212BF3BEDE70}" destId="{406452B9-3EF9-45E2-B3B1-C29ADE7026AB}" srcOrd="0" destOrd="0" presId="urn:microsoft.com/office/officeart/2005/8/layout/cycle3"/>
    <dgm:cxn modelId="{1DBF5943-3E5A-4113-ACCE-5BE2F41DA6C9}" type="presParOf" srcId="{64CB57BC-0625-4768-A98C-3132D3E3C60A}" destId="{DEE74EBC-4EB6-4040-AC05-EBA7E84C64EA}" srcOrd="0" destOrd="0" presId="urn:microsoft.com/office/officeart/2005/8/layout/cycle3"/>
    <dgm:cxn modelId="{170687C2-BA6F-439E-9214-105AD2B022C2}" type="presParOf" srcId="{DEE74EBC-4EB6-4040-AC05-EBA7E84C64EA}" destId="{DC7362EC-4CD3-49F9-B888-A8C731D21FFF}" srcOrd="0" destOrd="0" presId="urn:microsoft.com/office/officeart/2005/8/layout/cycle3"/>
    <dgm:cxn modelId="{4B048F45-9017-4B7B-A7D2-F7EDA8A4FBF3}" type="presParOf" srcId="{DEE74EBC-4EB6-4040-AC05-EBA7E84C64EA}" destId="{AE20F834-D5E1-4B5C-9E09-E94BD4B70726}" srcOrd="1" destOrd="0" presId="urn:microsoft.com/office/officeart/2005/8/layout/cycle3"/>
    <dgm:cxn modelId="{8608B3E8-D583-458D-81F9-70D4E5D43DD1}" type="presParOf" srcId="{DEE74EBC-4EB6-4040-AC05-EBA7E84C64EA}" destId="{296BFAD1-A4A2-4AFE-9495-C30C6904EBD0}" srcOrd="2" destOrd="0" presId="urn:microsoft.com/office/officeart/2005/8/layout/cycle3"/>
    <dgm:cxn modelId="{E25F7125-D71D-4575-B720-7887E6CE702F}" type="presParOf" srcId="{DEE74EBC-4EB6-4040-AC05-EBA7E84C64EA}" destId="{F31C6FF3-65E9-421E-A85E-A372EEE35353}" srcOrd="3" destOrd="0" presId="urn:microsoft.com/office/officeart/2005/8/layout/cycle3"/>
    <dgm:cxn modelId="{F7EE533E-CE59-40B1-B825-6E04F1F3E83C}" type="presParOf" srcId="{DEE74EBC-4EB6-4040-AC05-EBA7E84C64EA}" destId="{98B017CC-C8D2-4C90-841D-7956CB49638E}" srcOrd="4" destOrd="0" presId="urn:microsoft.com/office/officeart/2005/8/layout/cycle3"/>
    <dgm:cxn modelId="{475663A8-FD5E-4F42-93F0-3A05DDDD4FA9}" type="presParOf" srcId="{DEE74EBC-4EB6-4040-AC05-EBA7E84C64EA}" destId="{3F8EC018-BF6E-4046-83B2-F58CBC091D24}" srcOrd="5" destOrd="0" presId="urn:microsoft.com/office/officeart/2005/8/layout/cycle3"/>
    <dgm:cxn modelId="{EB87D5BC-0D88-4DD2-A684-615DE858DC64}" type="presParOf" srcId="{DEE74EBC-4EB6-4040-AC05-EBA7E84C64EA}" destId="{406452B9-3EF9-45E2-B3B1-C29ADE7026AB}" srcOrd="6" destOrd="0" presId="urn:microsoft.com/office/officeart/2005/8/layout/cycle3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7D1D95BF-F451-43C7-A99E-A8C5E923E108}" type="doc">
      <dgm:prSet loTypeId="urn:microsoft.com/office/officeart/2005/8/layout/cycle2" loCatId="cycle" qsTypeId="urn:microsoft.com/office/officeart/2005/8/quickstyle/simple1" qsCatId="simple" csTypeId="urn:microsoft.com/office/officeart/2005/8/colors/accent6_2" csCatId="accent6" phldr="1"/>
      <dgm:spPr/>
      <dgm:t>
        <a:bodyPr/>
        <a:lstStyle/>
        <a:p>
          <a:endParaRPr lang="es-ES"/>
        </a:p>
      </dgm:t>
    </dgm:pt>
    <dgm:pt modelId="{B4BD4F5C-C984-4E1A-8112-2C8598693664}">
      <dgm:prSet phldrT="[Texto]" custT="1"/>
      <dgm:spPr>
        <a:solidFill>
          <a:schemeClr val="accent3">
            <a:lumMod val="75000"/>
          </a:schemeClr>
        </a:solidFill>
      </dgm:spPr>
      <dgm:t>
        <a:bodyPr/>
        <a:lstStyle/>
        <a:p>
          <a:r>
            <a:rPr lang="es-MX" sz="1200" b="1" dirty="0" smtClean="0"/>
            <a:t>Paciente</a:t>
          </a:r>
          <a:endParaRPr lang="es-ES" sz="1200" b="1" dirty="0"/>
        </a:p>
      </dgm:t>
    </dgm:pt>
    <dgm:pt modelId="{311A9B57-EBD5-45C8-A81A-14A51E963536}" type="parTrans" cxnId="{6EE0E991-5F53-41D8-BFF2-718D47F287C5}">
      <dgm:prSet/>
      <dgm:spPr/>
      <dgm:t>
        <a:bodyPr/>
        <a:lstStyle/>
        <a:p>
          <a:endParaRPr lang="es-ES" sz="2800" b="1"/>
        </a:p>
      </dgm:t>
    </dgm:pt>
    <dgm:pt modelId="{1E536DBD-8E27-475F-9B34-616D87C5750F}" type="sibTrans" cxnId="{6EE0E991-5F53-41D8-BFF2-718D47F287C5}">
      <dgm:prSet custT="1"/>
      <dgm:spPr/>
      <dgm:t>
        <a:bodyPr/>
        <a:lstStyle/>
        <a:p>
          <a:endParaRPr lang="es-ES" sz="1050" b="1"/>
        </a:p>
      </dgm:t>
    </dgm:pt>
    <dgm:pt modelId="{0BAF6263-8D98-4FD0-9327-8883BA2A5805}">
      <dgm:prSet phldrT="[Texto]" custT="1"/>
      <dgm:spPr>
        <a:solidFill>
          <a:schemeClr val="accent3">
            <a:lumMod val="75000"/>
          </a:schemeClr>
        </a:solidFill>
      </dgm:spPr>
      <dgm:t>
        <a:bodyPr/>
        <a:lstStyle/>
        <a:p>
          <a:r>
            <a:rPr lang="es-MX" sz="1200" b="1" dirty="0" smtClean="0"/>
            <a:t>Familia</a:t>
          </a:r>
          <a:endParaRPr lang="es-ES" sz="1200" b="1" dirty="0"/>
        </a:p>
      </dgm:t>
    </dgm:pt>
    <dgm:pt modelId="{5DC8AD69-4476-4B26-B745-8C411B0BA5B5}" type="parTrans" cxnId="{D269E21A-63C7-402A-80B4-0666FAF41888}">
      <dgm:prSet/>
      <dgm:spPr/>
      <dgm:t>
        <a:bodyPr/>
        <a:lstStyle/>
        <a:p>
          <a:endParaRPr lang="es-ES" sz="2800" b="1"/>
        </a:p>
      </dgm:t>
    </dgm:pt>
    <dgm:pt modelId="{74C2C87E-E789-44FD-829A-09E2AC640F47}" type="sibTrans" cxnId="{D269E21A-63C7-402A-80B4-0666FAF41888}">
      <dgm:prSet custT="1"/>
      <dgm:spPr/>
      <dgm:t>
        <a:bodyPr/>
        <a:lstStyle/>
        <a:p>
          <a:endParaRPr lang="es-ES" sz="1050" b="1"/>
        </a:p>
      </dgm:t>
    </dgm:pt>
    <dgm:pt modelId="{228E1992-618A-4760-B24F-4B1C54CBBB11}">
      <dgm:prSet phldrT="[Texto]" custT="1"/>
      <dgm:spPr>
        <a:solidFill>
          <a:schemeClr val="accent3">
            <a:lumMod val="75000"/>
          </a:schemeClr>
        </a:solidFill>
      </dgm:spPr>
      <dgm:t>
        <a:bodyPr/>
        <a:lstStyle/>
        <a:p>
          <a:r>
            <a:rPr lang="es-MX" sz="1200" b="1" dirty="0" smtClean="0"/>
            <a:t>Comunidad</a:t>
          </a:r>
          <a:endParaRPr lang="es-ES" sz="1200" b="1" dirty="0"/>
        </a:p>
      </dgm:t>
    </dgm:pt>
    <dgm:pt modelId="{6F5F5198-D8E6-4764-B432-B25A637B5083}" type="parTrans" cxnId="{F30FAF2A-1165-4FBF-9733-85D590F1F8E6}">
      <dgm:prSet/>
      <dgm:spPr/>
      <dgm:t>
        <a:bodyPr/>
        <a:lstStyle/>
        <a:p>
          <a:endParaRPr lang="es-ES" sz="2800" b="1"/>
        </a:p>
      </dgm:t>
    </dgm:pt>
    <dgm:pt modelId="{C489D777-A917-4E07-AEE3-1FB4AE6C576B}" type="sibTrans" cxnId="{F30FAF2A-1165-4FBF-9733-85D590F1F8E6}">
      <dgm:prSet custT="1"/>
      <dgm:spPr/>
      <dgm:t>
        <a:bodyPr/>
        <a:lstStyle/>
        <a:p>
          <a:endParaRPr lang="es-ES" sz="1050" b="1"/>
        </a:p>
      </dgm:t>
    </dgm:pt>
    <dgm:pt modelId="{F209B80E-A7DF-482F-B9A3-846B9B947198}" type="pres">
      <dgm:prSet presAssocID="{7D1D95BF-F451-43C7-A99E-A8C5E923E108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s-MX"/>
        </a:p>
      </dgm:t>
    </dgm:pt>
    <dgm:pt modelId="{80372DA9-EF1C-4B47-A9D1-899BCDCA3B7D}" type="pres">
      <dgm:prSet presAssocID="{B4BD4F5C-C984-4E1A-8112-2C8598693664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024EE02D-BDB6-47A8-A940-282663ADDF56}" type="pres">
      <dgm:prSet presAssocID="{1E536DBD-8E27-475F-9B34-616D87C5750F}" presName="sibTrans" presStyleLbl="sibTrans2D1" presStyleIdx="0" presStyleCnt="3"/>
      <dgm:spPr/>
      <dgm:t>
        <a:bodyPr/>
        <a:lstStyle/>
        <a:p>
          <a:endParaRPr lang="es-MX"/>
        </a:p>
      </dgm:t>
    </dgm:pt>
    <dgm:pt modelId="{42DFCFC2-EFEE-443E-8A5C-F688E71904EE}" type="pres">
      <dgm:prSet presAssocID="{1E536DBD-8E27-475F-9B34-616D87C5750F}" presName="connectorText" presStyleLbl="sibTrans2D1" presStyleIdx="0" presStyleCnt="3"/>
      <dgm:spPr/>
      <dgm:t>
        <a:bodyPr/>
        <a:lstStyle/>
        <a:p>
          <a:endParaRPr lang="es-MX"/>
        </a:p>
      </dgm:t>
    </dgm:pt>
    <dgm:pt modelId="{92EA1679-03A0-4DD6-9F79-E5E7C1564DFB}" type="pres">
      <dgm:prSet presAssocID="{0BAF6263-8D98-4FD0-9327-8883BA2A5805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F6A30658-E2A1-4FE3-8E40-320D32F65980}" type="pres">
      <dgm:prSet presAssocID="{74C2C87E-E789-44FD-829A-09E2AC640F47}" presName="sibTrans" presStyleLbl="sibTrans2D1" presStyleIdx="1" presStyleCnt="3"/>
      <dgm:spPr/>
      <dgm:t>
        <a:bodyPr/>
        <a:lstStyle/>
        <a:p>
          <a:endParaRPr lang="es-MX"/>
        </a:p>
      </dgm:t>
    </dgm:pt>
    <dgm:pt modelId="{5A7F7C96-B40C-46CF-92FC-A22A4933411E}" type="pres">
      <dgm:prSet presAssocID="{74C2C87E-E789-44FD-829A-09E2AC640F47}" presName="connectorText" presStyleLbl="sibTrans2D1" presStyleIdx="1" presStyleCnt="3"/>
      <dgm:spPr/>
      <dgm:t>
        <a:bodyPr/>
        <a:lstStyle/>
        <a:p>
          <a:endParaRPr lang="es-MX"/>
        </a:p>
      </dgm:t>
    </dgm:pt>
    <dgm:pt modelId="{3A908413-4327-4E1C-9E66-E1BF1AB771CD}" type="pres">
      <dgm:prSet presAssocID="{228E1992-618A-4760-B24F-4B1C54CBBB11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5FDDEE3C-7B7A-4CB3-AF4D-FCE2E7574518}" type="pres">
      <dgm:prSet presAssocID="{C489D777-A917-4E07-AEE3-1FB4AE6C576B}" presName="sibTrans" presStyleLbl="sibTrans2D1" presStyleIdx="2" presStyleCnt="3"/>
      <dgm:spPr/>
      <dgm:t>
        <a:bodyPr/>
        <a:lstStyle/>
        <a:p>
          <a:endParaRPr lang="es-MX"/>
        </a:p>
      </dgm:t>
    </dgm:pt>
    <dgm:pt modelId="{FAB2F688-97F9-41DD-8F39-4DA73B5A307B}" type="pres">
      <dgm:prSet presAssocID="{C489D777-A917-4E07-AEE3-1FB4AE6C576B}" presName="connectorText" presStyleLbl="sibTrans2D1" presStyleIdx="2" presStyleCnt="3"/>
      <dgm:spPr/>
      <dgm:t>
        <a:bodyPr/>
        <a:lstStyle/>
        <a:p>
          <a:endParaRPr lang="es-MX"/>
        </a:p>
      </dgm:t>
    </dgm:pt>
  </dgm:ptLst>
  <dgm:cxnLst>
    <dgm:cxn modelId="{5BEE6C2D-5237-4D8B-BEA8-86CEFFC2F9D7}" type="presOf" srcId="{C489D777-A917-4E07-AEE3-1FB4AE6C576B}" destId="{FAB2F688-97F9-41DD-8F39-4DA73B5A307B}" srcOrd="1" destOrd="0" presId="urn:microsoft.com/office/officeart/2005/8/layout/cycle2"/>
    <dgm:cxn modelId="{C8C0724A-CAFF-4C60-8ED5-3F53018362F1}" type="presOf" srcId="{7D1D95BF-F451-43C7-A99E-A8C5E923E108}" destId="{F209B80E-A7DF-482F-B9A3-846B9B947198}" srcOrd="0" destOrd="0" presId="urn:microsoft.com/office/officeart/2005/8/layout/cycle2"/>
    <dgm:cxn modelId="{8066C2C6-822A-4872-804E-F29E7AA47B08}" type="presOf" srcId="{C489D777-A917-4E07-AEE3-1FB4AE6C576B}" destId="{5FDDEE3C-7B7A-4CB3-AF4D-FCE2E7574518}" srcOrd="0" destOrd="0" presId="urn:microsoft.com/office/officeart/2005/8/layout/cycle2"/>
    <dgm:cxn modelId="{D269E21A-63C7-402A-80B4-0666FAF41888}" srcId="{7D1D95BF-F451-43C7-A99E-A8C5E923E108}" destId="{0BAF6263-8D98-4FD0-9327-8883BA2A5805}" srcOrd="1" destOrd="0" parTransId="{5DC8AD69-4476-4B26-B745-8C411B0BA5B5}" sibTransId="{74C2C87E-E789-44FD-829A-09E2AC640F47}"/>
    <dgm:cxn modelId="{9C322555-8FCC-4F0B-B208-744EF5CF6D33}" type="presOf" srcId="{228E1992-618A-4760-B24F-4B1C54CBBB11}" destId="{3A908413-4327-4E1C-9E66-E1BF1AB771CD}" srcOrd="0" destOrd="0" presId="urn:microsoft.com/office/officeart/2005/8/layout/cycle2"/>
    <dgm:cxn modelId="{67E43407-73FF-4D4F-A6FC-1908DCC5D5AC}" type="presOf" srcId="{0BAF6263-8D98-4FD0-9327-8883BA2A5805}" destId="{92EA1679-03A0-4DD6-9F79-E5E7C1564DFB}" srcOrd="0" destOrd="0" presId="urn:microsoft.com/office/officeart/2005/8/layout/cycle2"/>
    <dgm:cxn modelId="{2E7F38AB-F78B-4A04-8D63-22F7D7C256A4}" type="presOf" srcId="{B4BD4F5C-C984-4E1A-8112-2C8598693664}" destId="{80372DA9-EF1C-4B47-A9D1-899BCDCA3B7D}" srcOrd="0" destOrd="0" presId="urn:microsoft.com/office/officeart/2005/8/layout/cycle2"/>
    <dgm:cxn modelId="{64D576A8-0DF2-4EC0-AD77-F837E7F5F496}" type="presOf" srcId="{1E536DBD-8E27-475F-9B34-616D87C5750F}" destId="{42DFCFC2-EFEE-443E-8A5C-F688E71904EE}" srcOrd="1" destOrd="0" presId="urn:microsoft.com/office/officeart/2005/8/layout/cycle2"/>
    <dgm:cxn modelId="{6EE0E991-5F53-41D8-BFF2-718D47F287C5}" srcId="{7D1D95BF-F451-43C7-A99E-A8C5E923E108}" destId="{B4BD4F5C-C984-4E1A-8112-2C8598693664}" srcOrd="0" destOrd="0" parTransId="{311A9B57-EBD5-45C8-A81A-14A51E963536}" sibTransId="{1E536DBD-8E27-475F-9B34-616D87C5750F}"/>
    <dgm:cxn modelId="{BE50D9CD-C45A-4525-B2D2-C2C0B2512221}" type="presOf" srcId="{1E536DBD-8E27-475F-9B34-616D87C5750F}" destId="{024EE02D-BDB6-47A8-A940-282663ADDF56}" srcOrd="0" destOrd="0" presId="urn:microsoft.com/office/officeart/2005/8/layout/cycle2"/>
    <dgm:cxn modelId="{9B7DC6B6-3673-4704-811E-3B3E18D577DD}" type="presOf" srcId="{74C2C87E-E789-44FD-829A-09E2AC640F47}" destId="{5A7F7C96-B40C-46CF-92FC-A22A4933411E}" srcOrd="1" destOrd="0" presId="urn:microsoft.com/office/officeart/2005/8/layout/cycle2"/>
    <dgm:cxn modelId="{F30FAF2A-1165-4FBF-9733-85D590F1F8E6}" srcId="{7D1D95BF-F451-43C7-A99E-A8C5E923E108}" destId="{228E1992-618A-4760-B24F-4B1C54CBBB11}" srcOrd="2" destOrd="0" parTransId="{6F5F5198-D8E6-4764-B432-B25A637B5083}" sibTransId="{C489D777-A917-4E07-AEE3-1FB4AE6C576B}"/>
    <dgm:cxn modelId="{F5568842-EF5D-4656-BADB-B8FB99F1EEA2}" type="presOf" srcId="{74C2C87E-E789-44FD-829A-09E2AC640F47}" destId="{F6A30658-E2A1-4FE3-8E40-320D32F65980}" srcOrd="0" destOrd="0" presId="urn:microsoft.com/office/officeart/2005/8/layout/cycle2"/>
    <dgm:cxn modelId="{7A78CA70-8C7F-4331-82AF-79D61EC9BCFB}" type="presParOf" srcId="{F209B80E-A7DF-482F-B9A3-846B9B947198}" destId="{80372DA9-EF1C-4B47-A9D1-899BCDCA3B7D}" srcOrd="0" destOrd="0" presId="urn:microsoft.com/office/officeart/2005/8/layout/cycle2"/>
    <dgm:cxn modelId="{4E20E327-C445-4D28-A8CD-746B1A1442EA}" type="presParOf" srcId="{F209B80E-A7DF-482F-B9A3-846B9B947198}" destId="{024EE02D-BDB6-47A8-A940-282663ADDF56}" srcOrd="1" destOrd="0" presId="urn:microsoft.com/office/officeart/2005/8/layout/cycle2"/>
    <dgm:cxn modelId="{26F99F1A-26C3-4AB3-B900-2AA7579ED46B}" type="presParOf" srcId="{024EE02D-BDB6-47A8-A940-282663ADDF56}" destId="{42DFCFC2-EFEE-443E-8A5C-F688E71904EE}" srcOrd="0" destOrd="0" presId="urn:microsoft.com/office/officeart/2005/8/layout/cycle2"/>
    <dgm:cxn modelId="{CE601E3F-2D09-4F94-9E68-4BBE2950AD00}" type="presParOf" srcId="{F209B80E-A7DF-482F-B9A3-846B9B947198}" destId="{92EA1679-03A0-4DD6-9F79-E5E7C1564DFB}" srcOrd="2" destOrd="0" presId="urn:microsoft.com/office/officeart/2005/8/layout/cycle2"/>
    <dgm:cxn modelId="{14897A0A-F462-461A-B22B-C5311977FE42}" type="presParOf" srcId="{F209B80E-A7DF-482F-B9A3-846B9B947198}" destId="{F6A30658-E2A1-4FE3-8E40-320D32F65980}" srcOrd="3" destOrd="0" presId="urn:microsoft.com/office/officeart/2005/8/layout/cycle2"/>
    <dgm:cxn modelId="{45001164-15D9-4019-9968-99686DEB693A}" type="presParOf" srcId="{F6A30658-E2A1-4FE3-8E40-320D32F65980}" destId="{5A7F7C96-B40C-46CF-92FC-A22A4933411E}" srcOrd="0" destOrd="0" presId="urn:microsoft.com/office/officeart/2005/8/layout/cycle2"/>
    <dgm:cxn modelId="{4C156DD2-DB5E-4445-BA04-C00B4DB7C89A}" type="presParOf" srcId="{F209B80E-A7DF-482F-B9A3-846B9B947198}" destId="{3A908413-4327-4E1C-9E66-E1BF1AB771CD}" srcOrd="4" destOrd="0" presId="urn:microsoft.com/office/officeart/2005/8/layout/cycle2"/>
    <dgm:cxn modelId="{CAF52CC8-B639-489D-A724-295E81FF4E08}" type="presParOf" srcId="{F209B80E-A7DF-482F-B9A3-846B9B947198}" destId="{5FDDEE3C-7B7A-4CB3-AF4D-FCE2E7574518}" srcOrd="5" destOrd="0" presId="urn:microsoft.com/office/officeart/2005/8/layout/cycle2"/>
    <dgm:cxn modelId="{E56C3E3E-7BBC-490A-A0E2-1D82024F3529}" type="presParOf" srcId="{5FDDEE3C-7B7A-4CB3-AF4D-FCE2E7574518}" destId="{FAB2F688-97F9-41DD-8F39-4DA73B5A307B}" srcOrd="0" destOrd="0" presId="urn:microsoft.com/office/officeart/2005/8/layout/cycle2"/>
  </dgm:cxnLst>
  <dgm:bg/>
  <dgm:whole/>
  <dgm:extLst>
    <a:ext uri="http://schemas.microsoft.com/office/drawing/2008/diagram">
      <dsp:dataModelExt xmlns:dsp="http://schemas.microsoft.com/office/drawing/2008/diagram" xmlns="" relId="rId11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6BE17A64-BCAD-492E-8E45-6FD808B605C0}" type="doc">
      <dgm:prSet loTypeId="urn:microsoft.com/office/officeart/2005/8/layout/hProcess9" loCatId="process" qsTypeId="urn:microsoft.com/office/officeart/2005/8/quickstyle/simple2" qsCatId="simple" csTypeId="urn:microsoft.com/office/officeart/2005/8/colors/accent6_1" csCatId="accent6" phldr="1"/>
      <dgm:spPr/>
      <dgm:t>
        <a:bodyPr/>
        <a:lstStyle/>
        <a:p>
          <a:endParaRPr lang="es-ES"/>
        </a:p>
      </dgm:t>
    </dgm:pt>
    <dgm:pt modelId="{7C9A0B6A-D4A4-44AB-9909-B59370112F2E}">
      <dgm:prSet phldrT="[Texto]" custT="1"/>
      <dgm:spPr/>
      <dgm:t>
        <a:bodyPr/>
        <a:lstStyle/>
        <a:p>
          <a:r>
            <a:rPr lang="es-MX" sz="700" b="1" dirty="0" smtClean="0"/>
            <a:t>Fortalecimiento del 1er. Nivel de Atención.</a:t>
          </a:r>
          <a:endParaRPr lang="es-ES" sz="700" b="1" dirty="0"/>
        </a:p>
      </dgm:t>
    </dgm:pt>
    <dgm:pt modelId="{1F76023E-0B6E-45B5-8ED9-1EE166AC60D3}" type="parTrans" cxnId="{EDE0C491-5451-44F5-92D1-0B8482268BDD}">
      <dgm:prSet/>
      <dgm:spPr/>
      <dgm:t>
        <a:bodyPr/>
        <a:lstStyle/>
        <a:p>
          <a:endParaRPr lang="es-ES" sz="700" b="1">
            <a:solidFill>
              <a:schemeClr val="tx1"/>
            </a:solidFill>
          </a:endParaRPr>
        </a:p>
      </dgm:t>
    </dgm:pt>
    <dgm:pt modelId="{4A512E95-845E-445C-AA33-01647A8178C7}" type="sibTrans" cxnId="{EDE0C491-5451-44F5-92D1-0B8482268BDD}">
      <dgm:prSet/>
      <dgm:spPr/>
      <dgm:t>
        <a:bodyPr/>
        <a:lstStyle/>
        <a:p>
          <a:endParaRPr lang="es-ES" sz="700" b="1">
            <a:solidFill>
              <a:schemeClr val="tx1"/>
            </a:solidFill>
          </a:endParaRPr>
        </a:p>
      </dgm:t>
    </dgm:pt>
    <dgm:pt modelId="{603EEB07-4AE4-424E-9E18-A92BF79B13D8}">
      <dgm:prSet phldrT="[Texto]" custT="1"/>
      <dgm:spPr/>
      <dgm:t>
        <a:bodyPr/>
        <a:lstStyle/>
        <a:p>
          <a:r>
            <a:rPr lang="es-MX" sz="1000" b="1" dirty="0" smtClean="0"/>
            <a:t>UNEME EC</a:t>
          </a:r>
          <a:endParaRPr lang="es-ES" sz="1000" b="1" dirty="0"/>
        </a:p>
      </dgm:t>
    </dgm:pt>
    <dgm:pt modelId="{BFC98B08-78BA-4949-B4BA-6F3AAABB97A2}" type="parTrans" cxnId="{D3B01BBB-EA67-4085-94C5-B1DE78AD50EC}">
      <dgm:prSet/>
      <dgm:spPr/>
      <dgm:t>
        <a:bodyPr/>
        <a:lstStyle/>
        <a:p>
          <a:endParaRPr lang="es-ES" sz="1100">
            <a:solidFill>
              <a:schemeClr val="tx1"/>
            </a:solidFill>
          </a:endParaRPr>
        </a:p>
      </dgm:t>
    </dgm:pt>
    <dgm:pt modelId="{EAF56CA2-D82E-4AB0-94B4-A68CEA52E97B}" type="sibTrans" cxnId="{D3B01BBB-EA67-4085-94C5-B1DE78AD50EC}">
      <dgm:prSet/>
      <dgm:spPr/>
      <dgm:t>
        <a:bodyPr/>
        <a:lstStyle/>
        <a:p>
          <a:endParaRPr lang="es-ES" sz="1100">
            <a:solidFill>
              <a:schemeClr val="tx1"/>
            </a:solidFill>
          </a:endParaRPr>
        </a:p>
      </dgm:t>
    </dgm:pt>
    <dgm:pt modelId="{B418165E-4CEE-4A00-B33C-BB6C27C4655E}">
      <dgm:prSet phldrT="[Texto]" custT="1"/>
      <dgm:spPr/>
      <dgm:t>
        <a:bodyPr/>
        <a:lstStyle/>
        <a:p>
          <a:r>
            <a:rPr lang="es-MX" sz="1000" b="1" dirty="0" err="1" smtClean="0"/>
            <a:t>GAM</a:t>
          </a:r>
          <a:endParaRPr lang="es-ES" sz="1000" b="1" dirty="0"/>
        </a:p>
      </dgm:t>
    </dgm:pt>
    <dgm:pt modelId="{09654E8E-646C-4906-AB16-6233D5A1EE94}" type="parTrans" cxnId="{72393A71-1A11-4FCA-98D3-095CA45BBC63}">
      <dgm:prSet/>
      <dgm:spPr/>
      <dgm:t>
        <a:bodyPr/>
        <a:lstStyle/>
        <a:p>
          <a:endParaRPr lang="es-ES" sz="1100">
            <a:solidFill>
              <a:schemeClr val="tx1"/>
            </a:solidFill>
          </a:endParaRPr>
        </a:p>
      </dgm:t>
    </dgm:pt>
    <dgm:pt modelId="{25C3448E-ABE0-4DC0-8F2A-5426930234D3}" type="sibTrans" cxnId="{72393A71-1A11-4FCA-98D3-095CA45BBC63}">
      <dgm:prSet/>
      <dgm:spPr/>
      <dgm:t>
        <a:bodyPr/>
        <a:lstStyle/>
        <a:p>
          <a:endParaRPr lang="es-ES" sz="1100">
            <a:solidFill>
              <a:schemeClr val="tx1"/>
            </a:solidFill>
          </a:endParaRPr>
        </a:p>
      </dgm:t>
    </dgm:pt>
    <dgm:pt modelId="{8300E756-FC92-42F3-9113-7A813E08F81A}">
      <dgm:prSet phldrT="[Texto]" custT="1"/>
      <dgm:spPr/>
      <dgm:t>
        <a:bodyPr/>
        <a:lstStyle/>
        <a:p>
          <a:r>
            <a:rPr lang="es-MX" sz="800" b="1" dirty="0" smtClean="0"/>
            <a:t>Grupos Preventivos</a:t>
          </a:r>
          <a:endParaRPr lang="es-ES" sz="800" b="1" dirty="0"/>
        </a:p>
      </dgm:t>
    </dgm:pt>
    <dgm:pt modelId="{858A12F1-9AFB-4CCB-81EB-D800E1DC42F3}" type="parTrans" cxnId="{7BA91A90-36F5-4547-8CA6-DA334D7B2407}">
      <dgm:prSet/>
      <dgm:spPr/>
      <dgm:t>
        <a:bodyPr/>
        <a:lstStyle/>
        <a:p>
          <a:endParaRPr lang="es-ES" sz="1050"/>
        </a:p>
      </dgm:t>
    </dgm:pt>
    <dgm:pt modelId="{871AC318-48F4-4C50-9A55-C5E7FACA058E}" type="sibTrans" cxnId="{7BA91A90-36F5-4547-8CA6-DA334D7B2407}">
      <dgm:prSet/>
      <dgm:spPr/>
      <dgm:t>
        <a:bodyPr/>
        <a:lstStyle/>
        <a:p>
          <a:endParaRPr lang="es-ES" sz="1050"/>
        </a:p>
      </dgm:t>
    </dgm:pt>
    <dgm:pt modelId="{76906A8B-99C8-4767-93D3-7FAF793E9BDB}">
      <dgm:prSet phldrT="[Texto]" custT="1"/>
      <dgm:spPr/>
      <dgm:t>
        <a:bodyPr/>
        <a:lstStyle/>
        <a:p>
          <a:r>
            <a:rPr lang="es-MX" sz="800" b="1" dirty="0" smtClean="0"/>
            <a:t>Modelo de Abordaje Integral</a:t>
          </a:r>
          <a:endParaRPr lang="es-ES" sz="800" b="1" dirty="0"/>
        </a:p>
      </dgm:t>
    </dgm:pt>
    <dgm:pt modelId="{091154D1-B7EA-432D-97F0-B62539B79810}" type="parTrans" cxnId="{5352A729-2830-4575-AF7C-0249AF18DD38}">
      <dgm:prSet/>
      <dgm:spPr/>
      <dgm:t>
        <a:bodyPr/>
        <a:lstStyle/>
        <a:p>
          <a:endParaRPr lang="es-ES" sz="1050"/>
        </a:p>
      </dgm:t>
    </dgm:pt>
    <dgm:pt modelId="{A297E74B-FE71-484C-A657-6B906752F04E}" type="sibTrans" cxnId="{5352A729-2830-4575-AF7C-0249AF18DD38}">
      <dgm:prSet/>
      <dgm:spPr/>
      <dgm:t>
        <a:bodyPr/>
        <a:lstStyle/>
        <a:p>
          <a:endParaRPr lang="es-ES" sz="1050"/>
        </a:p>
      </dgm:t>
    </dgm:pt>
    <dgm:pt modelId="{C50A0262-E4F1-4793-8D8B-6ED0A6FFF92A}">
      <dgm:prSet phldrT="[Texto]" custT="1"/>
      <dgm:spPr/>
      <dgm:t>
        <a:bodyPr/>
        <a:lstStyle/>
        <a:p>
          <a:r>
            <a:rPr lang="es-MX" sz="800" b="1" dirty="0" smtClean="0"/>
            <a:t>Grupo Operativo</a:t>
          </a:r>
          <a:endParaRPr lang="es-ES" sz="800" b="1" dirty="0"/>
        </a:p>
      </dgm:t>
    </dgm:pt>
    <dgm:pt modelId="{2225BE39-F79C-4495-B8B1-7CADEBCBF941}" type="parTrans" cxnId="{7B15C48B-632D-47F9-82A4-969AD6DCF0F8}">
      <dgm:prSet/>
      <dgm:spPr/>
      <dgm:t>
        <a:bodyPr/>
        <a:lstStyle/>
        <a:p>
          <a:endParaRPr lang="es-ES" sz="1050"/>
        </a:p>
      </dgm:t>
    </dgm:pt>
    <dgm:pt modelId="{493A67C7-B81C-4B3B-A935-A3D897D467B9}" type="sibTrans" cxnId="{7B15C48B-632D-47F9-82A4-969AD6DCF0F8}">
      <dgm:prSet/>
      <dgm:spPr/>
      <dgm:t>
        <a:bodyPr/>
        <a:lstStyle/>
        <a:p>
          <a:endParaRPr lang="es-ES" sz="1050"/>
        </a:p>
      </dgm:t>
    </dgm:pt>
    <dgm:pt modelId="{FC31D85B-FBA2-4D6A-A780-77DDC718D854}" type="pres">
      <dgm:prSet presAssocID="{6BE17A64-BCAD-492E-8E45-6FD808B605C0}" presName="CompostProcess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s-ES"/>
        </a:p>
      </dgm:t>
    </dgm:pt>
    <dgm:pt modelId="{4848CBF6-2AD7-454E-80F1-C630853600BC}" type="pres">
      <dgm:prSet presAssocID="{6BE17A64-BCAD-492E-8E45-6FD808B605C0}" presName="arrow" presStyleLbl="bgShp" presStyleIdx="0" presStyleCnt="1"/>
      <dgm:spPr>
        <a:solidFill>
          <a:srgbClr val="C00000"/>
        </a:solidFill>
      </dgm:spPr>
      <dgm:t>
        <a:bodyPr/>
        <a:lstStyle/>
        <a:p>
          <a:endParaRPr lang="es-ES"/>
        </a:p>
      </dgm:t>
    </dgm:pt>
    <dgm:pt modelId="{AD7E7D4B-11D8-45F8-B6C3-676C46D18E69}" type="pres">
      <dgm:prSet presAssocID="{6BE17A64-BCAD-492E-8E45-6FD808B605C0}" presName="linearProcess" presStyleCnt="0"/>
      <dgm:spPr/>
      <dgm:t>
        <a:bodyPr/>
        <a:lstStyle/>
        <a:p>
          <a:endParaRPr lang="es-ES"/>
        </a:p>
      </dgm:t>
    </dgm:pt>
    <dgm:pt modelId="{B0F28973-F60E-4493-91EE-6AF821EE971E}" type="pres">
      <dgm:prSet presAssocID="{8300E756-FC92-42F3-9113-7A813E08F81A}" presName="textNode" presStyleLbl="node1" presStyleIdx="0" presStyleCnt="6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32847AEB-B4A8-4AC5-85C0-5CF0B359B9F4}" type="pres">
      <dgm:prSet presAssocID="{871AC318-48F4-4C50-9A55-C5E7FACA058E}" presName="sibTrans" presStyleCnt="0"/>
      <dgm:spPr/>
    </dgm:pt>
    <dgm:pt modelId="{BDD28CD8-A6F8-41FD-9FB8-769C84C6C747}" type="pres">
      <dgm:prSet presAssocID="{7C9A0B6A-D4A4-44AB-9909-B59370112F2E}" presName="textNode" presStyleLbl="node1" presStyleIdx="1" presStyleCnt="6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690651D9-7325-4574-BC59-BC2098203A97}" type="pres">
      <dgm:prSet presAssocID="{4A512E95-845E-445C-AA33-01647A8178C7}" presName="sibTrans" presStyleCnt="0"/>
      <dgm:spPr/>
      <dgm:t>
        <a:bodyPr/>
        <a:lstStyle/>
        <a:p>
          <a:endParaRPr lang="es-ES"/>
        </a:p>
      </dgm:t>
    </dgm:pt>
    <dgm:pt modelId="{9A350E96-E7C3-4454-BCE8-364E7FD00D8B}" type="pres">
      <dgm:prSet presAssocID="{76906A8B-99C8-4767-93D3-7FAF793E9BDB}" presName="textNode" presStyleLbl="node1" presStyleIdx="2" presStyleCnt="6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E6155F94-AA03-4098-91C4-7DA3A977FD81}" type="pres">
      <dgm:prSet presAssocID="{A297E74B-FE71-484C-A657-6B906752F04E}" presName="sibTrans" presStyleCnt="0"/>
      <dgm:spPr/>
    </dgm:pt>
    <dgm:pt modelId="{D47222A0-F719-4C17-8A7B-CA2E995211F9}" type="pres">
      <dgm:prSet presAssocID="{B418165E-4CEE-4A00-B33C-BB6C27C4655E}" presName="textNode" presStyleLbl="node1" presStyleIdx="3" presStyleCnt="6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C4918CF4-F408-4D30-9B6E-6D9049F15319}" type="pres">
      <dgm:prSet presAssocID="{25C3448E-ABE0-4DC0-8F2A-5426930234D3}" presName="sibTrans" presStyleCnt="0"/>
      <dgm:spPr/>
      <dgm:t>
        <a:bodyPr/>
        <a:lstStyle/>
        <a:p>
          <a:endParaRPr lang="es-ES"/>
        </a:p>
      </dgm:t>
    </dgm:pt>
    <dgm:pt modelId="{0A177EC1-2471-4440-A62D-EAD09F2C5181}" type="pres">
      <dgm:prSet presAssocID="{603EEB07-4AE4-424E-9E18-A92BF79B13D8}" presName="textNode" presStyleLbl="node1" presStyleIdx="4" presStyleCnt="6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9A71E22C-DEE4-4EDF-A0C4-1511CD1F6C7D}" type="pres">
      <dgm:prSet presAssocID="{EAF56CA2-D82E-4AB0-94B4-A68CEA52E97B}" presName="sibTrans" presStyleCnt="0"/>
      <dgm:spPr/>
      <dgm:t>
        <a:bodyPr/>
        <a:lstStyle/>
        <a:p>
          <a:endParaRPr lang="es-ES"/>
        </a:p>
      </dgm:t>
    </dgm:pt>
    <dgm:pt modelId="{F1FB9820-40D4-439A-92CB-A2AF2B0DADAE}" type="pres">
      <dgm:prSet presAssocID="{C50A0262-E4F1-4793-8D8B-6ED0A6FFF92A}" presName="textNode" presStyleLbl="node1" presStyleIdx="5" presStyleCnt="6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</dgm:ptLst>
  <dgm:cxnLst>
    <dgm:cxn modelId="{591767CF-9ED2-4EBD-A130-808CAD959BB5}" type="presOf" srcId="{C50A0262-E4F1-4793-8D8B-6ED0A6FFF92A}" destId="{F1FB9820-40D4-439A-92CB-A2AF2B0DADAE}" srcOrd="0" destOrd="0" presId="urn:microsoft.com/office/officeart/2005/8/layout/hProcess9"/>
    <dgm:cxn modelId="{7BA91A90-36F5-4547-8CA6-DA334D7B2407}" srcId="{6BE17A64-BCAD-492E-8E45-6FD808B605C0}" destId="{8300E756-FC92-42F3-9113-7A813E08F81A}" srcOrd="0" destOrd="0" parTransId="{858A12F1-9AFB-4CCB-81EB-D800E1DC42F3}" sibTransId="{871AC318-48F4-4C50-9A55-C5E7FACA058E}"/>
    <dgm:cxn modelId="{5352A729-2830-4575-AF7C-0249AF18DD38}" srcId="{6BE17A64-BCAD-492E-8E45-6FD808B605C0}" destId="{76906A8B-99C8-4767-93D3-7FAF793E9BDB}" srcOrd="2" destOrd="0" parTransId="{091154D1-B7EA-432D-97F0-B62539B79810}" sibTransId="{A297E74B-FE71-484C-A657-6B906752F04E}"/>
    <dgm:cxn modelId="{EDE0C491-5451-44F5-92D1-0B8482268BDD}" srcId="{6BE17A64-BCAD-492E-8E45-6FD808B605C0}" destId="{7C9A0B6A-D4A4-44AB-9909-B59370112F2E}" srcOrd="1" destOrd="0" parTransId="{1F76023E-0B6E-45B5-8ED9-1EE166AC60D3}" sibTransId="{4A512E95-845E-445C-AA33-01647A8178C7}"/>
    <dgm:cxn modelId="{7B15C48B-632D-47F9-82A4-969AD6DCF0F8}" srcId="{6BE17A64-BCAD-492E-8E45-6FD808B605C0}" destId="{C50A0262-E4F1-4793-8D8B-6ED0A6FFF92A}" srcOrd="5" destOrd="0" parTransId="{2225BE39-F79C-4495-B8B1-7CADEBCBF941}" sibTransId="{493A67C7-B81C-4B3B-A935-A3D897D467B9}"/>
    <dgm:cxn modelId="{1EA933D0-E55E-4150-AF92-FE3EF4DC1C02}" type="presOf" srcId="{603EEB07-4AE4-424E-9E18-A92BF79B13D8}" destId="{0A177EC1-2471-4440-A62D-EAD09F2C5181}" srcOrd="0" destOrd="0" presId="urn:microsoft.com/office/officeart/2005/8/layout/hProcess9"/>
    <dgm:cxn modelId="{72393A71-1A11-4FCA-98D3-095CA45BBC63}" srcId="{6BE17A64-BCAD-492E-8E45-6FD808B605C0}" destId="{B418165E-4CEE-4A00-B33C-BB6C27C4655E}" srcOrd="3" destOrd="0" parTransId="{09654E8E-646C-4906-AB16-6233D5A1EE94}" sibTransId="{25C3448E-ABE0-4DC0-8F2A-5426930234D3}"/>
    <dgm:cxn modelId="{D2A21C17-668C-43A2-BC80-43F40726DAE5}" type="presOf" srcId="{7C9A0B6A-D4A4-44AB-9909-B59370112F2E}" destId="{BDD28CD8-A6F8-41FD-9FB8-769C84C6C747}" srcOrd="0" destOrd="0" presId="urn:microsoft.com/office/officeart/2005/8/layout/hProcess9"/>
    <dgm:cxn modelId="{F4772DF7-659A-4242-A811-9C53102EB98F}" type="presOf" srcId="{76906A8B-99C8-4767-93D3-7FAF793E9BDB}" destId="{9A350E96-E7C3-4454-BCE8-364E7FD00D8B}" srcOrd="0" destOrd="0" presId="urn:microsoft.com/office/officeart/2005/8/layout/hProcess9"/>
    <dgm:cxn modelId="{69C5DA77-6EA9-427E-B49A-5EC1A2B85D73}" type="presOf" srcId="{B418165E-4CEE-4A00-B33C-BB6C27C4655E}" destId="{D47222A0-F719-4C17-8A7B-CA2E995211F9}" srcOrd="0" destOrd="0" presId="urn:microsoft.com/office/officeart/2005/8/layout/hProcess9"/>
    <dgm:cxn modelId="{0E847E6A-A173-49A9-AD93-F79EAAE06F97}" type="presOf" srcId="{6BE17A64-BCAD-492E-8E45-6FD808B605C0}" destId="{FC31D85B-FBA2-4D6A-A780-77DDC718D854}" srcOrd="0" destOrd="0" presId="urn:microsoft.com/office/officeart/2005/8/layout/hProcess9"/>
    <dgm:cxn modelId="{D3B01BBB-EA67-4085-94C5-B1DE78AD50EC}" srcId="{6BE17A64-BCAD-492E-8E45-6FD808B605C0}" destId="{603EEB07-4AE4-424E-9E18-A92BF79B13D8}" srcOrd="4" destOrd="0" parTransId="{BFC98B08-78BA-4949-B4BA-6F3AAABB97A2}" sibTransId="{EAF56CA2-D82E-4AB0-94B4-A68CEA52E97B}"/>
    <dgm:cxn modelId="{3160C350-248B-488B-AA45-B673BF5EC2A1}" type="presOf" srcId="{8300E756-FC92-42F3-9113-7A813E08F81A}" destId="{B0F28973-F60E-4493-91EE-6AF821EE971E}" srcOrd="0" destOrd="0" presId="urn:microsoft.com/office/officeart/2005/8/layout/hProcess9"/>
    <dgm:cxn modelId="{52D13038-F381-4994-AFB6-8E63F847A8A8}" type="presParOf" srcId="{FC31D85B-FBA2-4D6A-A780-77DDC718D854}" destId="{4848CBF6-2AD7-454E-80F1-C630853600BC}" srcOrd="0" destOrd="0" presId="urn:microsoft.com/office/officeart/2005/8/layout/hProcess9"/>
    <dgm:cxn modelId="{FDF461AC-52BB-4D00-BA5A-3A8CF54801FE}" type="presParOf" srcId="{FC31D85B-FBA2-4D6A-A780-77DDC718D854}" destId="{AD7E7D4B-11D8-45F8-B6C3-676C46D18E69}" srcOrd="1" destOrd="0" presId="urn:microsoft.com/office/officeart/2005/8/layout/hProcess9"/>
    <dgm:cxn modelId="{4318C08B-DB97-48ED-985B-572282024685}" type="presParOf" srcId="{AD7E7D4B-11D8-45F8-B6C3-676C46D18E69}" destId="{B0F28973-F60E-4493-91EE-6AF821EE971E}" srcOrd="0" destOrd="0" presId="urn:microsoft.com/office/officeart/2005/8/layout/hProcess9"/>
    <dgm:cxn modelId="{7DD14536-E5D3-4F93-8257-D4B0EBE6EE29}" type="presParOf" srcId="{AD7E7D4B-11D8-45F8-B6C3-676C46D18E69}" destId="{32847AEB-B4A8-4AC5-85C0-5CF0B359B9F4}" srcOrd="1" destOrd="0" presId="urn:microsoft.com/office/officeart/2005/8/layout/hProcess9"/>
    <dgm:cxn modelId="{90C75511-F8E4-4D70-A6F7-B9D835F466BF}" type="presParOf" srcId="{AD7E7D4B-11D8-45F8-B6C3-676C46D18E69}" destId="{BDD28CD8-A6F8-41FD-9FB8-769C84C6C747}" srcOrd="2" destOrd="0" presId="urn:microsoft.com/office/officeart/2005/8/layout/hProcess9"/>
    <dgm:cxn modelId="{D03E2379-9CD2-4038-AC51-25B203823F02}" type="presParOf" srcId="{AD7E7D4B-11D8-45F8-B6C3-676C46D18E69}" destId="{690651D9-7325-4574-BC59-BC2098203A97}" srcOrd="3" destOrd="0" presId="urn:microsoft.com/office/officeart/2005/8/layout/hProcess9"/>
    <dgm:cxn modelId="{3FC48386-CD22-47FC-8B5E-09595000B7E7}" type="presParOf" srcId="{AD7E7D4B-11D8-45F8-B6C3-676C46D18E69}" destId="{9A350E96-E7C3-4454-BCE8-364E7FD00D8B}" srcOrd="4" destOrd="0" presId="urn:microsoft.com/office/officeart/2005/8/layout/hProcess9"/>
    <dgm:cxn modelId="{D2CCBFDD-2D1A-4B32-8304-DB1710C5FB8D}" type="presParOf" srcId="{AD7E7D4B-11D8-45F8-B6C3-676C46D18E69}" destId="{E6155F94-AA03-4098-91C4-7DA3A977FD81}" srcOrd="5" destOrd="0" presId="urn:microsoft.com/office/officeart/2005/8/layout/hProcess9"/>
    <dgm:cxn modelId="{9927F699-5BEE-4BF6-9253-2DEE9EC58FD8}" type="presParOf" srcId="{AD7E7D4B-11D8-45F8-B6C3-676C46D18E69}" destId="{D47222A0-F719-4C17-8A7B-CA2E995211F9}" srcOrd="6" destOrd="0" presId="urn:microsoft.com/office/officeart/2005/8/layout/hProcess9"/>
    <dgm:cxn modelId="{A1AE3BE2-73E1-4513-8436-5731933C6F92}" type="presParOf" srcId="{AD7E7D4B-11D8-45F8-B6C3-676C46D18E69}" destId="{C4918CF4-F408-4D30-9B6E-6D9049F15319}" srcOrd="7" destOrd="0" presId="urn:microsoft.com/office/officeart/2005/8/layout/hProcess9"/>
    <dgm:cxn modelId="{3D06F26C-63CE-4859-A9AA-C142DEE0CB88}" type="presParOf" srcId="{AD7E7D4B-11D8-45F8-B6C3-676C46D18E69}" destId="{0A177EC1-2471-4440-A62D-EAD09F2C5181}" srcOrd="8" destOrd="0" presId="urn:microsoft.com/office/officeart/2005/8/layout/hProcess9"/>
    <dgm:cxn modelId="{A5125D06-E07B-4C30-90D5-1E3A32F7E7AE}" type="presParOf" srcId="{AD7E7D4B-11D8-45F8-B6C3-676C46D18E69}" destId="{9A71E22C-DEE4-4EDF-A0C4-1511CD1F6C7D}" srcOrd="9" destOrd="0" presId="urn:microsoft.com/office/officeart/2005/8/layout/hProcess9"/>
    <dgm:cxn modelId="{0B73DEB4-458B-4ED8-88A9-034867F2C8D5}" type="presParOf" srcId="{AD7E7D4B-11D8-45F8-B6C3-676C46D18E69}" destId="{F1FB9820-40D4-439A-92CB-A2AF2B0DADAE}" srcOrd="10" destOrd="0" presId="urn:microsoft.com/office/officeart/2005/8/layout/hProcess9"/>
  </dgm:cxnLst>
  <dgm:bg>
    <a:solidFill>
      <a:schemeClr val="accent6">
        <a:lumMod val="20000"/>
        <a:lumOff val="80000"/>
      </a:schemeClr>
    </a:solidFill>
  </dgm:bg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037E9FC4-D512-49FD-B6DD-E955E8BCF11F}" type="doc">
      <dgm:prSet loTypeId="urn:microsoft.com/office/officeart/2005/8/layout/radial6" loCatId="cycle" qsTypeId="urn:microsoft.com/office/officeart/2005/8/quickstyle/simple1" qsCatId="simple" csTypeId="urn:microsoft.com/office/officeart/2005/8/colors/accent6_5" csCatId="accent6" phldr="1"/>
      <dgm:spPr/>
      <dgm:t>
        <a:bodyPr/>
        <a:lstStyle/>
        <a:p>
          <a:endParaRPr lang="es-MX"/>
        </a:p>
      </dgm:t>
    </dgm:pt>
    <dgm:pt modelId="{09ECEAB8-36E8-4EF0-9849-EB27F1B25794}">
      <dgm:prSet phldrT="[Texto]" custT="1"/>
      <dgm:spPr>
        <a:solidFill>
          <a:schemeClr val="bg1"/>
        </a:solidFill>
        <a:ln>
          <a:solidFill>
            <a:schemeClr val="tx1"/>
          </a:solidFill>
        </a:ln>
      </dgm:spPr>
      <dgm:t>
        <a:bodyPr/>
        <a:lstStyle/>
        <a:p>
          <a:r>
            <a:rPr lang="es-MX" sz="1200" dirty="0" smtClean="0">
              <a:solidFill>
                <a:schemeClr val="tx1"/>
              </a:solidFill>
              <a:latin typeface="Calibri" pitchFamily="34" charset="0"/>
            </a:rPr>
            <a:t>Control Metabólico</a:t>
          </a:r>
          <a:endParaRPr lang="es-MX" sz="1200" dirty="0">
            <a:solidFill>
              <a:schemeClr val="tx1"/>
            </a:solidFill>
            <a:latin typeface="Calibri" pitchFamily="34" charset="0"/>
          </a:endParaRPr>
        </a:p>
      </dgm:t>
    </dgm:pt>
    <dgm:pt modelId="{4EE259EC-305A-4002-8CE1-D5316AC30714}" type="parTrans" cxnId="{02E8BD59-52C7-41D5-A4DB-E4C72EFD3EF8}">
      <dgm:prSet/>
      <dgm:spPr/>
      <dgm:t>
        <a:bodyPr/>
        <a:lstStyle/>
        <a:p>
          <a:endParaRPr lang="es-MX" sz="1200">
            <a:solidFill>
              <a:schemeClr val="tx1"/>
            </a:solidFill>
            <a:latin typeface="Calibri" pitchFamily="34" charset="0"/>
          </a:endParaRPr>
        </a:p>
      </dgm:t>
    </dgm:pt>
    <dgm:pt modelId="{4F758F1C-EF35-4000-8276-DB29A7065D48}" type="sibTrans" cxnId="{02E8BD59-52C7-41D5-A4DB-E4C72EFD3EF8}">
      <dgm:prSet/>
      <dgm:spPr/>
      <dgm:t>
        <a:bodyPr/>
        <a:lstStyle/>
        <a:p>
          <a:endParaRPr lang="es-MX" sz="1200">
            <a:solidFill>
              <a:schemeClr val="tx1"/>
            </a:solidFill>
            <a:latin typeface="Calibri" pitchFamily="34" charset="0"/>
          </a:endParaRPr>
        </a:p>
      </dgm:t>
    </dgm:pt>
    <dgm:pt modelId="{6B08EA35-6265-4245-8790-5E6539019E6A}">
      <dgm:prSet phldrT="[Texto]" custT="1"/>
      <dgm:spPr>
        <a:solidFill>
          <a:schemeClr val="bg1"/>
        </a:solidFill>
        <a:ln>
          <a:solidFill>
            <a:schemeClr val="tx1"/>
          </a:solidFill>
        </a:ln>
      </dgm:spPr>
      <dgm:t>
        <a:bodyPr/>
        <a:lstStyle/>
        <a:p>
          <a:r>
            <a:rPr lang="es-MX" sz="1200" dirty="0" smtClean="0">
              <a:solidFill>
                <a:schemeClr val="tx1"/>
              </a:solidFill>
              <a:latin typeface="Calibri" pitchFamily="34" charset="0"/>
            </a:rPr>
            <a:t>Médico</a:t>
          </a:r>
          <a:endParaRPr lang="es-MX" sz="1200" dirty="0">
            <a:solidFill>
              <a:schemeClr val="tx1"/>
            </a:solidFill>
            <a:latin typeface="Calibri" pitchFamily="34" charset="0"/>
          </a:endParaRPr>
        </a:p>
      </dgm:t>
    </dgm:pt>
    <dgm:pt modelId="{BACD21F6-27EE-44B6-9F53-4B99B597C418}" type="parTrans" cxnId="{AFC83E74-1C8F-415E-B06E-D06BAF7F9F8C}">
      <dgm:prSet/>
      <dgm:spPr/>
      <dgm:t>
        <a:bodyPr/>
        <a:lstStyle/>
        <a:p>
          <a:endParaRPr lang="es-MX" sz="1200">
            <a:solidFill>
              <a:schemeClr val="tx1"/>
            </a:solidFill>
            <a:latin typeface="Calibri" pitchFamily="34" charset="0"/>
          </a:endParaRPr>
        </a:p>
      </dgm:t>
    </dgm:pt>
    <dgm:pt modelId="{09BAD8C6-B301-4FB7-B4F0-2AAA509BE284}" type="sibTrans" cxnId="{AFC83E74-1C8F-415E-B06E-D06BAF7F9F8C}">
      <dgm:prSet/>
      <dgm:spPr/>
      <dgm:t>
        <a:bodyPr/>
        <a:lstStyle/>
        <a:p>
          <a:endParaRPr lang="es-MX" sz="1200">
            <a:solidFill>
              <a:schemeClr val="tx1"/>
            </a:solidFill>
            <a:latin typeface="Calibri" pitchFamily="34" charset="0"/>
          </a:endParaRPr>
        </a:p>
      </dgm:t>
    </dgm:pt>
    <dgm:pt modelId="{2B83E073-EB6C-4335-AFD2-3FF85485BC4A}">
      <dgm:prSet phldrT="[Texto]" custT="1"/>
      <dgm:spPr>
        <a:solidFill>
          <a:schemeClr val="bg1"/>
        </a:solidFill>
        <a:ln>
          <a:solidFill>
            <a:schemeClr val="tx1"/>
          </a:solidFill>
        </a:ln>
      </dgm:spPr>
      <dgm:t>
        <a:bodyPr/>
        <a:lstStyle/>
        <a:p>
          <a:r>
            <a:rPr lang="es-MX" sz="1200" dirty="0" smtClean="0">
              <a:solidFill>
                <a:schemeClr val="tx1"/>
              </a:solidFill>
              <a:latin typeface="Calibri" pitchFamily="34" charset="0"/>
            </a:rPr>
            <a:t>Nutriólogo</a:t>
          </a:r>
          <a:endParaRPr lang="es-MX" sz="1200" dirty="0">
            <a:solidFill>
              <a:schemeClr val="tx1"/>
            </a:solidFill>
            <a:latin typeface="Calibri" pitchFamily="34" charset="0"/>
          </a:endParaRPr>
        </a:p>
      </dgm:t>
    </dgm:pt>
    <dgm:pt modelId="{7C04750F-E68B-46FC-8AD7-93A89BA5997F}" type="parTrans" cxnId="{629FE591-ECF8-4C16-BBF6-F84EC568A8D8}">
      <dgm:prSet/>
      <dgm:spPr/>
      <dgm:t>
        <a:bodyPr/>
        <a:lstStyle/>
        <a:p>
          <a:endParaRPr lang="es-MX" sz="1200">
            <a:solidFill>
              <a:schemeClr val="tx1"/>
            </a:solidFill>
            <a:latin typeface="Calibri" pitchFamily="34" charset="0"/>
          </a:endParaRPr>
        </a:p>
      </dgm:t>
    </dgm:pt>
    <dgm:pt modelId="{521FDCF8-2161-40C9-B21D-676DE2C7F51A}" type="sibTrans" cxnId="{629FE591-ECF8-4C16-BBF6-F84EC568A8D8}">
      <dgm:prSet/>
      <dgm:spPr/>
      <dgm:t>
        <a:bodyPr/>
        <a:lstStyle/>
        <a:p>
          <a:endParaRPr lang="es-MX" sz="1200">
            <a:solidFill>
              <a:schemeClr val="tx1"/>
            </a:solidFill>
            <a:latin typeface="Calibri" pitchFamily="34" charset="0"/>
          </a:endParaRPr>
        </a:p>
      </dgm:t>
    </dgm:pt>
    <dgm:pt modelId="{75960709-3792-48A1-A1EB-705078DA8EF6}">
      <dgm:prSet phldrT="[Texto]" custT="1"/>
      <dgm:spPr>
        <a:solidFill>
          <a:schemeClr val="bg1"/>
        </a:solidFill>
        <a:ln>
          <a:solidFill>
            <a:schemeClr val="tx1"/>
          </a:solidFill>
        </a:ln>
      </dgm:spPr>
      <dgm:t>
        <a:bodyPr/>
        <a:lstStyle/>
        <a:p>
          <a:r>
            <a:rPr lang="es-MX" sz="1200" dirty="0" smtClean="0">
              <a:solidFill>
                <a:schemeClr val="tx1"/>
              </a:solidFill>
              <a:latin typeface="Calibri" pitchFamily="34" charset="0"/>
            </a:rPr>
            <a:t>Psicóloga</a:t>
          </a:r>
          <a:endParaRPr lang="es-MX" sz="1200" dirty="0">
            <a:solidFill>
              <a:schemeClr val="tx1"/>
            </a:solidFill>
            <a:latin typeface="Calibri" pitchFamily="34" charset="0"/>
          </a:endParaRPr>
        </a:p>
      </dgm:t>
    </dgm:pt>
    <dgm:pt modelId="{227183CE-0A1E-46B6-9199-11E0ED55846D}" type="parTrans" cxnId="{5CBE73A7-0D6E-4559-ABB2-7860E6209E10}">
      <dgm:prSet/>
      <dgm:spPr/>
      <dgm:t>
        <a:bodyPr/>
        <a:lstStyle/>
        <a:p>
          <a:endParaRPr lang="es-MX" sz="1200">
            <a:solidFill>
              <a:schemeClr val="tx1"/>
            </a:solidFill>
            <a:latin typeface="Calibri" pitchFamily="34" charset="0"/>
          </a:endParaRPr>
        </a:p>
      </dgm:t>
    </dgm:pt>
    <dgm:pt modelId="{8FBD432C-DC7F-4015-AE5F-25BD95CC58A0}" type="sibTrans" cxnId="{5CBE73A7-0D6E-4559-ABB2-7860E6209E10}">
      <dgm:prSet/>
      <dgm:spPr/>
      <dgm:t>
        <a:bodyPr/>
        <a:lstStyle/>
        <a:p>
          <a:endParaRPr lang="es-MX" sz="1200">
            <a:solidFill>
              <a:schemeClr val="tx1"/>
            </a:solidFill>
            <a:latin typeface="Calibri" pitchFamily="34" charset="0"/>
          </a:endParaRPr>
        </a:p>
      </dgm:t>
    </dgm:pt>
    <dgm:pt modelId="{BCEE3BF4-4255-48B1-BEF1-C61D4204F7EC}">
      <dgm:prSet phldrT="[Texto]" custT="1"/>
      <dgm:spPr>
        <a:solidFill>
          <a:schemeClr val="bg1"/>
        </a:solidFill>
        <a:ln>
          <a:solidFill>
            <a:schemeClr val="tx1"/>
          </a:solidFill>
        </a:ln>
      </dgm:spPr>
      <dgm:t>
        <a:bodyPr/>
        <a:lstStyle/>
        <a:p>
          <a:r>
            <a:rPr lang="es-MX" sz="1200" dirty="0" smtClean="0">
              <a:solidFill>
                <a:schemeClr val="tx1"/>
              </a:solidFill>
              <a:latin typeface="Calibri" pitchFamily="34" charset="0"/>
            </a:rPr>
            <a:t>Enfermería</a:t>
          </a:r>
          <a:endParaRPr lang="es-MX" sz="1200" dirty="0">
            <a:solidFill>
              <a:schemeClr val="tx1"/>
            </a:solidFill>
            <a:latin typeface="Calibri" pitchFamily="34" charset="0"/>
          </a:endParaRPr>
        </a:p>
      </dgm:t>
    </dgm:pt>
    <dgm:pt modelId="{E32B3F83-8B1B-4FFF-947B-26B8386CB565}" type="parTrans" cxnId="{82A52358-F6B2-471E-9C90-94E2E987E921}">
      <dgm:prSet/>
      <dgm:spPr/>
      <dgm:t>
        <a:bodyPr/>
        <a:lstStyle/>
        <a:p>
          <a:endParaRPr lang="es-MX" sz="1200">
            <a:solidFill>
              <a:schemeClr val="tx1"/>
            </a:solidFill>
            <a:latin typeface="Calibri" pitchFamily="34" charset="0"/>
          </a:endParaRPr>
        </a:p>
      </dgm:t>
    </dgm:pt>
    <dgm:pt modelId="{32922C36-3C25-46DF-9988-8C699775407C}" type="sibTrans" cxnId="{82A52358-F6B2-471E-9C90-94E2E987E921}">
      <dgm:prSet/>
      <dgm:spPr/>
      <dgm:t>
        <a:bodyPr/>
        <a:lstStyle/>
        <a:p>
          <a:endParaRPr lang="es-MX" sz="1200">
            <a:solidFill>
              <a:schemeClr val="tx1"/>
            </a:solidFill>
            <a:latin typeface="Calibri" pitchFamily="34" charset="0"/>
          </a:endParaRPr>
        </a:p>
      </dgm:t>
    </dgm:pt>
    <dgm:pt modelId="{56BFF1EF-EC21-4CC2-A833-80DCEEDC1966}">
      <dgm:prSet custT="1"/>
      <dgm:spPr>
        <a:solidFill>
          <a:schemeClr val="bg1"/>
        </a:solidFill>
        <a:ln>
          <a:solidFill>
            <a:schemeClr val="tx1"/>
          </a:solidFill>
        </a:ln>
      </dgm:spPr>
      <dgm:t>
        <a:bodyPr/>
        <a:lstStyle/>
        <a:p>
          <a:r>
            <a:rPr lang="es-MX" sz="1200" dirty="0" smtClean="0">
              <a:solidFill>
                <a:schemeClr val="tx1"/>
              </a:solidFill>
              <a:latin typeface="Calibri" pitchFamily="34" charset="0"/>
            </a:rPr>
            <a:t>Trabajadora Social</a:t>
          </a:r>
          <a:endParaRPr lang="es-MX" sz="1200" dirty="0">
            <a:solidFill>
              <a:schemeClr val="tx1"/>
            </a:solidFill>
            <a:latin typeface="Calibri" pitchFamily="34" charset="0"/>
          </a:endParaRPr>
        </a:p>
      </dgm:t>
    </dgm:pt>
    <dgm:pt modelId="{7A787A5D-EDE5-4FB5-86D0-B17F59333EF1}" type="parTrans" cxnId="{A89056E5-0991-4765-ABFB-8EE0AFA4F7CB}">
      <dgm:prSet/>
      <dgm:spPr/>
      <dgm:t>
        <a:bodyPr/>
        <a:lstStyle/>
        <a:p>
          <a:endParaRPr lang="es-MX" sz="1200">
            <a:latin typeface="Calibri" pitchFamily="34" charset="0"/>
          </a:endParaRPr>
        </a:p>
      </dgm:t>
    </dgm:pt>
    <dgm:pt modelId="{C7852C7F-2BD2-4F84-B66E-6795CB4455DE}" type="sibTrans" cxnId="{A89056E5-0991-4765-ABFB-8EE0AFA4F7CB}">
      <dgm:prSet/>
      <dgm:spPr/>
      <dgm:t>
        <a:bodyPr/>
        <a:lstStyle/>
        <a:p>
          <a:endParaRPr lang="es-MX" sz="1200">
            <a:latin typeface="Calibri" pitchFamily="34" charset="0"/>
          </a:endParaRPr>
        </a:p>
      </dgm:t>
    </dgm:pt>
    <dgm:pt modelId="{715E54C7-6E8A-4CEE-9AD0-FA360F3EE05A}" type="pres">
      <dgm:prSet presAssocID="{037E9FC4-D512-49FD-B6DD-E955E8BCF11F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es-MX"/>
        </a:p>
      </dgm:t>
    </dgm:pt>
    <dgm:pt modelId="{AA16F9CE-71A5-4F0F-856A-7E71E2CAC617}" type="pres">
      <dgm:prSet presAssocID="{09ECEAB8-36E8-4EF0-9849-EB27F1B25794}" presName="centerShape" presStyleLbl="node0" presStyleIdx="0" presStyleCnt="1" custScaleX="118052" custScaleY="105421" custLinFactNeighborX="3051" custLinFactNeighborY="610"/>
      <dgm:spPr/>
      <dgm:t>
        <a:bodyPr/>
        <a:lstStyle/>
        <a:p>
          <a:endParaRPr lang="es-MX"/>
        </a:p>
      </dgm:t>
    </dgm:pt>
    <dgm:pt modelId="{C738510B-C7C6-4F2B-B531-50FF3B6D32BD}" type="pres">
      <dgm:prSet presAssocID="{6B08EA35-6265-4245-8790-5E6539019E6A}" presName="node" presStyleLbl="node1" presStyleIdx="0" presStyleCnt="5" custScaleX="124316" custScaleY="130030">
        <dgm:presLayoutVars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3E23246F-878F-4982-A975-32172FECDFA3}" type="pres">
      <dgm:prSet presAssocID="{6B08EA35-6265-4245-8790-5E6539019E6A}" presName="dummy" presStyleCnt="0"/>
      <dgm:spPr/>
    </dgm:pt>
    <dgm:pt modelId="{3D27ED64-E692-403D-BB9D-4531BA9EA931}" type="pres">
      <dgm:prSet presAssocID="{09BAD8C6-B301-4FB7-B4F0-2AAA509BE284}" presName="sibTrans" presStyleLbl="sibTrans2D1" presStyleIdx="0" presStyleCnt="5"/>
      <dgm:spPr/>
      <dgm:t>
        <a:bodyPr/>
        <a:lstStyle/>
        <a:p>
          <a:endParaRPr lang="es-MX"/>
        </a:p>
      </dgm:t>
    </dgm:pt>
    <dgm:pt modelId="{CF545C0F-B58F-40D2-B668-F0E7C50BCEB9}" type="pres">
      <dgm:prSet presAssocID="{2B83E073-EB6C-4335-AFD2-3FF85485BC4A}" presName="node" presStyleLbl="node1" presStyleIdx="1" presStyleCnt="5" custScaleX="127824" custScaleY="126896" custRadScaleRad="112674" custRadScaleInc="9438">
        <dgm:presLayoutVars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E76EF359-CC51-4F9A-852E-12884E5DFF85}" type="pres">
      <dgm:prSet presAssocID="{2B83E073-EB6C-4335-AFD2-3FF85485BC4A}" presName="dummy" presStyleCnt="0"/>
      <dgm:spPr/>
    </dgm:pt>
    <dgm:pt modelId="{9DF89D43-8E66-4E46-AB4D-1160CF65215C}" type="pres">
      <dgm:prSet presAssocID="{521FDCF8-2161-40C9-B21D-676DE2C7F51A}" presName="sibTrans" presStyleLbl="sibTrans2D1" presStyleIdx="1" presStyleCnt="5"/>
      <dgm:spPr/>
      <dgm:t>
        <a:bodyPr/>
        <a:lstStyle/>
        <a:p>
          <a:endParaRPr lang="es-MX"/>
        </a:p>
      </dgm:t>
    </dgm:pt>
    <dgm:pt modelId="{D2CFFD07-0873-47CC-97EE-58005424E0A9}" type="pres">
      <dgm:prSet presAssocID="{56BFF1EF-EC21-4CC2-A833-80DCEEDC1966}" presName="node" presStyleLbl="node1" presStyleIdx="2" presStyleCnt="5" custScaleX="144331" custScaleY="121645" custRadScaleRad="101162" custRadScaleInc="-4869">
        <dgm:presLayoutVars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E6A43A56-EF21-44A4-8A54-0D5E42C1F218}" type="pres">
      <dgm:prSet presAssocID="{56BFF1EF-EC21-4CC2-A833-80DCEEDC1966}" presName="dummy" presStyleCnt="0"/>
      <dgm:spPr/>
    </dgm:pt>
    <dgm:pt modelId="{50B458DD-4323-456D-8F31-8F6574E51BEE}" type="pres">
      <dgm:prSet presAssocID="{C7852C7F-2BD2-4F84-B66E-6795CB4455DE}" presName="sibTrans" presStyleLbl="sibTrans2D1" presStyleIdx="2" presStyleCnt="5"/>
      <dgm:spPr/>
      <dgm:t>
        <a:bodyPr/>
        <a:lstStyle/>
        <a:p>
          <a:endParaRPr lang="es-MX"/>
        </a:p>
      </dgm:t>
    </dgm:pt>
    <dgm:pt modelId="{611400A0-994E-4BD7-A5B6-0ABD664089BC}" type="pres">
      <dgm:prSet presAssocID="{75960709-3792-48A1-A1EB-705078DA8EF6}" presName="node" presStyleLbl="node1" presStyleIdx="3" presStyleCnt="5" custScaleX="134765" custScaleY="123399">
        <dgm:presLayoutVars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04C0691C-3E9D-4845-8A47-BC80ACBAC915}" type="pres">
      <dgm:prSet presAssocID="{75960709-3792-48A1-A1EB-705078DA8EF6}" presName="dummy" presStyleCnt="0"/>
      <dgm:spPr/>
    </dgm:pt>
    <dgm:pt modelId="{F64575DD-5DD1-46BB-A23F-52D9DDA2A955}" type="pres">
      <dgm:prSet presAssocID="{8FBD432C-DC7F-4015-AE5F-25BD95CC58A0}" presName="sibTrans" presStyleLbl="sibTrans2D1" presStyleIdx="3" presStyleCnt="5"/>
      <dgm:spPr/>
      <dgm:t>
        <a:bodyPr/>
        <a:lstStyle/>
        <a:p>
          <a:endParaRPr lang="es-MX"/>
        </a:p>
      </dgm:t>
    </dgm:pt>
    <dgm:pt modelId="{AFB8C152-4B44-44AD-A5CB-81A0321A7BD6}" type="pres">
      <dgm:prSet presAssocID="{BCEE3BF4-4255-48B1-BEF1-C61D4204F7EC}" presName="node" presStyleLbl="node1" presStyleIdx="4" presStyleCnt="5" custScaleX="133327" custScaleY="133512">
        <dgm:presLayoutVars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997AC780-1B8E-492A-BF02-7927419A36B2}" type="pres">
      <dgm:prSet presAssocID="{BCEE3BF4-4255-48B1-BEF1-C61D4204F7EC}" presName="dummy" presStyleCnt="0"/>
      <dgm:spPr/>
    </dgm:pt>
    <dgm:pt modelId="{C8A0F6CD-64FC-445E-8EAD-5B280854D256}" type="pres">
      <dgm:prSet presAssocID="{32922C36-3C25-46DF-9988-8C699775407C}" presName="sibTrans" presStyleLbl="sibTrans2D1" presStyleIdx="4" presStyleCnt="5"/>
      <dgm:spPr/>
      <dgm:t>
        <a:bodyPr/>
        <a:lstStyle/>
        <a:p>
          <a:endParaRPr lang="es-MX"/>
        </a:p>
      </dgm:t>
    </dgm:pt>
  </dgm:ptLst>
  <dgm:cxnLst>
    <dgm:cxn modelId="{AFC83E74-1C8F-415E-B06E-D06BAF7F9F8C}" srcId="{09ECEAB8-36E8-4EF0-9849-EB27F1B25794}" destId="{6B08EA35-6265-4245-8790-5E6539019E6A}" srcOrd="0" destOrd="0" parTransId="{BACD21F6-27EE-44B6-9F53-4B99B597C418}" sibTransId="{09BAD8C6-B301-4FB7-B4F0-2AAA509BE284}"/>
    <dgm:cxn modelId="{447C8172-7A00-466B-888C-297966492FD7}" type="presOf" srcId="{6B08EA35-6265-4245-8790-5E6539019E6A}" destId="{C738510B-C7C6-4F2B-B531-50FF3B6D32BD}" srcOrd="0" destOrd="0" presId="urn:microsoft.com/office/officeart/2005/8/layout/radial6"/>
    <dgm:cxn modelId="{F63982BB-F40A-4917-A34B-A2F97E3C8D0B}" type="presOf" srcId="{037E9FC4-D512-49FD-B6DD-E955E8BCF11F}" destId="{715E54C7-6E8A-4CEE-9AD0-FA360F3EE05A}" srcOrd="0" destOrd="0" presId="urn:microsoft.com/office/officeart/2005/8/layout/radial6"/>
    <dgm:cxn modelId="{A89056E5-0991-4765-ABFB-8EE0AFA4F7CB}" srcId="{09ECEAB8-36E8-4EF0-9849-EB27F1B25794}" destId="{56BFF1EF-EC21-4CC2-A833-80DCEEDC1966}" srcOrd="2" destOrd="0" parTransId="{7A787A5D-EDE5-4FB5-86D0-B17F59333EF1}" sibTransId="{C7852C7F-2BD2-4F84-B66E-6795CB4455DE}"/>
    <dgm:cxn modelId="{DC5E30BB-3405-41C7-8056-1E41CB3F9CBC}" type="presOf" srcId="{2B83E073-EB6C-4335-AFD2-3FF85485BC4A}" destId="{CF545C0F-B58F-40D2-B668-F0E7C50BCEB9}" srcOrd="0" destOrd="0" presId="urn:microsoft.com/office/officeart/2005/8/layout/radial6"/>
    <dgm:cxn modelId="{629FE591-ECF8-4C16-BBF6-F84EC568A8D8}" srcId="{09ECEAB8-36E8-4EF0-9849-EB27F1B25794}" destId="{2B83E073-EB6C-4335-AFD2-3FF85485BC4A}" srcOrd="1" destOrd="0" parTransId="{7C04750F-E68B-46FC-8AD7-93A89BA5997F}" sibTransId="{521FDCF8-2161-40C9-B21D-676DE2C7F51A}"/>
    <dgm:cxn modelId="{5CBE73A7-0D6E-4559-ABB2-7860E6209E10}" srcId="{09ECEAB8-36E8-4EF0-9849-EB27F1B25794}" destId="{75960709-3792-48A1-A1EB-705078DA8EF6}" srcOrd="3" destOrd="0" parTransId="{227183CE-0A1E-46B6-9199-11E0ED55846D}" sibTransId="{8FBD432C-DC7F-4015-AE5F-25BD95CC58A0}"/>
    <dgm:cxn modelId="{2EA45D9F-56FE-4AF9-AEC3-BD90537C3730}" type="presOf" srcId="{BCEE3BF4-4255-48B1-BEF1-C61D4204F7EC}" destId="{AFB8C152-4B44-44AD-A5CB-81A0321A7BD6}" srcOrd="0" destOrd="0" presId="urn:microsoft.com/office/officeart/2005/8/layout/radial6"/>
    <dgm:cxn modelId="{93598C51-9A56-44FB-9A93-253CA61D3121}" type="presOf" srcId="{09ECEAB8-36E8-4EF0-9849-EB27F1B25794}" destId="{AA16F9CE-71A5-4F0F-856A-7E71E2CAC617}" srcOrd="0" destOrd="0" presId="urn:microsoft.com/office/officeart/2005/8/layout/radial6"/>
    <dgm:cxn modelId="{09258D15-3110-4A89-A531-72C802066DF9}" type="presOf" srcId="{75960709-3792-48A1-A1EB-705078DA8EF6}" destId="{611400A0-994E-4BD7-A5B6-0ABD664089BC}" srcOrd="0" destOrd="0" presId="urn:microsoft.com/office/officeart/2005/8/layout/radial6"/>
    <dgm:cxn modelId="{762F67F4-3EDB-46E3-884E-DB21EEE961E1}" type="presOf" srcId="{56BFF1EF-EC21-4CC2-A833-80DCEEDC1966}" destId="{D2CFFD07-0873-47CC-97EE-58005424E0A9}" srcOrd="0" destOrd="0" presId="urn:microsoft.com/office/officeart/2005/8/layout/radial6"/>
    <dgm:cxn modelId="{8D9BB049-AF6B-4D4A-9A4E-60CD022B34AD}" type="presOf" srcId="{09BAD8C6-B301-4FB7-B4F0-2AAA509BE284}" destId="{3D27ED64-E692-403D-BB9D-4531BA9EA931}" srcOrd="0" destOrd="0" presId="urn:microsoft.com/office/officeart/2005/8/layout/radial6"/>
    <dgm:cxn modelId="{929A558F-2363-46AF-A407-277B3C25BC30}" type="presOf" srcId="{C7852C7F-2BD2-4F84-B66E-6795CB4455DE}" destId="{50B458DD-4323-456D-8F31-8F6574E51BEE}" srcOrd="0" destOrd="0" presId="urn:microsoft.com/office/officeart/2005/8/layout/radial6"/>
    <dgm:cxn modelId="{82A52358-F6B2-471E-9C90-94E2E987E921}" srcId="{09ECEAB8-36E8-4EF0-9849-EB27F1B25794}" destId="{BCEE3BF4-4255-48B1-BEF1-C61D4204F7EC}" srcOrd="4" destOrd="0" parTransId="{E32B3F83-8B1B-4FFF-947B-26B8386CB565}" sibTransId="{32922C36-3C25-46DF-9988-8C699775407C}"/>
    <dgm:cxn modelId="{B9B7ADAA-5DA3-4976-8F22-5466E2571445}" type="presOf" srcId="{8FBD432C-DC7F-4015-AE5F-25BD95CC58A0}" destId="{F64575DD-5DD1-46BB-A23F-52D9DDA2A955}" srcOrd="0" destOrd="0" presId="urn:microsoft.com/office/officeart/2005/8/layout/radial6"/>
    <dgm:cxn modelId="{06A39707-6FF3-4522-BA1C-5231CBABB14D}" type="presOf" srcId="{521FDCF8-2161-40C9-B21D-676DE2C7F51A}" destId="{9DF89D43-8E66-4E46-AB4D-1160CF65215C}" srcOrd="0" destOrd="0" presId="urn:microsoft.com/office/officeart/2005/8/layout/radial6"/>
    <dgm:cxn modelId="{02E8BD59-52C7-41D5-A4DB-E4C72EFD3EF8}" srcId="{037E9FC4-D512-49FD-B6DD-E955E8BCF11F}" destId="{09ECEAB8-36E8-4EF0-9849-EB27F1B25794}" srcOrd="0" destOrd="0" parTransId="{4EE259EC-305A-4002-8CE1-D5316AC30714}" sibTransId="{4F758F1C-EF35-4000-8276-DB29A7065D48}"/>
    <dgm:cxn modelId="{38AF17E9-B6DF-41AB-A73B-8E22A63A4AD4}" type="presOf" srcId="{32922C36-3C25-46DF-9988-8C699775407C}" destId="{C8A0F6CD-64FC-445E-8EAD-5B280854D256}" srcOrd="0" destOrd="0" presId="urn:microsoft.com/office/officeart/2005/8/layout/radial6"/>
    <dgm:cxn modelId="{E32D243B-8528-4CA9-AE5C-DF03F3D9AFC6}" type="presParOf" srcId="{715E54C7-6E8A-4CEE-9AD0-FA360F3EE05A}" destId="{AA16F9CE-71A5-4F0F-856A-7E71E2CAC617}" srcOrd="0" destOrd="0" presId="urn:microsoft.com/office/officeart/2005/8/layout/radial6"/>
    <dgm:cxn modelId="{B844D446-A712-42FE-A1BF-C55FA86D4831}" type="presParOf" srcId="{715E54C7-6E8A-4CEE-9AD0-FA360F3EE05A}" destId="{C738510B-C7C6-4F2B-B531-50FF3B6D32BD}" srcOrd="1" destOrd="0" presId="urn:microsoft.com/office/officeart/2005/8/layout/radial6"/>
    <dgm:cxn modelId="{4CD8ABEC-856E-412D-AA8C-0A009686D1E4}" type="presParOf" srcId="{715E54C7-6E8A-4CEE-9AD0-FA360F3EE05A}" destId="{3E23246F-878F-4982-A975-32172FECDFA3}" srcOrd="2" destOrd="0" presId="urn:microsoft.com/office/officeart/2005/8/layout/radial6"/>
    <dgm:cxn modelId="{9B3E5AB0-6D01-40E8-A81D-F25BB8D35A54}" type="presParOf" srcId="{715E54C7-6E8A-4CEE-9AD0-FA360F3EE05A}" destId="{3D27ED64-E692-403D-BB9D-4531BA9EA931}" srcOrd="3" destOrd="0" presId="urn:microsoft.com/office/officeart/2005/8/layout/radial6"/>
    <dgm:cxn modelId="{0E05DE1C-F1C5-42B1-8FEB-6ACC97BC40BD}" type="presParOf" srcId="{715E54C7-6E8A-4CEE-9AD0-FA360F3EE05A}" destId="{CF545C0F-B58F-40D2-B668-F0E7C50BCEB9}" srcOrd="4" destOrd="0" presId="urn:microsoft.com/office/officeart/2005/8/layout/radial6"/>
    <dgm:cxn modelId="{0C83B312-4462-410E-A15E-B96128D5F205}" type="presParOf" srcId="{715E54C7-6E8A-4CEE-9AD0-FA360F3EE05A}" destId="{E76EF359-CC51-4F9A-852E-12884E5DFF85}" srcOrd="5" destOrd="0" presId="urn:microsoft.com/office/officeart/2005/8/layout/radial6"/>
    <dgm:cxn modelId="{4DBEE650-43B3-451D-8EF1-DB57398050A2}" type="presParOf" srcId="{715E54C7-6E8A-4CEE-9AD0-FA360F3EE05A}" destId="{9DF89D43-8E66-4E46-AB4D-1160CF65215C}" srcOrd="6" destOrd="0" presId="urn:microsoft.com/office/officeart/2005/8/layout/radial6"/>
    <dgm:cxn modelId="{9B021969-EE60-476A-BA3F-F4DC231F30D2}" type="presParOf" srcId="{715E54C7-6E8A-4CEE-9AD0-FA360F3EE05A}" destId="{D2CFFD07-0873-47CC-97EE-58005424E0A9}" srcOrd="7" destOrd="0" presId="urn:microsoft.com/office/officeart/2005/8/layout/radial6"/>
    <dgm:cxn modelId="{26716912-8042-4E4F-A833-3B9DBEA7ECF8}" type="presParOf" srcId="{715E54C7-6E8A-4CEE-9AD0-FA360F3EE05A}" destId="{E6A43A56-EF21-44A4-8A54-0D5E42C1F218}" srcOrd="8" destOrd="0" presId="urn:microsoft.com/office/officeart/2005/8/layout/radial6"/>
    <dgm:cxn modelId="{A4AF6965-73CC-4D60-882B-0556DF6BF301}" type="presParOf" srcId="{715E54C7-6E8A-4CEE-9AD0-FA360F3EE05A}" destId="{50B458DD-4323-456D-8F31-8F6574E51BEE}" srcOrd="9" destOrd="0" presId="urn:microsoft.com/office/officeart/2005/8/layout/radial6"/>
    <dgm:cxn modelId="{CACEA34C-0112-4A1F-BAEF-CA8D8E83C41F}" type="presParOf" srcId="{715E54C7-6E8A-4CEE-9AD0-FA360F3EE05A}" destId="{611400A0-994E-4BD7-A5B6-0ABD664089BC}" srcOrd="10" destOrd="0" presId="urn:microsoft.com/office/officeart/2005/8/layout/radial6"/>
    <dgm:cxn modelId="{55817649-B573-4A49-B43F-19A94B81AD9E}" type="presParOf" srcId="{715E54C7-6E8A-4CEE-9AD0-FA360F3EE05A}" destId="{04C0691C-3E9D-4845-8A47-BC80ACBAC915}" srcOrd="11" destOrd="0" presId="urn:microsoft.com/office/officeart/2005/8/layout/radial6"/>
    <dgm:cxn modelId="{6C44718D-03EB-4AE0-B850-E252F5B99510}" type="presParOf" srcId="{715E54C7-6E8A-4CEE-9AD0-FA360F3EE05A}" destId="{F64575DD-5DD1-46BB-A23F-52D9DDA2A955}" srcOrd="12" destOrd="0" presId="urn:microsoft.com/office/officeart/2005/8/layout/radial6"/>
    <dgm:cxn modelId="{F24AC537-8596-4E29-8F14-3C86E3786F4D}" type="presParOf" srcId="{715E54C7-6E8A-4CEE-9AD0-FA360F3EE05A}" destId="{AFB8C152-4B44-44AD-A5CB-81A0321A7BD6}" srcOrd="13" destOrd="0" presId="urn:microsoft.com/office/officeart/2005/8/layout/radial6"/>
    <dgm:cxn modelId="{4B91BEE7-40C7-43B7-89BB-0F6371E85247}" type="presParOf" srcId="{715E54C7-6E8A-4CEE-9AD0-FA360F3EE05A}" destId="{997AC780-1B8E-492A-BF02-7927419A36B2}" srcOrd="14" destOrd="0" presId="urn:microsoft.com/office/officeart/2005/8/layout/radial6"/>
    <dgm:cxn modelId="{86041959-A689-4043-861A-B41AE6F60CBF}" type="presParOf" srcId="{715E54C7-6E8A-4CEE-9AD0-FA360F3EE05A}" destId="{C8A0F6CD-64FC-445E-8EAD-5B280854D256}" srcOrd="15" destOrd="0" presId="urn:microsoft.com/office/officeart/2005/8/layout/radial6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014E90C1-7400-44ED-B3D6-6CD36BD2EBDD}">
      <dsp:nvSpPr>
        <dsp:cNvPr id="0" name=""/>
        <dsp:cNvSpPr/>
      </dsp:nvSpPr>
      <dsp:spPr>
        <a:xfrm>
          <a:off x="2430673" y="1095900"/>
          <a:ext cx="2644918" cy="2644918"/>
        </a:xfrm>
        <a:prstGeom prst="ellipse">
          <a:avLst/>
        </a:prstGeom>
        <a:solidFill>
          <a:schemeClr val="bg1"/>
        </a:solidFill>
        <a:ln w="25400" cap="flat" cmpd="sng" algn="ctr">
          <a:solidFill>
            <a:schemeClr val="accent3">
              <a:lumMod val="8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800" b="1" kern="1200" dirty="0" smtClean="0">
              <a:latin typeface="Calibri" pitchFamily="34" charset="0"/>
            </a:rPr>
            <a:t>Enfermedades Crónico No Transmisibles.</a:t>
          </a:r>
          <a:endParaRPr lang="es-MX" sz="1800" b="1" kern="1200" dirty="0">
            <a:latin typeface="Calibri" pitchFamily="34" charset="0"/>
          </a:endParaRPr>
        </a:p>
      </dsp:txBody>
      <dsp:txXfrm>
        <a:off x="2430673" y="1095900"/>
        <a:ext cx="2644918" cy="2644918"/>
      </dsp:txXfrm>
    </dsp:sp>
    <dsp:sp modelId="{A4C68A04-8385-4342-81BB-5FFD55A8A8E0}">
      <dsp:nvSpPr>
        <dsp:cNvPr id="0" name=""/>
        <dsp:cNvSpPr/>
      </dsp:nvSpPr>
      <dsp:spPr>
        <a:xfrm>
          <a:off x="2790710" y="-50773"/>
          <a:ext cx="1734775" cy="1424949"/>
        </a:xfrm>
        <a:prstGeom prst="ellipse">
          <a:avLst/>
        </a:prstGeom>
        <a:solidFill>
          <a:schemeClr val="bg1"/>
        </a:solidFill>
        <a:ln w="25400" cap="flat" cmpd="sng" algn="ctr">
          <a:solidFill>
            <a:schemeClr val="accent3">
              <a:lumMod val="8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400" b="1" kern="1200" dirty="0" smtClean="0">
              <a:latin typeface="Calibri" pitchFamily="34" charset="0"/>
            </a:rPr>
            <a:t>Control glucémico y metabólico.</a:t>
          </a:r>
          <a:endParaRPr lang="es-MX" sz="1400" b="1" kern="1200" dirty="0">
            <a:latin typeface="Calibri" pitchFamily="34" charset="0"/>
          </a:endParaRPr>
        </a:p>
      </dsp:txBody>
      <dsp:txXfrm>
        <a:off x="2790710" y="-50773"/>
        <a:ext cx="1734775" cy="1424949"/>
      </dsp:txXfrm>
    </dsp:sp>
    <dsp:sp modelId="{26364096-4310-413B-AD92-6525A7315850}">
      <dsp:nvSpPr>
        <dsp:cNvPr id="0" name=""/>
        <dsp:cNvSpPr/>
      </dsp:nvSpPr>
      <dsp:spPr>
        <a:xfrm>
          <a:off x="4880353" y="1743956"/>
          <a:ext cx="1600360" cy="1424949"/>
        </a:xfrm>
        <a:prstGeom prst="ellipse">
          <a:avLst/>
        </a:prstGeom>
        <a:solidFill>
          <a:schemeClr val="bg1"/>
        </a:solidFill>
        <a:ln w="25400" cap="flat" cmpd="sng" algn="ctr">
          <a:solidFill>
            <a:schemeClr val="accent3">
              <a:lumMod val="8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400" b="1" kern="1200" dirty="0" smtClean="0">
              <a:latin typeface="Calibri" pitchFamily="34" charset="0"/>
            </a:rPr>
            <a:t>Factores limitantes</a:t>
          </a:r>
          <a:endParaRPr lang="es-MX" sz="1400" b="1" kern="1200" dirty="0">
            <a:latin typeface="Calibri" pitchFamily="34" charset="0"/>
          </a:endParaRPr>
        </a:p>
      </dsp:txBody>
      <dsp:txXfrm>
        <a:off x="4880353" y="1743956"/>
        <a:ext cx="1600360" cy="1424949"/>
      </dsp:txXfrm>
    </dsp:sp>
    <dsp:sp modelId="{D710A4B0-D2E5-4232-B91F-1FD975C28EBF}">
      <dsp:nvSpPr>
        <dsp:cNvPr id="0" name=""/>
        <dsp:cNvSpPr/>
      </dsp:nvSpPr>
      <dsp:spPr>
        <a:xfrm>
          <a:off x="2934739" y="3394127"/>
          <a:ext cx="1734775" cy="1424949"/>
        </a:xfrm>
        <a:prstGeom prst="ellipse">
          <a:avLst/>
        </a:prstGeom>
        <a:solidFill>
          <a:schemeClr val="bg1"/>
        </a:solidFill>
        <a:ln w="25400" cap="flat" cmpd="sng" algn="ctr">
          <a:solidFill>
            <a:schemeClr val="accent3">
              <a:lumMod val="8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400" b="1" kern="1200" dirty="0" smtClean="0">
              <a:latin typeface="Calibri" pitchFamily="34" charset="0"/>
            </a:rPr>
            <a:t>Atención integral</a:t>
          </a:r>
          <a:endParaRPr lang="es-MX" sz="1400" b="1" kern="1200" dirty="0">
            <a:latin typeface="Calibri" pitchFamily="34" charset="0"/>
          </a:endParaRPr>
        </a:p>
      </dsp:txBody>
      <dsp:txXfrm>
        <a:off x="2934739" y="3394127"/>
        <a:ext cx="1734775" cy="1424949"/>
      </dsp:txXfrm>
    </dsp:sp>
    <dsp:sp modelId="{AF7DF863-6337-48B8-91E4-5DEB3C64C52B}">
      <dsp:nvSpPr>
        <dsp:cNvPr id="0" name=""/>
        <dsp:cNvSpPr/>
      </dsp:nvSpPr>
      <dsp:spPr>
        <a:xfrm>
          <a:off x="1004838" y="1671677"/>
          <a:ext cx="1587453" cy="1424949"/>
        </a:xfrm>
        <a:prstGeom prst="ellipse">
          <a:avLst/>
        </a:prstGeom>
        <a:solidFill>
          <a:schemeClr val="bg1"/>
        </a:solidFill>
        <a:ln w="25400" cap="flat" cmpd="sng" algn="ctr">
          <a:solidFill>
            <a:schemeClr val="accent3">
              <a:lumMod val="8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400" b="1" kern="1200" dirty="0" smtClean="0">
              <a:latin typeface="Calibri" pitchFamily="34" charset="0"/>
            </a:rPr>
            <a:t>Pandemia</a:t>
          </a:r>
          <a:endParaRPr lang="es-MX" sz="1400" b="1" kern="1200" dirty="0">
            <a:latin typeface="Calibri" pitchFamily="34" charset="0"/>
          </a:endParaRPr>
        </a:p>
      </dsp:txBody>
      <dsp:txXfrm>
        <a:off x="1004838" y="1671677"/>
        <a:ext cx="1587453" cy="1424949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F93C4812-C1E2-4047-81EA-3A0983F92E74}">
      <dsp:nvSpPr>
        <dsp:cNvPr id="0" name=""/>
        <dsp:cNvSpPr/>
      </dsp:nvSpPr>
      <dsp:spPr>
        <a:xfrm>
          <a:off x="0" y="134332"/>
          <a:ext cx="8280919" cy="899085"/>
        </a:xfrm>
        <a:prstGeom prst="rect">
          <a:avLst/>
        </a:prstGeom>
        <a:gradFill rotWithShape="0">
          <a:gsLst>
            <a:gs pos="0">
              <a:schemeClr val="accent6">
                <a:shade val="90000"/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6">
                <a:shade val="90000"/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6">
                <a:shade val="90000"/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/>
        <a:scene3d>
          <a:camera prst="orthographicFront"/>
          <a:lightRig rig="flat" dir="t"/>
        </a:scene3d>
        <a:sp3d z="-190500" extrusionH="12700" prstMaterial="plastic">
          <a:bevelT w="50800" h="50800"/>
        </a:sp3d>
      </dsp:spPr>
      <dsp:style>
        <a:lnRef idx="0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2400" kern="1200" dirty="0" smtClean="0">
              <a:solidFill>
                <a:schemeClr val="tx1"/>
              </a:solidFill>
            </a:rPr>
            <a:t>MODELOS DE ATENCIÓN.</a:t>
          </a:r>
          <a:endParaRPr lang="es-MX" sz="2400" kern="1200" dirty="0">
            <a:solidFill>
              <a:schemeClr val="tx1"/>
            </a:solidFill>
          </a:endParaRPr>
        </a:p>
      </dsp:txBody>
      <dsp:txXfrm>
        <a:off x="0" y="134332"/>
        <a:ext cx="8280919" cy="899085"/>
      </dsp:txXfrm>
    </dsp:sp>
    <dsp:sp modelId="{43ADFDF0-57F8-4E94-A978-F3E4727E9915}">
      <dsp:nvSpPr>
        <dsp:cNvPr id="0" name=""/>
        <dsp:cNvSpPr/>
      </dsp:nvSpPr>
      <dsp:spPr>
        <a:xfrm>
          <a:off x="4043" y="735002"/>
          <a:ext cx="2757611" cy="2216246"/>
        </a:xfrm>
        <a:prstGeom prst="rect">
          <a:avLst/>
        </a:prstGeom>
        <a:solidFill>
          <a:schemeClr val="accent3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200" b="1" kern="1200" dirty="0" smtClean="0">
              <a:solidFill>
                <a:schemeClr val="tx1"/>
              </a:solidFill>
            </a:rPr>
            <a:t>IMSS</a:t>
          </a: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200" kern="1200" dirty="0" smtClean="0">
              <a:solidFill>
                <a:schemeClr val="tx1"/>
              </a:solidFill>
            </a:rPr>
            <a:t>DIABETIMSS</a:t>
          </a: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200" kern="1200" dirty="0" smtClean="0">
              <a:solidFill>
                <a:schemeClr val="tx1"/>
              </a:solidFill>
            </a:rPr>
            <a:t>*Promover, proteger y restaurar la salud, que permita mejorar el control metabólico y prevenir o retrasar la aparición de complicaciones y de rehabilitación.</a:t>
          </a: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200" kern="1200" dirty="0" smtClean="0">
              <a:solidFill>
                <a:schemeClr val="tx1"/>
              </a:solidFill>
            </a:rPr>
            <a:t>* Fomentar la corresponsabilidad del paciente y su familia.</a:t>
          </a:r>
          <a:endParaRPr lang="es-MX" sz="1200" kern="1200" dirty="0">
            <a:solidFill>
              <a:schemeClr val="tx1"/>
            </a:solidFill>
          </a:endParaRPr>
        </a:p>
      </dsp:txBody>
      <dsp:txXfrm>
        <a:off x="4043" y="735002"/>
        <a:ext cx="2757611" cy="2216246"/>
      </dsp:txXfrm>
    </dsp:sp>
    <dsp:sp modelId="{6A52D344-F588-4B5F-AC13-E8CB87610EC4}">
      <dsp:nvSpPr>
        <dsp:cNvPr id="0" name=""/>
        <dsp:cNvSpPr/>
      </dsp:nvSpPr>
      <dsp:spPr>
        <a:xfrm>
          <a:off x="2761654" y="735002"/>
          <a:ext cx="2757611" cy="2216246"/>
        </a:xfrm>
        <a:prstGeom prst="rect">
          <a:avLst/>
        </a:prstGeom>
        <a:solidFill>
          <a:schemeClr val="accent3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200" b="1" kern="1200" dirty="0" smtClean="0">
              <a:solidFill>
                <a:schemeClr val="tx1"/>
              </a:solidFill>
            </a:rPr>
            <a:t>ISSSTE</a:t>
          </a: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200" kern="1200" dirty="0" smtClean="0">
              <a:solidFill>
                <a:schemeClr val="tx1"/>
              </a:solidFill>
            </a:rPr>
            <a:t>MIDE</a:t>
          </a: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200" kern="1200" dirty="0" smtClean="0">
              <a:solidFill>
                <a:schemeClr val="tx1"/>
              </a:solidFill>
            </a:rPr>
            <a:t>* Establecer un Manejo Integral de la Diabetes por Etapas para asegurar el empoderamiento del paciente y el óptimo control de la diabetes.</a:t>
          </a: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MX" sz="1200" kern="1200" dirty="0">
            <a:solidFill>
              <a:schemeClr val="tx1"/>
            </a:solidFill>
          </a:endParaRPr>
        </a:p>
      </dsp:txBody>
      <dsp:txXfrm>
        <a:off x="2761654" y="735002"/>
        <a:ext cx="2757611" cy="2216246"/>
      </dsp:txXfrm>
    </dsp:sp>
    <dsp:sp modelId="{88EA399C-700C-4E3F-B624-A36C9CF03359}">
      <dsp:nvSpPr>
        <dsp:cNvPr id="0" name=""/>
        <dsp:cNvSpPr/>
      </dsp:nvSpPr>
      <dsp:spPr>
        <a:xfrm>
          <a:off x="5519265" y="735002"/>
          <a:ext cx="2757611" cy="2216246"/>
        </a:xfrm>
        <a:prstGeom prst="rect">
          <a:avLst/>
        </a:prstGeom>
        <a:solidFill>
          <a:schemeClr val="accent3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MX" sz="1200" b="1" kern="1200" dirty="0" smtClean="0">
            <a:solidFill>
              <a:schemeClr val="tx1"/>
            </a:solidFill>
          </a:endParaRP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200" b="1" kern="1200" dirty="0" smtClean="0">
              <a:solidFill>
                <a:schemeClr val="tx1"/>
              </a:solidFill>
            </a:rPr>
            <a:t>SSA</a:t>
          </a: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200" kern="1200" dirty="0" smtClean="0">
              <a:solidFill>
                <a:schemeClr val="tx1"/>
              </a:solidFill>
            </a:rPr>
            <a:t>UNEMES EC.</a:t>
          </a: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MX" sz="1200" kern="1200" dirty="0" smtClean="0">
            <a:solidFill>
              <a:schemeClr val="tx1"/>
            </a:solidFill>
          </a:endParaRP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200" kern="1200" dirty="0" smtClean="0">
              <a:solidFill>
                <a:schemeClr val="tx1"/>
              </a:solidFill>
            </a:rPr>
            <a:t>Nace del modelo de atención a la salud (MIDAS) y del Plan Maestro de Infraestructura Física en Salud (PMIFS).</a:t>
          </a: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MX" sz="1200" kern="1200" dirty="0" smtClean="0">
            <a:solidFill>
              <a:schemeClr val="tx1"/>
            </a:solidFill>
          </a:endParaRP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MX" sz="1200" kern="1200" dirty="0">
            <a:solidFill>
              <a:schemeClr val="tx1"/>
            </a:solidFill>
          </a:endParaRPr>
        </a:p>
      </dsp:txBody>
      <dsp:txXfrm>
        <a:off x="5519265" y="735002"/>
        <a:ext cx="2757611" cy="2216246"/>
      </dsp:txXfrm>
    </dsp:sp>
    <dsp:sp modelId="{DE1F5E9F-EF9C-4A00-90B1-219676DE1369}">
      <dsp:nvSpPr>
        <dsp:cNvPr id="0" name=""/>
        <dsp:cNvSpPr/>
      </dsp:nvSpPr>
      <dsp:spPr>
        <a:xfrm>
          <a:off x="0" y="2787165"/>
          <a:ext cx="8280919" cy="209786"/>
        </a:xfrm>
        <a:prstGeom prst="rect">
          <a:avLst/>
        </a:prstGeom>
        <a:gradFill rotWithShape="0">
          <a:gsLst>
            <a:gs pos="0">
              <a:schemeClr val="accent6">
                <a:shade val="90000"/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6">
                <a:shade val="90000"/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6">
                <a:shade val="90000"/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/>
        <a:scene3d>
          <a:camera prst="orthographicFront"/>
          <a:lightRig rig="flat" dir="t"/>
        </a:scene3d>
        <a:sp3d z="-190500" extrusionH="12700" prstMaterial="plastic">
          <a:bevelT w="50800" h="50800"/>
        </a:sp3d>
      </dsp:spPr>
      <dsp:style>
        <a:lnRef idx="0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4848CBF6-2AD7-454E-80F1-C630853600BC}">
      <dsp:nvSpPr>
        <dsp:cNvPr id="0" name=""/>
        <dsp:cNvSpPr/>
      </dsp:nvSpPr>
      <dsp:spPr>
        <a:xfrm>
          <a:off x="501776" y="0"/>
          <a:ext cx="5686806" cy="2766059"/>
        </a:xfrm>
        <a:prstGeom prst="rightArrow">
          <a:avLst/>
        </a:prstGeom>
        <a:solidFill>
          <a:srgbClr val="C00000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47222A0-F719-4C17-8A7B-CA2E995211F9}">
      <dsp:nvSpPr>
        <dsp:cNvPr id="0" name=""/>
        <dsp:cNvSpPr/>
      </dsp:nvSpPr>
      <dsp:spPr>
        <a:xfrm>
          <a:off x="0" y="829817"/>
          <a:ext cx="2007108" cy="1106423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600" b="1" kern="1200" dirty="0" smtClean="0"/>
            <a:t>Promoción de la Salud</a:t>
          </a:r>
          <a:endParaRPr lang="es-ES" sz="1600" b="1" kern="1200" dirty="0"/>
        </a:p>
      </dsp:txBody>
      <dsp:txXfrm>
        <a:off x="0" y="829817"/>
        <a:ext cx="2007108" cy="1106423"/>
      </dsp:txXfrm>
    </dsp:sp>
    <dsp:sp modelId="{0A177EC1-2471-4440-A62D-EAD09F2C5181}">
      <dsp:nvSpPr>
        <dsp:cNvPr id="0" name=""/>
        <dsp:cNvSpPr/>
      </dsp:nvSpPr>
      <dsp:spPr>
        <a:xfrm>
          <a:off x="2341625" y="829817"/>
          <a:ext cx="2007108" cy="1106423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600" b="1" kern="1200" dirty="0" smtClean="0"/>
            <a:t>Atención Médica</a:t>
          </a:r>
          <a:endParaRPr lang="es-ES" sz="1600" b="1" kern="1200" dirty="0"/>
        </a:p>
      </dsp:txBody>
      <dsp:txXfrm>
        <a:off x="2341625" y="829817"/>
        <a:ext cx="2007108" cy="1106423"/>
      </dsp:txXfrm>
    </dsp:sp>
    <dsp:sp modelId="{F3F03651-6E2E-455B-88C1-443A82F889E9}">
      <dsp:nvSpPr>
        <dsp:cNvPr id="0" name=""/>
        <dsp:cNvSpPr/>
      </dsp:nvSpPr>
      <dsp:spPr>
        <a:xfrm>
          <a:off x="4683251" y="829817"/>
          <a:ext cx="2007108" cy="1106423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500" b="1" kern="1200" dirty="0" smtClean="0"/>
            <a:t>Regulación Sanitaria y Política Fiscal</a:t>
          </a:r>
          <a:endParaRPr lang="es-ES" sz="1500" b="1" kern="1200" dirty="0"/>
        </a:p>
      </dsp:txBody>
      <dsp:txXfrm>
        <a:off x="4683251" y="829817"/>
        <a:ext cx="2007108" cy="1106423"/>
      </dsp:txXfrm>
    </dsp:sp>
  </dsp:spTree>
</dsp:drawing>
</file>

<file path=ppt/diagrams/drawing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4848CBF6-2AD7-454E-80F1-C630853600BC}">
      <dsp:nvSpPr>
        <dsp:cNvPr id="0" name=""/>
        <dsp:cNvSpPr/>
      </dsp:nvSpPr>
      <dsp:spPr>
        <a:xfrm>
          <a:off x="473201" y="0"/>
          <a:ext cx="5362956" cy="2766059"/>
        </a:xfrm>
        <a:prstGeom prst="rightArrow">
          <a:avLst/>
        </a:prstGeom>
        <a:solidFill>
          <a:srgbClr val="C00000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0F28973-F60E-4493-91EE-6AF821EE971E}">
      <dsp:nvSpPr>
        <dsp:cNvPr id="0" name=""/>
        <dsp:cNvSpPr/>
      </dsp:nvSpPr>
      <dsp:spPr>
        <a:xfrm>
          <a:off x="77" y="829817"/>
          <a:ext cx="923298" cy="1106423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200" b="1" kern="1200" dirty="0" smtClean="0"/>
            <a:t>Grupos Preventivos</a:t>
          </a:r>
          <a:endParaRPr lang="es-ES" sz="1200" b="1" kern="1200" dirty="0"/>
        </a:p>
      </dsp:txBody>
      <dsp:txXfrm>
        <a:off x="77" y="829817"/>
        <a:ext cx="923298" cy="1106423"/>
      </dsp:txXfrm>
    </dsp:sp>
    <dsp:sp modelId="{BDD28CD8-A6F8-41FD-9FB8-769C84C6C747}">
      <dsp:nvSpPr>
        <dsp:cNvPr id="0" name=""/>
        <dsp:cNvSpPr/>
      </dsp:nvSpPr>
      <dsp:spPr>
        <a:xfrm>
          <a:off x="1077258" y="829817"/>
          <a:ext cx="923298" cy="1106423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100" b="1" kern="1200" dirty="0" smtClean="0"/>
            <a:t>Fortalecimiento del 1er. Nivel de Atención.</a:t>
          </a:r>
          <a:endParaRPr lang="es-ES" sz="1100" b="1" kern="1200" dirty="0"/>
        </a:p>
      </dsp:txBody>
      <dsp:txXfrm>
        <a:off x="1077258" y="829817"/>
        <a:ext cx="923298" cy="1106423"/>
      </dsp:txXfrm>
    </dsp:sp>
    <dsp:sp modelId="{9A350E96-E7C3-4454-BCE8-364E7FD00D8B}">
      <dsp:nvSpPr>
        <dsp:cNvPr id="0" name=""/>
        <dsp:cNvSpPr/>
      </dsp:nvSpPr>
      <dsp:spPr>
        <a:xfrm>
          <a:off x="2154440" y="829817"/>
          <a:ext cx="923298" cy="1106423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200" b="1" kern="1200" dirty="0" smtClean="0"/>
            <a:t>Modelo de Abordaje Integral</a:t>
          </a:r>
          <a:endParaRPr lang="es-ES" sz="1200" b="1" kern="1200" dirty="0"/>
        </a:p>
      </dsp:txBody>
      <dsp:txXfrm>
        <a:off x="2154440" y="829817"/>
        <a:ext cx="923298" cy="1106423"/>
      </dsp:txXfrm>
    </dsp:sp>
    <dsp:sp modelId="{D47222A0-F719-4C17-8A7B-CA2E995211F9}">
      <dsp:nvSpPr>
        <dsp:cNvPr id="0" name=""/>
        <dsp:cNvSpPr/>
      </dsp:nvSpPr>
      <dsp:spPr>
        <a:xfrm>
          <a:off x="3231621" y="829817"/>
          <a:ext cx="923298" cy="1106423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600" b="1" kern="1200" dirty="0" err="1" smtClean="0"/>
            <a:t>GAM</a:t>
          </a:r>
          <a:endParaRPr lang="es-ES" sz="1600" b="1" kern="1200" dirty="0"/>
        </a:p>
      </dsp:txBody>
      <dsp:txXfrm>
        <a:off x="3231621" y="829817"/>
        <a:ext cx="923298" cy="1106423"/>
      </dsp:txXfrm>
    </dsp:sp>
    <dsp:sp modelId="{0A177EC1-2471-4440-A62D-EAD09F2C5181}">
      <dsp:nvSpPr>
        <dsp:cNvPr id="0" name=""/>
        <dsp:cNvSpPr/>
      </dsp:nvSpPr>
      <dsp:spPr>
        <a:xfrm>
          <a:off x="4308803" y="829817"/>
          <a:ext cx="923298" cy="1106423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600" b="1" kern="1200" dirty="0" smtClean="0"/>
            <a:t>UNEME EC</a:t>
          </a:r>
          <a:endParaRPr lang="es-ES" sz="1600" b="1" kern="1200" dirty="0"/>
        </a:p>
      </dsp:txBody>
      <dsp:txXfrm>
        <a:off x="4308803" y="829817"/>
        <a:ext cx="923298" cy="1106423"/>
      </dsp:txXfrm>
    </dsp:sp>
    <dsp:sp modelId="{F1FB9820-40D4-439A-92CB-A2AF2B0DADAE}">
      <dsp:nvSpPr>
        <dsp:cNvPr id="0" name=""/>
        <dsp:cNvSpPr/>
      </dsp:nvSpPr>
      <dsp:spPr>
        <a:xfrm>
          <a:off x="5385984" y="829817"/>
          <a:ext cx="923298" cy="1106423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200" b="1" kern="1200" dirty="0" smtClean="0"/>
            <a:t>Grupo Operativo</a:t>
          </a:r>
          <a:endParaRPr lang="es-ES" sz="1200" b="1" kern="1200" dirty="0"/>
        </a:p>
      </dsp:txBody>
      <dsp:txXfrm>
        <a:off x="5385984" y="829817"/>
        <a:ext cx="923298" cy="1106423"/>
      </dsp:txXfrm>
    </dsp:sp>
  </dsp:spTree>
</dsp:drawing>
</file>

<file path=ppt/diagrams/drawing5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80372DA9-EF1C-4B47-A9D1-899BCDCA3B7D}">
      <dsp:nvSpPr>
        <dsp:cNvPr id="0" name=""/>
        <dsp:cNvSpPr/>
      </dsp:nvSpPr>
      <dsp:spPr>
        <a:xfrm>
          <a:off x="1517181" y="12"/>
          <a:ext cx="1075674" cy="1075674"/>
        </a:xfrm>
        <a:prstGeom prst="ellipse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200" kern="1200" dirty="0" smtClean="0"/>
            <a:t>Paciente</a:t>
          </a:r>
          <a:endParaRPr lang="es-ES" sz="1200" kern="1200" dirty="0"/>
        </a:p>
      </dsp:txBody>
      <dsp:txXfrm>
        <a:off x="1517181" y="12"/>
        <a:ext cx="1075674" cy="1075674"/>
      </dsp:txXfrm>
    </dsp:sp>
    <dsp:sp modelId="{024EE02D-BDB6-47A8-A940-282663ADDF56}">
      <dsp:nvSpPr>
        <dsp:cNvPr id="0" name=""/>
        <dsp:cNvSpPr/>
      </dsp:nvSpPr>
      <dsp:spPr>
        <a:xfrm rot="3600000">
          <a:off x="2311705" y="1050461"/>
          <a:ext cx="288142" cy="363039"/>
        </a:xfrm>
        <a:prstGeom prst="rightArrow">
          <a:avLst>
            <a:gd name="adj1" fmla="val 60000"/>
            <a:gd name="adj2" fmla="val 50000"/>
          </a:avLst>
        </a:prstGeom>
        <a:solidFill>
          <a:schemeClr val="accent6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ES" sz="900" kern="1200"/>
        </a:p>
      </dsp:txBody>
      <dsp:txXfrm rot="3600000">
        <a:off x="2311705" y="1050461"/>
        <a:ext cx="288142" cy="363039"/>
      </dsp:txXfrm>
    </dsp:sp>
    <dsp:sp modelId="{92EA1679-03A0-4DD6-9F79-E5E7C1564DFB}">
      <dsp:nvSpPr>
        <dsp:cNvPr id="0" name=""/>
        <dsp:cNvSpPr/>
      </dsp:nvSpPr>
      <dsp:spPr>
        <a:xfrm>
          <a:off x="2326851" y="1402401"/>
          <a:ext cx="1075674" cy="1075674"/>
        </a:xfrm>
        <a:prstGeom prst="ellipse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200" kern="1200" dirty="0" smtClean="0"/>
            <a:t>Familia</a:t>
          </a:r>
          <a:endParaRPr lang="es-ES" sz="1200" kern="1200" dirty="0"/>
        </a:p>
      </dsp:txBody>
      <dsp:txXfrm>
        <a:off x="2326851" y="1402401"/>
        <a:ext cx="1075674" cy="1075674"/>
      </dsp:txXfrm>
    </dsp:sp>
    <dsp:sp modelId="{F6A30658-E2A1-4FE3-8E40-320D32F65980}">
      <dsp:nvSpPr>
        <dsp:cNvPr id="0" name=""/>
        <dsp:cNvSpPr/>
      </dsp:nvSpPr>
      <dsp:spPr>
        <a:xfrm rot="10800000">
          <a:off x="1919102" y="1758718"/>
          <a:ext cx="288142" cy="363039"/>
        </a:xfrm>
        <a:prstGeom prst="rightArrow">
          <a:avLst>
            <a:gd name="adj1" fmla="val 60000"/>
            <a:gd name="adj2" fmla="val 50000"/>
          </a:avLst>
        </a:prstGeom>
        <a:solidFill>
          <a:schemeClr val="accent6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ES" sz="900" kern="1200"/>
        </a:p>
      </dsp:txBody>
      <dsp:txXfrm rot="10800000">
        <a:off x="1919102" y="1758718"/>
        <a:ext cx="288142" cy="363039"/>
      </dsp:txXfrm>
    </dsp:sp>
    <dsp:sp modelId="{3A908413-4327-4E1C-9E66-E1BF1AB771CD}">
      <dsp:nvSpPr>
        <dsp:cNvPr id="0" name=""/>
        <dsp:cNvSpPr/>
      </dsp:nvSpPr>
      <dsp:spPr>
        <a:xfrm>
          <a:off x="707512" y="1402401"/>
          <a:ext cx="1075674" cy="1075674"/>
        </a:xfrm>
        <a:prstGeom prst="ellipse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200" kern="1200" dirty="0" smtClean="0"/>
            <a:t>Comunidad</a:t>
          </a:r>
          <a:endParaRPr lang="es-ES" sz="1200" kern="1200" dirty="0"/>
        </a:p>
      </dsp:txBody>
      <dsp:txXfrm>
        <a:off x="707512" y="1402401"/>
        <a:ext cx="1075674" cy="1075674"/>
      </dsp:txXfrm>
    </dsp:sp>
    <dsp:sp modelId="{5FDDEE3C-7B7A-4CB3-AF4D-FCE2E7574518}">
      <dsp:nvSpPr>
        <dsp:cNvPr id="0" name=""/>
        <dsp:cNvSpPr/>
      </dsp:nvSpPr>
      <dsp:spPr>
        <a:xfrm rot="18000000">
          <a:off x="1502035" y="1064586"/>
          <a:ext cx="288142" cy="363039"/>
        </a:xfrm>
        <a:prstGeom prst="rightArrow">
          <a:avLst>
            <a:gd name="adj1" fmla="val 60000"/>
            <a:gd name="adj2" fmla="val 50000"/>
          </a:avLst>
        </a:prstGeom>
        <a:solidFill>
          <a:schemeClr val="accent6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ES" sz="900" kern="1200"/>
        </a:p>
      </dsp:txBody>
      <dsp:txXfrm rot="18000000">
        <a:off x="1502035" y="1064586"/>
        <a:ext cx="288142" cy="363039"/>
      </dsp:txXfrm>
    </dsp:sp>
  </dsp:spTree>
</dsp:drawing>
</file>

<file path=ppt/diagrams/drawing6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AE20F834-D5E1-4B5C-9E09-E94BD4B70726}">
      <dsp:nvSpPr>
        <dsp:cNvPr id="0" name=""/>
        <dsp:cNvSpPr/>
      </dsp:nvSpPr>
      <dsp:spPr>
        <a:xfrm>
          <a:off x="1905310" y="136964"/>
          <a:ext cx="5523344" cy="5523344"/>
        </a:xfrm>
        <a:prstGeom prst="circularArrow">
          <a:avLst>
            <a:gd name="adj1" fmla="val 5274"/>
            <a:gd name="adj2" fmla="val 312630"/>
            <a:gd name="adj3" fmla="val 14568690"/>
            <a:gd name="adj4" fmla="val 16930317"/>
            <a:gd name="adj5" fmla="val 5477"/>
          </a:avLst>
        </a:prstGeom>
        <a:solidFill>
          <a:schemeClr val="accent3">
            <a:lumMod val="7500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C7362EC-4CD3-49F9-B888-A8C731D21FFF}">
      <dsp:nvSpPr>
        <dsp:cNvPr id="0" name=""/>
        <dsp:cNvSpPr/>
      </dsp:nvSpPr>
      <dsp:spPr>
        <a:xfrm>
          <a:off x="3823300" y="0"/>
          <a:ext cx="1687364" cy="844041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600" b="1" kern="1200" dirty="0" smtClean="0"/>
            <a:t>Secretaría de Salud</a:t>
          </a:r>
          <a:endParaRPr lang="es-ES" sz="1600" b="1" kern="1200" dirty="0"/>
        </a:p>
      </dsp:txBody>
      <dsp:txXfrm>
        <a:off x="3823300" y="0"/>
        <a:ext cx="1687364" cy="844041"/>
      </dsp:txXfrm>
    </dsp:sp>
    <dsp:sp modelId="{296BFAD1-A4A2-4AFE-9495-C30C6904EBD0}">
      <dsp:nvSpPr>
        <dsp:cNvPr id="0" name=""/>
        <dsp:cNvSpPr/>
      </dsp:nvSpPr>
      <dsp:spPr>
        <a:xfrm>
          <a:off x="5709467" y="1020848"/>
          <a:ext cx="1687364" cy="645409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600" b="1" kern="1200" dirty="0" smtClean="0"/>
            <a:t>Servicios Estatales de Salud</a:t>
          </a:r>
          <a:endParaRPr lang="es-ES" sz="1600" b="1" kern="1200" dirty="0"/>
        </a:p>
      </dsp:txBody>
      <dsp:txXfrm>
        <a:off x="5709467" y="1020848"/>
        <a:ext cx="1687364" cy="645409"/>
      </dsp:txXfrm>
    </dsp:sp>
    <dsp:sp modelId="{F31C6FF3-65E9-421E-A85E-A372EEE35353}">
      <dsp:nvSpPr>
        <dsp:cNvPr id="0" name=""/>
        <dsp:cNvSpPr/>
      </dsp:nvSpPr>
      <dsp:spPr>
        <a:xfrm>
          <a:off x="6076963" y="3359886"/>
          <a:ext cx="1687364" cy="578071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600" b="1" kern="1200" dirty="0" smtClean="0"/>
            <a:t>Jurisdicción Sanitaria</a:t>
          </a:r>
          <a:endParaRPr lang="es-ES" sz="1600" b="1" kern="1200" dirty="0"/>
        </a:p>
      </dsp:txBody>
      <dsp:txXfrm>
        <a:off x="6076963" y="3359886"/>
        <a:ext cx="1687364" cy="578071"/>
      </dsp:txXfrm>
    </dsp:sp>
    <dsp:sp modelId="{98B017CC-C8D2-4C90-841D-7956CB49638E}">
      <dsp:nvSpPr>
        <dsp:cNvPr id="0" name=""/>
        <dsp:cNvSpPr/>
      </dsp:nvSpPr>
      <dsp:spPr>
        <a:xfrm>
          <a:off x="3728324" y="4618898"/>
          <a:ext cx="1687364" cy="601073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600" b="1" kern="1200" dirty="0" smtClean="0"/>
            <a:t>Unidades del 1er. Nivel de Atención</a:t>
          </a:r>
          <a:endParaRPr lang="es-ES" sz="1600" b="1" kern="1200" dirty="0"/>
        </a:p>
      </dsp:txBody>
      <dsp:txXfrm>
        <a:off x="3728324" y="4618898"/>
        <a:ext cx="1687364" cy="601073"/>
      </dsp:txXfrm>
    </dsp:sp>
    <dsp:sp modelId="{3F8EC018-BF6E-4046-83B2-F58CBC091D24}">
      <dsp:nvSpPr>
        <dsp:cNvPr id="0" name=""/>
        <dsp:cNvSpPr/>
      </dsp:nvSpPr>
      <dsp:spPr>
        <a:xfrm>
          <a:off x="1546406" y="3507378"/>
          <a:ext cx="1687364" cy="320797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600" b="1" kern="1200" dirty="0" smtClean="0"/>
            <a:t>UNEME EC</a:t>
          </a:r>
          <a:endParaRPr lang="es-ES" sz="1600" b="1" kern="1200" dirty="0"/>
        </a:p>
      </dsp:txBody>
      <dsp:txXfrm>
        <a:off x="1546406" y="3507378"/>
        <a:ext cx="1687364" cy="320797"/>
      </dsp:txXfrm>
    </dsp:sp>
    <dsp:sp modelId="{406452B9-3EF9-45E2-B3B1-C29ADE7026AB}">
      <dsp:nvSpPr>
        <dsp:cNvPr id="0" name=""/>
        <dsp:cNvSpPr/>
      </dsp:nvSpPr>
      <dsp:spPr>
        <a:xfrm>
          <a:off x="1617548" y="1520164"/>
          <a:ext cx="2113220" cy="380009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600" b="1" kern="1200" dirty="0" smtClean="0"/>
            <a:t>Personal de Salud</a:t>
          </a:r>
          <a:endParaRPr lang="es-ES" sz="1600" b="1" kern="1200" dirty="0"/>
        </a:p>
      </dsp:txBody>
      <dsp:txXfrm>
        <a:off x="1617548" y="1520164"/>
        <a:ext cx="2113220" cy="380009"/>
      </dsp:txXfrm>
    </dsp:sp>
  </dsp:spTree>
</dsp:drawing>
</file>

<file path=ppt/diagrams/drawing7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80372DA9-EF1C-4B47-A9D1-899BCDCA3B7D}">
      <dsp:nvSpPr>
        <dsp:cNvPr id="0" name=""/>
        <dsp:cNvSpPr/>
      </dsp:nvSpPr>
      <dsp:spPr>
        <a:xfrm>
          <a:off x="1596597" y="123"/>
          <a:ext cx="1081094" cy="1081094"/>
        </a:xfrm>
        <a:prstGeom prst="ellipse">
          <a:avLst/>
        </a:prstGeom>
        <a:solidFill>
          <a:schemeClr val="accent3">
            <a:lumMod val="7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200" b="1" kern="1200" dirty="0" smtClean="0"/>
            <a:t>Paciente</a:t>
          </a:r>
          <a:endParaRPr lang="es-ES" sz="1200" b="1" kern="1200" dirty="0"/>
        </a:p>
      </dsp:txBody>
      <dsp:txXfrm>
        <a:off x="1596597" y="123"/>
        <a:ext cx="1081094" cy="1081094"/>
      </dsp:txXfrm>
    </dsp:sp>
    <dsp:sp modelId="{024EE02D-BDB6-47A8-A940-282663ADDF56}">
      <dsp:nvSpPr>
        <dsp:cNvPr id="0" name=""/>
        <dsp:cNvSpPr/>
      </dsp:nvSpPr>
      <dsp:spPr>
        <a:xfrm rot="3600000">
          <a:off x="2395196" y="1054518"/>
          <a:ext cx="287894" cy="364869"/>
        </a:xfrm>
        <a:prstGeom prst="rightArrow">
          <a:avLst>
            <a:gd name="adj1" fmla="val 60000"/>
            <a:gd name="adj2" fmla="val 50000"/>
          </a:avLst>
        </a:prstGeom>
        <a:solidFill>
          <a:schemeClr val="accent6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ES" sz="1050" b="1" kern="1200"/>
        </a:p>
      </dsp:txBody>
      <dsp:txXfrm rot="3600000">
        <a:off x="2395196" y="1054518"/>
        <a:ext cx="287894" cy="364869"/>
      </dsp:txXfrm>
    </dsp:sp>
    <dsp:sp modelId="{92EA1679-03A0-4DD6-9F79-E5E7C1564DFB}">
      <dsp:nvSpPr>
        <dsp:cNvPr id="0" name=""/>
        <dsp:cNvSpPr/>
      </dsp:nvSpPr>
      <dsp:spPr>
        <a:xfrm>
          <a:off x="2408742" y="1406801"/>
          <a:ext cx="1081094" cy="1081094"/>
        </a:xfrm>
        <a:prstGeom prst="ellipse">
          <a:avLst/>
        </a:prstGeom>
        <a:solidFill>
          <a:schemeClr val="accent3">
            <a:lumMod val="7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200" b="1" kern="1200" dirty="0" smtClean="0"/>
            <a:t>Familia</a:t>
          </a:r>
          <a:endParaRPr lang="es-ES" sz="1200" b="1" kern="1200" dirty="0"/>
        </a:p>
      </dsp:txBody>
      <dsp:txXfrm>
        <a:off x="2408742" y="1406801"/>
        <a:ext cx="1081094" cy="1081094"/>
      </dsp:txXfrm>
    </dsp:sp>
    <dsp:sp modelId="{F6A30658-E2A1-4FE3-8E40-320D32F65980}">
      <dsp:nvSpPr>
        <dsp:cNvPr id="0" name=""/>
        <dsp:cNvSpPr/>
      </dsp:nvSpPr>
      <dsp:spPr>
        <a:xfrm rot="10800000">
          <a:off x="2001345" y="1764913"/>
          <a:ext cx="287894" cy="364869"/>
        </a:xfrm>
        <a:prstGeom prst="rightArrow">
          <a:avLst>
            <a:gd name="adj1" fmla="val 60000"/>
            <a:gd name="adj2" fmla="val 50000"/>
          </a:avLst>
        </a:prstGeom>
        <a:solidFill>
          <a:schemeClr val="accent6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ES" sz="1050" b="1" kern="1200"/>
        </a:p>
      </dsp:txBody>
      <dsp:txXfrm rot="10800000">
        <a:off x="2001345" y="1764913"/>
        <a:ext cx="287894" cy="364869"/>
      </dsp:txXfrm>
    </dsp:sp>
    <dsp:sp modelId="{3A908413-4327-4E1C-9E66-E1BF1AB771CD}">
      <dsp:nvSpPr>
        <dsp:cNvPr id="0" name=""/>
        <dsp:cNvSpPr/>
      </dsp:nvSpPr>
      <dsp:spPr>
        <a:xfrm>
          <a:off x="784451" y="1406801"/>
          <a:ext cx="1081094" cy="1081094"/>
        </a:xfrm>
        <a:prstGeom prst="ellipse">
          <a:avLst/>
        </a:prstGeom>
        <a:solidFill>
          <a:schemeClr val="accent3">
            <a:lumMod val="7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200" b="1" kern="1200" dirty="0" smtClean="0"/>
            <a:t>Comunidad</a:t>
          </a:r>
          <a:endParaRPr lang="es-ES" sz="1200" b="1" kern="1200" dirty="0"/>
        </a:p>
      </dsp:txBody>
      <dsp:txXfrm>
        <a:off x="784451" y="1406801"/>
        <a:ext cx="1081094" cy="1081094"/>
      </dsp:txXfrm>
    </dsp:sp>
    <dsp:sp modelId="{5FDDEE3C-7B7A-4CB3-AF4D-FCE2E7574518}">
      <dsp:nvSpPr>
        <dsp:cNvPr id="0" name=""/>
        <dsp:cNvSpPr/>
      </dsp:nvSpPr>
      <dsp:spPr>
        <a:xfrm rot="18000000">
          <a:off x="1583050" y="1068631"/>
          <a:ext cx="287894" cy="364869"/>
        </a:xfrm>
        <a:prstGeom prst="rightArrow">
          <a:avLst>
            <a:gd name="adj1" fmla="val 60000"/>
            <a:gd name="adj2" fmla="val 50000"/>
          </a:avLst>
        </a:prstGeom>
        <a:solidFill>
          <a:schemeClr val="accent6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ES" sz="1050" b="1" kern="1200"/>
        </a:p>
      </dsp:txBody>
      <dsp:txXfrm rot="18000000">
        <a:off x="1583050" y="1068631"/>
        <a:ext cx="287894" cy="364869"/>
      </dsp:txXfrm>
    </dsp:sp>
  </dsp:spTree>
</dsp:drawing>
</file>

<file path=ppt/diagrams/drawing8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4848CBF6-2AD7-454E-80F1-C630853600BC}">
      <dsp:nvSpPr>
        <dsp:cNvPr id="0" name=""/>
        <dsp:cNvSpPr/>
      </dsp:nvSpPr>
      <dsp:spPr>
        <a:xfrm>
          <a:off x="283740" y="0"/>
          <a:ext cx="3215722" cy="1300229"/>
        </a:xfrm>
        <a:prstGeom prst="rightArrow">
          <a:avLst/>
        </a:prstGeom>
        <a:solidFill>
          <a:srgbClr val="C00000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0F28973-F60E-4493-91EE-6AF821EE971E}">
      <dsp:nvSpPr>
        <dsp:cNvPr id="0" name=""/>
        <dsp:cNvSpPr/>
      </dsp:nvSpPr>
      <dsp:spPr>
        <a:xfrm>
          <a:off x="46" y="390068"/>
          <a:ext cx="553625" cy="520091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800" b="1" kern="1200" dirty="0" smtClean="0"/>
            <a:t>Grupos Preventivos</a:t>
          </a:r>
          <a:endParaRPr lang="es-ES" sz="800" b="1" kern="1200" dirty="0"/>
        </a:p>
      </dsp:txBody>
      <dsp:txXfrm>
        <a:off x="46" y="390068"/>
        <a:ext cx="553625" cy="520091"/>
      </dsp:txXfrm>
    </dsp:sp>
    <dsp:sp modelId="{BDD28CD8-A6F8-41FD-9FB8-769C84C6C747}">
      <dsp:nvSpPr>
        <dsp:cNvPr id="0" name=""/>
        <dsp:cNvSpPr/>
      </dsp:nvSpPr>
      <dsp:spPr>
        <a:xfrm>
          <a:off x="645943" y="390068"/>
          <a:ext cx="553625" cy="520091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26670" tIns="26670" rIns="26670" bIns="26670" numCol="1" spcCol="1270" anchor="ctr" anchorCtr="0">
          <a:noAutofit/>
        </a:bodyPr>
        <a:lstStyle/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700" b="1" kern="1200" dirty="0" smtClean="0"/>
            <a:t>Fortalecimiento del 1er. Nivel de Atención.</a:t>
          </a:r>
          <a:endParaRPr lang="es-ES" sz="700" b="1" kern="1200" dirty="0"/>
        </a:p>
      </dsp:txBody>
      <dsp:txXfrm>
        <a:off x="645943" y="390068"/>
        <a:ext cx="553625" cy="520091"/>
      </dsp:txXfrm>
    </dsp:sp>
    <dsp:sp modelId="{9A350E96-E7C3-4454-BCE8-364E7FD00D8B}">
      <dsp:nvSpPr>
        <dsp:cNvPr id="0" name=""/>
        <dsp:cNvSpPr/>
      </dsp:nvSpPr>
      <dsp:spPr>
        <a:xfrm>
          <a:off x="1291840" y="390068"/>
          <a:ext cx="553625" cy="520091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800" b="1" kern="1200" dirty="0" smtClean="0"/>
            <a:t>Modelo de Abordaje Integral</a:t>
          </a:r>
          <a:endParaRPr lang="es-ES" sz="800" b="1" kern="1200" dirty="0"/>
        </a:p>
      </dsp:txBody>
      <dsp:txXfrm>
        <a:off x="1291840" y="390068"/>
        <a:ext cx="553625" cy="520091"/>
      </dsp:txXfrm>
    </dsp:sp>
    <dsp:sp modelId="{D47222A0-F719-4C17-8A7B-CA2E995211F9}">
      <dsp:nvSpPr>
        <dsp:cNvPr id="0" name=""/>
        <dsp:cNvSpPr/>
      </dsp:nvSpPr>
      <dsp:spPr>
        <a:xfrm>
          <a:off x="1937736" y="390068"/>
          <a:ext cx="553625" cy="520091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000" b="1" kern="1200" dirty="0" err="1" smtClean="0"/>
            <a:t>GAM</a:t>
          </a:r>
          <a:endParaRPr lang="es-ES" sz="1000" b="1" kern="1200" dirty="0"/>
        </a:p>
      </dsp:txBody>
      <dsp:txXfrm>
        <a:off x="1937736" y="390068"/>
        <a:ext cx="553625" cy="520091"/>
      </dsp:txXfrm>
    </dsp:sp>
    <dsp:sp modelId="{0A177EC1-2471-4440-A62D-EAD09F2C5181}">
      <dsp:nvSpPr>
        <dsp:cNvPr id="0" name=""/>
        <dsp:cNvSpPr/>
      </dsp:nvSpPr>
      <dsp:spPr>
        <a:xfrm>
          <a:off x="2583633" y="390068"/>
          <a:ext cx="553625" cy="520091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000" b="1" kern="1200" dirty="0" smtClean="0"/>
            <a:t>UNEME EC</a:t>
          </a:r>
          <a:endParaRPr lang="es-ES" sz="1000" b="1" kern="1200" dirty="0"/>
        </a:p>
      </dsp:txBody>
      <dsp:txXfrm>
        <a:off x="2583633" y="390068"/>
        <a:ext cx="553625" cy="520091"/>
      </dsp:txXfrm>
    </dsp:sp>
    <dsp:sp modelId="{F1FB9820-40D4-439A-92CB-A2AF2B0DADAE}">
      <dsp:nvSpPr>
        <dsp:cNvPr id="0" name=""/>
        <dsp:cNvSpPr/>
      </dsp:nvSpPr>
      <dsp:spPr>
        <a:xfrm>
          <a:off x="3229530" y="390068"/>
          <a:ext cx="553625" cy="520091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800" b="1" kern="1200" dirty="0" smtClean="0"/>
            <a:t>Grupo Operativo</a:t>
          </a:r>
          <a:endParaRPr lang="es-ES" sz="800" b="1" kern="1200" dirty="0"/>
        </a:p>
      </dsp:txBody>
      <dsp:txXfrm>
        <a:off x="3229530" y="390068"/>
        <a:ext cx="553625" cy="520091"/>
      </dsp:txXfrm>
    </dsp:sp>
  </dsp:spTree>
</dsp:drawing>
</file>

<file path=ppt/diagrams/drawing9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C8A0F6CD-64FC-445E-8EAD-5B280854D256}">
      <dsp:nvSpPr>
        <dsp:cNvPr id="0" name=""/>
        <dsp:cNvSpPr/>
      </dsp:nvSpPr>
      <dsp:spPr>
        <a:xfrm>
          <a:off x="735954" y="433649"/>
          <a:ext cx="2728749" cy="2728749"/>
        </a:xfrm>
        <a:prstGeom prst="blockArc">
          <a:avLst>
            <a:gd name="adj1" fmla="val 11880000"/>
            <a:gd name="adj2" fmla="val 16200000"/>
            <a:gd name="adj3" fmla="val 4640"/>
          </a:avLst>
        </a:prstGeom>
        <a:solidFill>
          <a:schemeClr val="accent6">
            <a:shade val="90000"/>
            <a:hueOff val="-482725"/>
            <a:satOff val="6563"/>
            <a:lumOff val="27732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64575DD-5DD1-46BB-A23F-52D9DDA2A955}">
      <dsp:nvSpPr>
        <dsp:cNvPr id="0" name=""/>
        <dsp:cNvSpPr/>
      </dsp:nvSpPr>
      <dsp:spPr>
        <a:xfrm>
          <a:off x="735954" y="433649"/>
          <a:ext cx="2728749" cy="2728749"/>
        </a:xfrm>
        <a:prstGeom prst="blockArc">
          <a:avLst>
            <a:gd name="adj1" fmla="val 7560000"/>
            <a:gd name="adj2" fmla="val 11880000"/>
            <a:gd name="adj3" fmla="val 4640"/>
          </a:avLst>
        </a:prstGeom>
        <a:solidFill>
          <a:schemeClr val="accent6">
            <a:shade val="90000"/>
            <a:hueOff val="-362044"/>
            <a:satOff val="4922"/>
            <a:lumOff val="20799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0B458DD-4323-456D-8F31-8F6574E51BEE}">
      <dsp:nvSpPr>
        <dsp:cNvPr id="0" name=""/>
        <dsp:cNvSpPr/>
      </dsp:nvSpPr>
      <dsp:spPr>
        <a:xfrm>
          <a:off x="748969" y="443226"/>
          <a:ext cx="2728749" cy="2728749"/>
        </a:xfrm>
        <a:prstGeom prst="blockArc">
          <a:avLst>
            <a:gd name="adj1" fmla="val 3181713"/>
            <a:gd name="adj2" fmla="val 7601680"/>
            <a:gd name="adj3" fmla="val 4640"/>
          </a:avLst>
        </a:prstGeom>
        <a:solidFill>
          <a:schemeClr val="accent6">
            <a:shade val="90000"/>
            <a:hueOff val="-241362"/>
            <a:satOff val="3282"/>
            <a:lumOff val="13866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DF89D43-8E66-4E46-AB4D-1160CF65215C}">
      <dsp:nvSpPr>
        <dsp:cNvPr id="0" name=""/>
        <dsp:cNvSpPr/>
      </dsp:nvSpPr>
      <dsp:spPr>
        <a:xfrm>
          <a:off x="888758" y="351153"/>
          <a:ext cx="2728749" cy="2728749"/>
        </a:xfrm>
        <a:prstGeom prst="blockArc">
          <a:avLst>
            <a:gd name="adj1" fmla="val 20753854"/>
            <a:gd name="adj2" fmla="val 3613772"/>
            <a:gd name="adj3" fmla="val 4640"/>
          </a:avLst>
        </a:prstGeom>
        <a:solidFill>
          <a:schemeClr val="accent6">
            <a:shade val="90000"/>
            <a:hueOff val="-120681"/>
            <a:satOff val="1641"/>
            <a:lumOff val="6933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D27ED64-E692-403D-BB9D-4531BA9EA931}">
      <dsp:nvSpPr>
        <dsp:cNvPr id="0" name=""/>
        <dsp:cNvSpPr/>
      </dsp:nvSpPr>
      <dsp:spPr>
        <a:xfrm>
          <a:off x="908775" y="422396"/>
          <a:ext cx="2728749" cy="2728749"/>
        </a:xfrm>
        <a:prstGeom prst="blockArc">
          <a:avLst>
            <a:gd name="adj1" fmla="val 15752951"/>
            <a:gd name="adj2" fmla="val 20562942"/>
            <a:gd name="adj3" fmla="val 4640"/>
          </a:avLst>
        </a:prstGeom>
        <a:solidFill>
          <a:schemeClr val="accent6">
            <a:shade val="9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A16F9CE-71A5-4F0F-856A-7E71E2CAC617}">
      <dsp:nvSpPr>
        <dsp:cNvPr id="0" name=""/>
        <dsp:cNvSpPr/>
      </dsp:nvSpPr>
      <dsp:spPr>
        <a:xfrm>
          <a:off x="1440166" y="1152133"/>
          <a:ext cx="1482971" cy="1324300"/>
        </a:xfrm>
        <a:prstGeom prst="ellipse">
          <a:avLst/>
        </a:prstGeom>
        <a:solidFill>
          <a:schemeClr val="bg1"/>
        </a:solidFill>
        <a:ln w="254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200" kern="1200" dirty="0" smtClean="0">
              <a:solidFill>
                <a:schemeClr val="tx1"/>
              </a:solidFill>
              <a:latin typeface="Calibri" pitchFamily="34" charset="0"/>
            </a:rPr>
            <a:t>Control Metabólico</a:t>
          </a:r>
          <a:endParaRPr lang="es-MX" sz="1200" kern="1200" dirty="0">
            <a:solidFill>
              <a:schemeClr val="tx1"/>
            </a:solidFill>
            <a:latin typeface="Calibri" pitchFamily="34" charset="0"/>
          </a:endParaRPr>
        </a:p>
      </dsp:txBody>
      <dsp:txXfrm>
        <a:off x="1440166" y="1152133"/>
        <a:ext cx="1482971" cy="1324300"/>
      </dsp:txXfrm>
    </dsp:sp>
    <dsp:sp modelId="{C738510B-C7C6-4F2B-B531-50FF3B6D32BD}">
      <dsp:nvSpPr>
        <dsp:cNvPr id="0" name=""/>
        <dsp:cNvSpPr/>
      </dsp:nvSpPr>
      <dsp:spPr>
        <a:xfrm>
          <a:off x="1553748" y="-106397"/>
          <a:ext cx="1093162" cy="1143407"/>
        </a:xfrm>
        <a:prstGeom prst="ellipse">
          <a:avLst/>
        </a:prstGeom>
        <a:solidFill>
          <a:schemeClr val="bg1"/>
        </a:solidFill>
        <a:ln w="254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200" kern="1200" dirty="0" smtClean="0">
              <a:solidFill>
                <a:schemeClr val="tx1"/>
              </a:solidFill>
              <a:latin typeface="Calibri" pitchFamily="34" charset="0"/>
            </a:rPr>
            <a:t>Médico</a:t>
          </a:r>
          <a:endParaRPr lang="es-MX" sz="1200" kern="1200" dirty="0">
            <a:solidFill>
              <a:schemeClr val="tx1"/>
            </a:solidFill>
            <a:latin typeface="Calibri" pitchFamily="34" charset="0"/>
          </a:endParaRPr>
        </a:p>
      </dsp:txBody>
      <dsp:txXfrm>
        <a:off x="1553748" y="-106397"/>
        <a:ext cx="1093162" cy="1143407"/>
      </dsp:txXfrm>
    </dsp:sp>
    <dsp:sp modelId="{CF545C0F-B58F-40D2-B668-F0E7C50BCEB9}">
      <dsp:nvSpPr>
        <dsp:cNvPr id="0" name=""/>
        <dsp:cNvSpPr/>
      </dsp:nvSpPr>
      <dsp:spPr>
        <a:xfrm>
          <a:off x="2983681" y="832879"/>
          <a:ext cx="1124009" cy="1115849"/>
        </a:xfrm>
        <a:prstGeom prst="ellipse">
          <a:avLst/>
        </a:prstGeom>
        <a:solidFill>
          <a:schemeClr val="bg1"/>
        </a:solidFill>
        <a:ln w="254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200" kern="1200" dirty="0" smtClean="0">
              <a:solidFill>
                <a:schemeClr val="tx1"/>
              </a:solidFill>
              <a:latin typeface="Calibri" pitchFamily="34" charset="0"/>
            </a:rPr>
            <a:t>Nutriólogo</a:t>
          </a:r>
          <a:endParaRPr lang="es-MX" sz="1200" kern="1200" dirty="0">
            <a:solidFill>
              <a:schemeClr val="tx1"/>
            </a:solidFill>
            <a:latin typeface="Calibri" pitchFamily="34" charset="0"/>
          </a:endParaRPr>
        </a:p>
      </dsp:txBody>
      <dsp:txXfrm>
        <a:off x="2983681" y="832879"/>
        <a:ext cx="1124009" cy="1115849"/>
      </dsp:txXfrm>
    </dsp:sp>
    <dsp:sp modelId="{D2CFFD07-0873-47CC-97EE-58005424E0A9}">
      <dsp:nvSpPr>
        <dsp:cNvPr id="0" name=""/>
        <dsp:cNvSpPr/>
      </dsp:nvSpPr>
      <dsp:spPr>
        <a:xfrm>
          <a:off x="2280282" y="2337519"/>
          <a:ext cx="1269162" cy="1069674"/>
        </a:xfrm>
        <a:prstGeom prst="ellipse">
          <a:avLst/>
        </a:prstGeom>
        <a:solidFill>
          <a:schemeClr val="bg1"/>
        </a:solidFill>
        <a:ln w="254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200" kern="1200" dirty="0" smtClean="0">
              <a:solidFill>
                <a:schemeClr val="tx1"/>
              </a:solidFill>
              <a:latin typeface="Calibri" pitchFamily="34" charset="0"/>
            </a:rPr>
            <a:t>Trabajadora Social</a:t>
          </a:r>
          <a:endParaRPr lang="es-MX" sz="1200" kern="1200" dirty="0">
            <a:solidFill>
              <a:schemeClr val="tx1"/>
            </a:solidFill>
            <a:latin typeface="Calibri" pitchFamily="34" charset="0"/>
          </a:endParaRPr>
        </a:p>
      </dsp:txBody>
      <dsp:txXfrm>
        <a:off x="2280282" y="2337519"/>
        <a:ext cx="1269162" cy="1069674"/>
      </dsp:txXfrm>
    </dsp:sp>
    <dsp:sp modelId="{611400A0-994E-4BD7-A5B6-0ABD664089BC}">
      <dsp:nvSpPr>
        <dsp:cNvPr id="0" name=""/>
        <dsp:cNvSpPr/>
      </dsp:nvSpPr>
      <dsp:spPr>
        <a:xfrm>
          <a:off x="724455" y="2333667"/>
          <a:ext cx="1185044" cy="1085098"/>
        </a:xfrm>
        <a:prstGeom prst="ellipse">
          <a:avLst/>
        </a:prstGeom>
        <a:solidFill>
          <a:schemeClr val="bg1"/>
        </a:solidFill>
        <a:ln w="254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200" kern="1200" dirty="0" smtClean="0">
              <a:solidFill>
                <a:schemeClr val="tx1"/>
              </a:solidFill>
              <a:latin typeface="Calibri" pitchFamily="34" charset="0"/>
            </a:rPr>
            <a:t>Psicóloga</a:t>
          </a:r>
          <a:endParaRPr lang="es-MX" sz="1200" kern="1200" dirty="0">
            <a:solidFill>
              <a:schemeClr val="tx1"/>
            </a:solidFill>
            <a:latin typeface="Calibri" pitchFamily="34" charset="0"/>
          </a:endParaRPr>
        </a:p>
      </dsp:txBody>
      <dsp:txXfrm>
        <a:off x="724455" y="2333667"/>
        <a:ext cx="1185044" cy="1085098"/>
      </dsp:txXfrm>
    </dsp:sp>
    <dsp:sp modelId="{AFB8C152-4B44-44AD-A5CB-81A0321A7BD6}">
      <dsp:nvSpPr>
        <dsp:cNvPr id="0" name=""/>
        <dsp:cNvSpPr/>
      </dsp:nvSpPr>
      <dsp:spPr>
        <a:xfrm>
          <a:off x="246639" y="799178"/>
          <a:ext cx="1172399" cy="1174026"/>
        </a:xfrm>
        <a:prstGeom prst="ellipse">
          <a:avLst/>
        </a:prstGeom>
        <a:solidFill>
          <a:schemeClr val="bg1"/>
        </a:solidFill>
        <a:ln w="254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200" kern="1200" dirty="0" smtClean="0">
              <a:solidFill>
                <a:schemeClr val="tx1"/>
              </a:solidFill>
              <a:latin typeface="Calibri" pitchFamily="34" charset="0"/>
            </a:rPr>
            <a:t>Enfermería</a:t>
          </a:r>
          <a:endParaRPr lang="es-MX" sz="1200" kern="1200" dirty="0">
            <a:solidFill>
              <a:schemeClr val="tx1"/>
            </a:solidFill>
            <a:latin typeface="Calibri" pitchFamily="34" charset="0"/>
          </a:endParaRPr>
        </a:p>
      </dsp:txBody>
      <dsp:txXfrm>
        <a:off x="246639" y="799178"/>
        <a:ext cx="1172399" cy="117402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3">
  <dgm:title val=""/>
  <dgm:desc val=""/>
  <dgm:catLst>
    <dgm:cat type="relationship" pri="31000"/>
    <dgm:cat type="cycle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onstrLst/>
    <dgm:ruleLst/>
    <dgm:layoutNode name="radial">
      <dgm:varLst>
        <dgm:animLvl val="ctr"/>
      </dgm:varLst>
      <dgm:choose name="Name0">
        <dgm:if name="Name1" func="var" arg="dir" op="equ" val="norm">
          <dgm:choose name="Name2">
            <dgm:if name="Name3" axis="ch ch" ptType="node node" st="1 1" cnt="1 0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else name="Name4">
              <dgm:alg type="cycle">
                <dgm:param type="stAng" val="0"/>
                <dgm:param type="spanAng" val="360"/>
                <dgm:param type="ctrShpMap" val="fNode"/>
              </dgm:alg>
            </dgm:else>
          </dgm:choose>
        </dgm:if>
        <dgm:else name="Name5">
          <dgm:alg type="cycle">
            <dgm:param type="stAng" val="0"/>
            <dgm:param type="spanAng" val="-360"/>
            <dgm:param type="ctrShpMap" val="fNode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enterShape" refType="w"/>
        <dgm:constr type="h" for="ch" forName="centerShape" refType="h"/>
        <dgm:constr type="w" for="ch" forName="node" refType="w" fact="0.5"/>
        <dgm:constr type="h" for="ch" forName="node" refType="h" fact="0.5"/>
        <dgm:constr type="sp" refType="w" refFor="ch" refForName="node" fact="-0.2"/>
        <dgm:constr type="sibSp" refType="w" refFor="ch" refForName="node" fact="-0.2"/>
        <dgm:constr type="primFontSz" for="ch" forName="centerShape" val="65"/>
        <dgm:constr type="primFontSz" for="des" forName="node" val="65"/>
        <dgm:constr type="primFontSz" for="ch" forName="node" refType="primFontSz" refFor="ch" refForName="centerShape" op="lte"/>
      </dgm:constrLst>
      <dgm:ruleLst/>
      <dgm:forEach name="Name6" axis="ch" ptType="node" cnt="1">
        <dgm:layoutNode name="centerShape" styleLbl="vennNode1">
          <dgm:alg type="tx"/>
          <dgm:shape xmlns:r="http://schemas.openxmlformats.org/officeDocument/2006/relationships" type="ellipse" r:blip="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forEach name="Name7" axis="ch" ptType="node">
          <dgm:layoutNode name="node" styleLbl="venn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List3">
  <dgm:title val=""/>
  <dgm:desc val=""/>
  <dgm:catLst>
    <dgm:cat type="list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5" srcId="0" destId="1" srcOrd="0" destOrd="0"/>
        <dgm:cxn modelId="6" srcId="1" destId="2" srcOrd="0" destOrd="0"/>
        <dgm:cxn modelId="7" srcId="1" destId="3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6" srcId="0" destId="1" srcOrd="0" destOrd="0"/>
        <dgm:cxn modelId="7" srcId="1" destId="2" srcOrd="0" destOrd="0"/>
        <dgm:cxn modelId="8" srcId="1" destId="3" srcOrd="1" destOrd="0"/>
        <dgm:cxn modelId="9" srcId="1" destId="4" srcOrd="2" destOrd="0"/>
        <dgm:cxn modelId="10" srcId="1" destId="5" srcOrd="3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roof" refType="w"/>
      <dgm:constr type="h" for="ch" forName="roof" refType="h" fact="0.3"/>
      <dgm:constr type="primFontSz" for="ch" forName="roof" val="65"/>
      <dgm:constr type="w" for="ch" forName="pillars" refType="w"/>
      <dgm:constr type="h" for="ch" forName="pillars" refType="h" fact="0.63"/>
      <dgm:constr type="t" for="ch" forName="pillars" refType="h" fact="0.3"/>
      <dgm:constr type="primFontSz" for="des" forName="pillar1" val="65"/>
      <dgm:constr type="primFontSz" for="des" forName="pillarX" refType="primFontSz" refFor="des" refForName="pillar1" op="equ"/>
      <dgm:constr type="w" for="ch" forName="base" refType="w"/>
      <dgm:constr type="h" for="ch" forName="base" refType="h" fact="0.07"/>
      <dgm:constr type="t" for="ch" forName="base" refType="h" fact="0.93"/>
    </dgm:constrLst>
    <dgm:ruleLst/>
    <dgm:forEach name="Name0" axis="ch" ptType="node" cnt="1">
      <dgm:layoutNode name="roof" styleLbl="dkBgShp">
        <dgm:alg type="tx"/>
        <dgm:shape xmlns:r="http://schemas.openxmlformats.org/officeDocument/2006/relationships" type="rect" r:blip="">
          <dgm:adjLst/>
        </dgm:shape>
        <dgm:presOf axis="self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pillars" styleLbl="node1">
        <dgm:choose name="Name1">
          <dgm:if name="Name2" func="var" arg="dir" op="equ" val="norm">
            <dgm:alg type="lin">
              <dgm:param type="linDir" val="fromL"/>
            </dgm:alg>
          </dgm:if>
          <dgm:else name="Name3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illar1" refType="w"/>
          <dgm:constr type="h" for="ch" forName="pillar1" refType="h"/>
          <dgm:constr type="w" for="ch" forName="pillarX" refType="w"/>
          <dgm:constr type="h" for="ch" forName="pillarX" refType="h"/>
        </dgm:constrLst>
        <dgm:ruleLst/>
        <dgm:layoutNode name="pillar1" styleLbl="node1">
          <dgm:varLst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forEach name="Name4" axis="ch" ptType="node" st="2">
          <dgm:layoutNode name="pillarX" styleLbl="node1">
            <dgm:varLst>
              <dgm:bulletEnabled val="1"/>
            </dgm:varLst>
            <dgm:alg type="tx"/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forEach>
      </dgm:layoutNode>
      <dgm:layoutNode name="base" styleLbl="dkBgShp">
        <dgm:alg type="sp"/>
        <dgm:shape xmlns:r="http://schemas.openxmlformats.org/officeDocument/2006/relationships" type="rect" r:blip="">
          <dgm:adjLst/>
        </dgm:shape>
        <dgm:presOf/>
        <dgm:constrLst/>
        <dgm:ruleLst/>
      </dgm:layoutNod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cycle2">
  <dgm:title val=""/>
  <dgm:desc val=""/>
  <dgm:catLst>
    <dgm:cat type="cycle" pri="1000"/>
    <dgm:cat type="convert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op="equ" fact="0.25"/>
      <dgm:constr type="sibSp" refType="w" refFor="ch" refPtType="node" fact="0.5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sibTransForEach" axis="followSib" ptType="sibTrans" hideLastTrans="0" cnt="1">
            <dgm:layoutNode name="sibTrans">
              <dgm:choose name="Name11">
                <dgm:if name="Name12" axis="par ch" ptType="doc node" func="cnt" op="lt" val="3">
                  <dgm:alg type="conn">
                    <dgm:param type="begPts" val="radial"/>
                    <dgm:param type="endPts" val="radial"/>
                  </dgm:alg>
                </dgm:if>
                <dgm:else name="Name13">
                  <dgm:alg type="conn">
                    <dgm:param type="begPts" val="auto"/>
                    <dgm:param type="endPts" val="auto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1.35"/>
                <dgm:constr type="connDist"/>
                <dgm:constr type="w" for="ch" refType="connDist" fact="0.45"/>
                <dgm:constr type="h" for="ch" refType="h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14"/>
      </dgm:choos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cycle3">
  <dgm:title val=""/>
  <dgm:desc val=""/>
  <dgm:catLst>
    <dgm:cat type="cycle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axis="ch" ptType="node" func="cnt" op="equ" val="2">
        <dgm:alg type="composite">
          <dgm:param type="ar" val="0.9"/>
        </dgm:alg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  <dgm:constr type="ctrX" for="ch" forName="node1" refType="w" fact="0.5"/>
          <dgm:constr type="t" for="ch" forName="node1"/>
          <dgm:constr type="w" for="ch" forName="node1" refType="w" fact="0.8"/>
          <dgm:constr type="h" for="ch" forName="node1" refType="w" refFor="ch" refForName="node1" fact="0.5"/>
          <dgm:constr type="ctrX" for="ch" forName="sibTrans" refType="w" fact="0.5"/>
          <dgm:constr type="t" for="ch" forName="sibTrans"/>
          <dgm:constr type="w" for="ch" forName="sibTrans" refType="w" fact="0.8"/>
          <dgm:constr type="h" for="ch" forName="sibTrans" refType="w" refFor="ch" refForName="node1" fact="0.5"/>
          <dgm:constr type="userA" for="ch" forName="sibTrans" refType="w" fact="1.07"/>
          <dgm:constr type="ctrX" for="ch" forName="node2" refType="w" fact="0.5"/>
          <dgm:constr type="b" for="ch" forName="node2" refType="h"/>
          <dgm:constr type="w" for="ch" forName="node2" refType="w" fact="0.8"/>
          <dgm:constr type="h" for="ch" forName="node2" refType="w" refFor="ch" refForName="node1" fact="0.5"/>
          <dgm:constr type="l" for="ch" forName="sp1"/>
          <dgm:constr type="t" for="ch" forName="sp1" refType="h" fact="0.5"/>
          <dgm:constr type="w" for="ch" forName="sp1" val="1"/>
          <dgm:constr type="h" for="ch" forName="sp1" val="1"/>
          <dgm:constr type="r" for="ch" forName="sp2" refType="w"/>
          <dgm:constr type="t" for="ch" forName="sp2" refType="h" fact="0.5"/>
          <dgm:constr type="w" for="ch" forName="sp2" val="1"/>
          <dgm:constr type="h" for="ch" forName="sp2" val="1"/>
        </dgm:constrLst>
        <dgm:ruleLst/>
      </dgm:if>
      <dgm:else name="Name3">
        <dgm:alg type="composite"/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</dgm:constrLst>
        <dgm:ruleLst/>
      </dgm:else>
    </dgm:choose>
    <dgm:choose name="Name4">
      <dgm:if name="Name5" axis="ch" ptType="node" func="cnt" op="equ" val="2">
        <dgm:layoutNode name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ibTrans" styleLbl="bgShp">
          <dgm:choose name="Name6">
            <dgm:if name="Name7" func="var" arg="dir" op="equ" val="norm">
              <dgm:alg type="conn">
                <dgm:param type="connRout" val="longCurve"/>
                <dgm:param type="begPts" val="midR"/>
                <dgm:param type="endPts" val="midL"/>
                <dgm:param type="dstNode" val="node1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 fact="-1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if>
            <dgm:else name="Name8">
              <dgm:alg type="conn">
                <dgm:param type="connRout" val="longCurve"/>
                <dgm:param type="begPts" val="midL"/>
                <dgm:param type="endPts" val="midR"/>
                <dgm:param type="dstNode" val="node1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else>
          </dgm:choose>
          <dgm:ruleLst/>
        </dgm:layoutNode>
        <dgm:layoutNode name="node2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p1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sp2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if>
      <dgm:else name="Name9">
        <dgm:layoutNode name="cycle">
          <dgm:choose name="Name10">
            <dgm:if name="Name11" func="var" arg="dir" op="equ" val="norm">
              <dgm:alg type="cycle">
                <dgm:param type="stAng" val="0"/>
                <dgm:param type="spanAng" val="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 fact="-1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if>
            <dgm:else name="Name12">
              <dgm:alg type="cycle">
                <dgm:param type="stAng" val="0"/>
                <dgm:param type="spanAng" val="-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else>
          </dgm:choose>
          <dgm:ruleLst/>
          <dgm:forEach name="nodesFirstNodeForEach" axis="ch" ptType="node" cnt="1">
            <dgm:layoutNode name="nodeFirstNode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forEach name="sibTransForEach" axis="followSib" ptType="sibTrans" cnt="1">
              <dgm:layoutNode name="sibTransFirstNode" styleLbl="bgShp">
                <dgm:choose name="Name13">
                  <dgm:if name="Name14" func="var" arg="dir" op="equ" val="norm">
                    <dgm:alg type="conn">
                      <dgm:param type="connRout" val="longCurve"/>
                      <dgm:param type="begPts" val="midR"/>
                      <dgm:param type="endPts" val="midL"/>
                      <dgm:param type="dstNode" val="nodeFirstNode"/>
                    </dgm:alg>
                  </dgm:if>
                  <dgm:else name="Name15">
                    <dgm:alg type="conn">
                      <dgm:param type="connRout" val="longCurve"/>
                      <dgm:param type="begPts" val="midL"/>
                      <dgm:param type="endPts" val="midR"/>
                      <dgm:param type="dstNode" val="nodeFirstNode"/>
                    </dgm:alg>
                  </dgm:else>
                </dgm:choose>
                <dgm:shape xmlns:r="http://schemas.openxmlformats.org/officeDocument/2006/relationships" type="conn" r:blip="" zOrderOff="-2">
                  <dgm:adjLst/>
                </dgm:shape>
                <dgm:presOf axis="self"/>
                <dgm:choose name="Name16">
                  <dgm:if name="Name17" axis="par ch" ptType="doc node" func="cnt" op="equ" val="3">
                    <dgm:constrLst>
                      <dgm:constr type="userA"/>
                      <dgm:constr type="diam" refType="userA" fact="1.01"/>
                      <dgm:constr type="begPad" refType="connDist" fact="-0.2"/>
                      <dgm:constr type="endPad" refType="connDist" fact="0.05"/>
                    </dgm:constrLst>
                  </dgm:if>
                  <dgm:if name="Name18" axis="par ch" ptType="doc node" func="cnt" op="equ" val="4">
                    <dgm:constrLst>
                      <dgm:constr type="userA"/>
                      <dgm:constr type="diam" refType="userA" fact="1.26"/>
                      <dgm:constr type="begPad" refType="connDist" fact="-0.2"/>
                      <dgm:constr type="endPad" refType="connDist" fact="0.05"/>
                    </dgm:constrLst>
                  </dgm:if>
                  <dgm:if name="Name19" axis="par ch" ptType="doc node" func="cnt" op="equ" val="5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if>
                  <dgm:if name="Name20" axis="par ch" ptType="doc node" func="cnt" op="equ" val="6">
                    <dgm:constrLst>
                      <dgm:constr type="userA"/>
                      <dgm:constr type="diam" refType="userA" fact="1.1"/>
                      <dgm:constr type="begPad" refType="connDist" fact="-0.2"/>
                      <dgm:constr type="endPad" refType="connDist" fact="0.05"/>
                    </dgm:constrLst>
                  </dgm:if>
                  <dgm:else name="Name21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else>
                </dgm:choose>
                <dgm:ruleLst/>
              </dgm:layoutNode>
            </dgm:forEach>
          </dgm:forEach>
          <dgm:forEach name="followingNodesForEach" axis="ch" ptType="node" st="2">
            <dgm:layoutNode name="nodeFollowingNodes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forEach>
        </dgm:layoutNode>
      </dgm:else>
    </dgm:choose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cycle2">
  <dgm:title val=""/>
  <dgm:desc val=""/>
  <dgm:catLst>
    <dgm:cat type="cycle" pri="1000"/>
    <dgm:cat type="convert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op="equ" fact="0.25"/>
      <dgm:constr type="sibSp" refType="w" refFor="ch" refPtType="node" fact="0.5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sibTransForEach" axis="followSib" ptType="sibTrans" hideLastTrans="0" cnt="1">
            <dgm:layoutNode name="sibTrans">
              <dgm:choose name="Name11">
                <dgm:if name="Name12" axis="par ch" ptType="doc node" func="cnt" op="lt" val="3">
                  <dgm:alg type="conn">
                    <dgm:param type="begPts" val="radial"/>
                    <dgm:param type="endPts" val="radial"/>
                  </dgm:alg>
                </dgm:if>
                <dgm:else name="Name13">
                  <dgm:alg type="conn">
                    <dgm:param type="begPts" val="auto"/>
                    <dgm:param type="endPts" val="auto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1.35"/>
                <dgm:constr type="connDist"/>
                <dgm:constr type="w" for="ch" refType="connDist" fact="0.45"/>
                <dgm:constr type="h" for="ch" refType="h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14"/>
      </dgm:choose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radial6">
  <dgm:title val=""/>
  <dgm:desc val=""/>
  <dgm:catLst>
    <dgm:cat type="cycle" pri="9000"/>
    <dgm:cat type="relationship" pri="2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choose name="Name3">
          <dgm:if name="Name4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5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6">
        <dgm:choose name="Name7">
          <dgm:if name="Name8" axis="ch ch" ptType="node node" st="1 1" cnt="1 0" func="cnt" op="lte" val="1">
            <dgm:alg type="cycle">
              <dgm:param type="stAng" val="-90"/>
              <dgm:param type="spanAng" val="360"/>
              <dgm:param type="ctrShpMap" val="fNode"/>
            </dgm:alg>
          </dgm:if>
          <dgm:else name="Name9">
            <dgm:alg type="cycle">
              <dgm:param type="stAng" val="0"/>
              <dgm:param type="spanAng" val="-360"/>
              <dgm:param type="ctrShpMap" val="fNode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10">
      <dgm:if name="Name11" func="var" arg="dir" op="equ" val="norm">
        <dgm:choose name="Name12">
          <dgm:if name="Name13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des" forName="oneNode" refType="primFontSz" refFor="ch" refForName="centerShape" op="lte" fact="0.95"/>
              <dgm:constr type="diam" for="ch" forName="singleconn" refType="diam" op="equ" fact="-1"/>
              <dgm:constr type="h" for="ch" forName="singleconn" refType="w" refFor="ch" refForName="oneComp" fact="0.24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4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forName="sibTrans" refType="diam" op="equ"/>
              <dgm:constr type="h" for="ch" forName="sibTrans" refType="w" refFor="ch" refForName="node" fact="0.24"/>
              <dgm:constr type="w" for="ch" forName="dummy" val="1"/>
            </dgm:constrLst>
          </dgm:else>
        </dgm:choose>
      </dgm:if>
      <dgm:else name="Name15">
        <dgm:choose name="Name16">
          <dgm:if name="Name17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ch" forName="oneNode" refType="primFontSz" refFor="ch" refForName="centerShape" op="lte" fact="0.95"/>
              <dgm:constr type="diam" for="ch" forName="singleconn" refType="diam"/>
              <dgm:constr type="h" for="ch" forName="singleconn" refType="w" refFor="ch" refForName="oneComp" fact="0.24"/>
              <dgm:constr type="diam" for="ch" refType="diam" op="equ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8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ptType="sibTrans" refType="diam" fact="-1"/>
              <dgm:constr type="h" for="ch" forName="sibTrans" refType="w" refFor="ch" refForName="node" fact="0.24"/>
              <dgm:constr type="diam" for="ch" refType="diam" op="equ" fact="-1"/>
              <dgm:constr type="w" for="ch" forName="dummy" val="1"/>
            </dgm:constrLst>
          </dgm:else>
        </dgm:choose>
      </dgm:else>
    </dgm:choose>
    <dgm:ruleLst>
      <dgm:rule type="diam" val="INF" fact="NaN" max="NaN"/>
    </dgm:ruleLst>
    <dgm:forEach name="Name19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20" axis="ch">
        <dgm:forEach name="Name21" axis="self" ptType="node">
          <dgm:choose name="Name22">
            <dgm:if name="Name23" axis="par ch" ptType="node node" func="cnt" op="gt" val="1">
              <dgm:layoutNode name="node" styleLbl="node1">
                <dgm:varLst>
                  <dgm:bulletEnabled val="1"/>
                </dgm:varLst>
                <dgm:alg type="tx">
                  <dgm:param type="txAnchorVertCh" val="mid"/>
                </dgm:alg>
                <dgm:shape xmlns:r="http://schemas.openxmlformats.org/officeDocument/2006/relationships" type="ellipse" r:blip="">
                  <dgm:adjLst/>
                </dgm:shape>
                <dgm:presOf axis="desOrSelf" ptType="node"/>
                <dgm:constrLst>
                  <dgm:constr type="h" refType="w"/>
                  <dgm:constr type="tMarg" refType="primFontSz" fact="0.1"/>
                  <dgm:constr type="bMarg" refType="primFontSz" fact="0.1"/>
                  <dgm:constr type="lMarg" refType="primFontSz" fact="0.1"/>
                  <dgm:constr type="rMarg" refType="primFontSz" fact="0.1"/>
                </dgm:constrLst>
                <dgm:ruleLst>
                  <dgm:rule type="primFontSz" val="5" fact="NaN" max="NaN"/>
                </dgm:ruleLst>
              </dgm:layoutNode>
              <dgm:layoutNode name="dummy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" axis="followSib" ptType="sibTrans" hideLastTrans="0" cnt="1">
                <dgm:layoutNode name="sibTrans" styleLbl="sibTrans2D1">
                  <dgm:alg type="conn">
                    <dgm:param type="connRout" val="curve"/>
                    <dgm:param type="begPts" val="ctr"/>
                    <dgm:param type="endPts" val="ctr"/>
                    <dgm:param type="begSty" val="noArr"/>
                    <dgm:param type="endSty" val="noArr"/>
                    <dgm:param type="dstNode" val="node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if name="Name24" axis="par ch" ptType="node node" func="cnt" op="equ" val="1">
              <dgm:layoutNode name="oneComp">
                <dgm:alg type="composite">
                  <dgm:param type="ar" val="1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  <dgm:constr type="l" for="ch" forName="dummyConnPt" refType="w" fact="0.5"/>
                  <dgm:constr type="t" for="ch" forName="dummyConnPt" refType="w" fact="0.5"/>
                  <dgm:constr type="l" for="ch" forName="oneNode"/>
                  <dgm:constr type="t" for="ch" forName="oneNode"/>
                  <dgm:constr type="h" for="ch" forName="oneNode" refType="h"/>
                  <dgm:constr type="w" for="ch" forName="oneNode" refType="w"/>
                </dgm:constrLst>
                <dgm:ruleLst/>
                <dgm:layoutNode name="dummyConnPt" styleLbl="node1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val="1"/>
                    <dgm:constr type="h" val="1"/>
                  </dgm:constrLst>
                  <dgm:ruleLst/>
                </dgm:layoutNode>
                <dgm:layoutNode name="oneNode" styleLbl="node1">
                  <dgm:varLst>
                    <dgm:bulletEnabled val="1"/>
                  </dgm:varLst>
                  <dgm:alg type="tx">
                    <dgm:param type="txAnchorVertCh" val="mid"/>
                  </dgm:alg>
                  <dgm:shape xmlns:r="http://schemas.openxmlformats.org/officeDocument/2006/relationships" type="ellipse" r:blip="">
                    <dgm:adjLst/>
                  </dgm:shape>
                  <dgm:presOf axis="desOrSelf" ptType="node"/>
                  <dgm:constrLst>
                    <dgm:constr type="h" refType="w"/>
                    <dgm:constr type="tMarg" refType="primFontSz" fact="0.1"/>
                    <dgm:constr type="bMarg" refType="primFontSz" fact="0.1"/>
                    <dgm:constr type="lMarg" refType="primFontSz" fact="0.1"/>
                    <dgm:constr type="rMarg" refType="primFontSz" fact="0.1"/>
                  </dgm:constrLst>
                  <dgm:ruleLst>
                    <dgm:rule type="primFontSz" val="5" fact="NaN" max="NaN"/>
                  </dgm:ruleLst>
                </dgm:layoutNode>
              </dgm:layoutNode>
              <dgm:layoutNode name="dummya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b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c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1" axis="followSib" ptType="sibTrans" hideLastTrans="0" cnt="1">
                <dgm:layoutNode name="singleconn" styleLbl="sibTrans2D1">
                  <dgm:alg type="conn">
                    <dgm:param type="connRout" val="longCurve"/>
                    <dgm:param type="begPts" val="bCtr"/>
                    <dgm:param type="endPts" val="tCtr"/>
                    <dgm:param type="begSty" val="noArr"/>
                    <dgm:param type="endSty" val="noArr"/>
                    <dgm:param type="srcNode" val="dummyConnPt"/>
                    <dgm:param type="dstNode" val="dummyConnPt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else name="Name25"/>
          </dgm:choos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41968" cy="465615"/>
          </a:xfrm>
          <a:prstGeom prst="rect">
            <a:avLst/>
          </a:prstGeom>
        </p:spPr>
        <p:txBody>
          <a:bodyPr vert="horz" lIns="92409" tIns="46205" rIns="92409" bIns="46205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3" name="Marcador de fecha 2"/>
          <p:cNvSpPr>
            <a:spLocks noGrp="1"/>
          </p:cNvSpPr>
          <p:nvPr>
            <p:ph type="dt" sz="quarter" idx="1"/>
          </p:nvPr>
        </p:nvSpPr>
        <p:spPr>
          <a:xfrm>
            <a:off x="3976333" y="0"/>
            <a:ext cx="3041968" cy="465615"/>
          </a:xfrm>
          <a:prstGeom prst="rect">
            <a:avLst/>
          </a:prstGeom>
        </p:spPr>
        <p:txBody>
          <a:bodyPr vert="horz" lIns="92409" tIns="46205" rIns="92409" bIns="46205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E335465D-BC65-4ED1-AD4B-730986F784F9}" type="datetimeFigureOut">
              <a:rPr lang="es-ES"/>
              <a:pPr>
                <a:defRPr/>
              </a:pPr>
              <a:t>11/06/2014</a:t>
            </a:fld>
            <a:endParaRPr lang="es-ES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2"/>
          </p:nvPr>
        </p:nvSpPr>
        <p:spPr>
          <a:xfrm>
            <a:off x="0" y="8838722"/>
            <a:ext cx="3041968" cy="465615"/>
          </a:xfrm>
          <a:prstGeom prst="rect">
            <a:avLst/>
          </a:prstGeom>
        </p:spPr>
        <p:txBody>
          <a:bodyPr vert="horz" lIns="92409" tIns="46205" rIns="92409" bIns="46205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3"/>
          </p:nvPr>
        </p:nvSpPr>
        <p:spPr>
          <a:xfrm>
            <a:off x="3976333" y="8838722"/>
            <a:ext cx="3041968" cy="465615"/>
          </a:xfrm>
          <a:prstGeom prst="rect">
            <a:avLst/>
          </a:prstGeom>
        </p:spPr>
        <p:txBody>
          <a:bodyPr vert="horz" lIns="92409" tIns="46205" rIns="92409" bIns="46205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79CB2E7D-A30D-403A-9ECC-AF57699F47AB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xmlns="" val="50850194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41968" cy="465615"/>
          </a:xfrm>
          <a:prstGeom prst="rect">
            <a:avLst/>
          </a:prstGeom>
        </p:spPr>
        <p:txBody>
          <a:bodyPr vert="horz" lIns="92409" tIns="46205" rIns="92409" bIns="46205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3" name="2 Marcador de fecha"/>
          <p:cNvSpPr>
            <a:spLocks noGrp="1"/>
          </p:cNvSpPr>
          <p:nvPr>
            <p:ph type="dt" idx="1"/>
          </p:nvPr>
        </p:nvSpPr>
        <p:spPr>
          <a:xfrm>
            <a:off x="3976333" y="0"/>
            <a:ext cx="3041968" cy="465615"/>
          </a:xfrm>
          <a:prstGeom prst="rect">
            <a:avLst/>
          </a:prstGeom>
        </p:spPr>
        <p:txBody>
          <a:bodyPr vert="horz" lIns="92409" tIns="46205" rIns="92409" bIns="46205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30315D43-A923-440E-8DA3-382707A1AB2E}" type="datetimeFigureOut">
              <a:rPr lang="es-ES"/>
              <a:pPr>
                <a:defRPr/>
              </a:pPr>
              <a:t>11/06/2014</a:t>
            </a:fld>
            <a:endParaRPr lang="es-ES"/>
          </a:p>
        </p:txBody>
      </p:sp>
      <p:sp>
        <p:nvSpPr>
          <p:cNvPr id="4" name="3 Marcador de imagen de diapositiva"/>
          <p:cNvSpPr>
            <a:spLocks noGrp="1" noRot="1" noChangeAspect="1"/>
          </p:cNvSpPr>
          <p:nvPr>
            <p:ph type="sldImg" idx="2"/>
          </p:nvPr>
        </p:nvSpPr>
        <p:spPr>
          <a:xfrm>
            <a:off x="1182688" y="696913"/>
            <a:ext cx="4654550" cy="34909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409" tIns="46205" rIns="92409" bIns="46205" rtlCol="0" anchor="ctr"/>
          <a:lstStyle/>
          <a:p>
            <a:pPr lvl="0"/>
            <a:endParaRPr lang="es-ES" noProof="0"/>
          </a:p>
        </p:txBody>
      </p:sp>
      <p:sp>
        <p:nvSpPr>
          <p:cNvPr id="5" name="4 Marcador de notas"/>
          <p:cNvSpPr>
            <a:spLocks noGrp="1"/>
          </p:cNvSpPr>
          <p:nvPr>
            <p:ph type="body" sz="quarter" idx="3"/>
          </p:nvPr>
        </p:nvSpPr>
        <p:spPr>
          <a:xfrm>
            <a:off x="701993" y="4420950"/>
            <a:ext cx="5615940" cy="4187349"/>
          </a:xfrm>
          <a:prstGeom prst="rect">
            <a:avLst/>
          </a:prstGeom>
        </p:spPr>
        <p:txBody>
          <a:bodyPr vert="horz" lIns="92409" tIns="46205" rIns="92409" bIns="46205" rtlCol="0">
            <a:normAutofit/>
          </a:bodyPr>
          <a:lstStyle/>
          <a:p>
            <a:pPr lvl="0"/>
            <a:r>
              <a:rPr lang="es-ES" noProof="0" smtClean="0"/>
              <a:t>Haga clic para modificar el estilo de texto del patrón</a:t>
            </a:r>
          </a:p>
          <a:p>
            <a:pPr lvl="1"/>
            <a:r>
              <a:rPr lang="es-ES" noProof="0" smtClean="0"/>
              <a:t>Segundo nivel</a:t>
            </a:r>
          </a:p>
          <a:p>
            <a:pPr lvl="2"/>
            <a:r>
              <a:rPr lang="es-ES" noProof="0" smtClean="0"/>
              <a:t>Tercer nivel</a:t>
            </a:r>
          </a:p>
          <a:p>
            <a:pPr lvl="3"/>
            <a:r>
              <a:rPr lang="es-ES" noProof="0" smtClean="0"/>
              <a:t>Cuarto nivel</a:t>
            </a:r>
          </a:p>
          <a:p>
            <a:pPr lvl="4"/>
            <a:r>
              <a:rPr lang="es-ES" noProof="0" smtClean="0"/>
              <a:t>Quinto nivel</a:t>
            </a:r>
            <a:endParaRPr lang="es-ES" noProof="0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4"/>
          </p:nvPr>
        </p:nvSpPr>
        <p:spPr>
          <a:xfrm>
            <a:off x="0" y="8838722"/>
            <a:ext cx="3041968" cy="465615"/>
          </a:xfrm>
          <a:prstGeom prst="rect">
            <a:avLst/>
          </a:prstGeom>
        </p:spPr>
        <p:txBody>
          <a:bodyPr vert="horz" lIns="92409" tIns="46205" rIns="92409" bIns="46205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5"/>
          </p:nvPr>
        </p:nvSpPr>
        <p:spPr>
          <a:xfrm>
            <a:off x="3976333" y="8838722"/>
            <a:ext cx="3041968" cy="465615"/>
          </a:xfrm>
          <a:prstGeom prst="rect">
            <a:avLst/>
          </a:prstGeom>
        </p:spPr>
        <p:txBody>
          <a:bodyPr vert="horz" lIns="92409" tIns="46205" rIns="92409" bIns="46205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742070DE-4F26-46B3-8BCB-C72AF0D79BE7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xmlns="" val="311503015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1 Marcador de imagen de diapositiva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2 Marcador de notas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s-MX" smtClean="0"/>
              <a:t>DESCRIBIR INTERVENCIÓN EN SANOS, FAMILIA, POBLACION RIESGO, PACINTES Y PERSONAL DE SALUD</a:t>
            </a:r>
            <a:endParaRPr lang="es-ES" smtClean="0"/>
          </a:p>
        </p:txBody>
      </p:sp>
      <p:sp>
        <p:nvSpPr>
          <p:cNvPr id="11268" name="3 Marcador de número de diapositiva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DED4F46-4BE7-47D9-B8C0-71EBBA6B9021}" type="slidenum">
              <a:rPr lang="es-E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10</a:t>
            </a:fld>
            <a:endParaRPr lang="es-E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7"/>
          <p:cNvSpPr txBox="1">
            <a:spLocks noGrp="1" noChangeArrowheads="1"/>
          </p:cNvSpPr>
          <p:nvPr/>
        </p:nvSpPr>
        <p:spPr bwMode="auto">
          <a:xfrm>
            <a:off x="3976069" y="8837529"/>
            <a:ext cx="3042282" cy="4667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5247" tIns="47624" rIns="95247" bIns="47624" anchor="b"/>
          <a:lstStyle/>
          <a:p>
            <a:pPr algn="r" defTabSz="950913"/>
            <a:fld id="{BB2A122C-4F7A-4527-BDBD-D1B6FE0DA9B7}" type="slidenum">
              <a:rPr lang="es-ES" sz="1200">
                <a:latin typeface="Calibri" pitchFamily="34" charset="0"/>
              </a:rPr>
              <a:pPr algn="r" defTabSz="950913"/>
              <a:t>15</a:t>
            </a:fld>
            <a:endParaRPr lang="es-ES" sz="1200">
              <a:latin typeface="Calibri" pitchFamily="34" charset="0"/>
            </a:endParaRPr>
          </a:p>
        </p:txBody>
      </p:sp>
      <p:sp>
        <p:nvSpPr>
          <p:cNvPr id="174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412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s-ES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s-E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1 Marcador de imagen de diapositiva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7891" name="2 Marcador de notas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359369" lvl="2" indent="-275944" algn="just">
              <a:buClr>
                <a:srgbClr val="FF0000"/>
              </a:buClr>
              <a:defRPr/>
            </a:pPr>
            <a:r>
              <a:rPr lang="es-MX" sz="2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Soberana Sans Light" pitchFamily="50" charset="0"/>
                <a:cs typeface="Arial" pitchFamily="34" charset="0"/>
              </a:rPr>
              <a:t>Las UNEMES son unidades de especialidad para dar servicio a pacientes de </a:t>
            </a:r>
            <a:r>
              <a:rPr lang="es-MX" sz="20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Soberana Sans Light" pitchFamily="50" charset="0"/>
                <a:cs typeface="Arial" pitchFamily="34" charset="0"/>
              </a:rPr>
              <a:t>alto riesgo, </a:t>
            </a:r>
            <a:r>
              <a:rPr lang="es-MX" sz="2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Soberana Sans Light" pitchFamily="50" charset="0"/>
                <a:cs typeface="Arial" pitchFamily="34" charset="0"/>
              </a:rPr>
              <a:t>que </a:t>
            </a:r>
            <a:r>
              <a:rPr lang="es-MX" sz="20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Soberana Sans Light" pitchFamily="50" charset="0"/>
                <a:cs typeface="Arial" pitchFamily="34" charset="0"/>
              </a:rPr>
              <a:t>no han logrado su control en el 1º nivel, cuentan con un equipo</a:t>
            </a:r>
            <a:r>
              <a:rPr lang="es-MX" sz="2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Soberana Sans Light" pitchFamily="50" charset="0"/>
                <a:cs typeface="Arial" pitchFamily="34" charset="0"/>
              </a:rPr>
              <a:t> </a:t>
            </a:r>
            <a:r>
              <a:rPr lang="es-MX" sz="20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Soberana Sans Light" pitchFamily="50" charset="0"/>
                <a:cs typeface="Arial" pitchFamily="34" charset="0"/>
              </a:rPr>
              <a:t>multidisciplinario y tienen un  enfoque  de atención  centrado en el paciente y su familia.</a:t>
            </a:r>
            <a:endParaRPr lang="es-ES" sz="2000" dirty="0" smtClean="0">
              <a:solidFill>
                <a:schemeClr val="tx1">
                  <a:lumMod val="85000"/>
                  <a:lumOff val="15000"/>
                </a:schemeClr>
              </a:solidFill>
              <a:latin typeface="Soberana Sans Light" pitchFamily="50" charset="0"/>
              <a:cs typeface="Arial" pitchFamily="34" charset="0"/>
            </a:endParaRPr>
          </a:p>
          <a:p>
            <a:pPr eaLnBrk="1" hangingPunct="1">
              <a:spcBef>
                <a:spcPct val="0"/>
              </a:spcBef>
            </a:pPr>
            <a:endParaRPr lang="es-ES" dirty="0" smtClean="0"/>
          </a:p>
        </p:txBody>
      </p:sp>
      <p:sp>
        <p:nvSpPr>
          <p:cNvPr id="7171" name="3 Marcador de número de diapositiva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5BCEDCC-D347-4592-B19F-3874F392251B}" type="slidenum">
              <a:rPr lang="es-E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18</a:t>
            </a:fld>
            <a:endParaRPr lang="es-E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1 Marcador de imagen de diapositiva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7891" name="2 Marcador de notas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s-ES" dirty="0" smtClean="0"/>
              <a:t>Principales</a:t>
            </a:r>
            <a:r>
              <a:rPr lang="es-ES" baseline="0" dirty="0" smtClean="0"/>
              <a:t> logros</a:t>
            </a:r>
            <a:endParaRPr lang="es-ES" dirty="0" smtClean="0"/>
          </a:p>
        </p:txBody>
      </p:sp>
      <p:sp>
        <p:nvSpPr>
          <p:cNvPr id="7171" name="3 Marcador de número de diapositiva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5BCEDCC-D347-4592-B19F-3874F392251B}" type="slidenum">
              <a:rPr lang="es-E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19</a:t>
            </a:fld>
            <a:endParaRPr lang="es-E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1 Marcador de imagen de diapositiva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9459" name="2 Marcador de notas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s-ES" smtClean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36A16DD2-FFAC-4013-A919-EBE728B83756}" type="slidenum">
              <a:rPr lang="es-MX" smtClean="0"/>
              <a:pPr>
                <a:defRPr/>
              </a:pPr>
              <a:t>20</a:t>
            </a:fld>
            <a:endParaRPr lang="es-MX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MX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42070DE-4F26-46B3-8BCB-C72AF0D79BE7}" type="slidenum">
              <a:rPr lang="es-ES" smtClean="0"/>
              <a:pPr>
                <a:defRPr/>
              </a:pPr>
              <a:t>21</a:t>
            </a:fld>
            <a:endParaRPr lang="es-E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8255128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1 Título"/>
          <p:cNvSpPr>
            <a:spLocks noGrp="1"/>
          </p:cNvSpPr>
          <p:nvPr>
            <p:ph type="title"/>
          </p:nvPr>
        </p:nvSpPr>
        <p:spPr>
          <a:xfrm>
            <a:off x="107504" y="116632"/>
            <a:ext cx="6264696" cy="864096"/>
          </a:xfrm>
          <a:prstGeom prst="rect">
            <a:avLst/>
          </a:prstGeom>
        </p:spPr>
        <p:txBody>
          <a:bodyPr anchor="ctr"/>
          <a:lstStyle>
            <a:lvl1pPr algn="l">
              <a:defRPr sz="3200"/>
            </a:lvl1pPr>
          </a:lstStyle>
          <a:p>
            <a:r>
              <a:rPr lang="es-ES" dirty="0" smtClean="0"/>
              <a:t>Haga clic para modificar el estilo de título del patrón</a:t>
            </a:r>
            <a:endParaRPr lang="es-E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8022163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1033782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3.jpe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6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3"/>
          <p:cNvSpPr>
            <a:spLocks noChangeArrowheads="1"/>
          </p:cNvSpPr>
          <p:nvPr userDrawn="1"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MX"/>
          </a:p>
        </p:txBody>
      </p:sp>
      <p:pic>
        <p:nvPicPr>
          <p:cNvPr id="10" name="Picture 2"/>
          <p:cNvPicPr>
            <a:picLocks noChangeAspect="1" noChangeArrowheads="1"/>
          </p:cNvPicPr>
          <p:nvPr userDrawn="1"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8500" y="877457"/>
            <a:ext cx="8027987" cy="23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AutoShape 2" descr="data:image/jpeg;base64,/9j/4AAQSkZJRgABAQAAAQABAAD/2wCEAAkGBxQSEREUEhIQEhUPFBQUExYQEBQUGBgVGREYGBgSFBkYHiggGBolHBQUITEhJiktLi4uFx8zODMsNygtLisBCgoKDg0OGxAQGywkICQsLCwwLCwsNCwsLCwsLC8sLCwsLCwsLCwsLCwsLCwsLCwsLCwsLCwsLCwsLCwsLCwsLP/AABEIAIwBHAMBEQACEQEDEQH/xAAcAAEAAgIDAQAAAAAAAAAAAAAABQcBBgIECAP/xABNEAACAQMABgUDDgsGBwAAAAAAAQIDBBEFBgcSITETQVFhcVKB0RQXIjI1VHKRk6Gxs8PSIyQ0U2JzhJKyweElM0JDg6MVFmN0gsLx/8QAGgEBAAMBAQEAAAAAAAAAAAAAAAMEBQECBv/EADARAQACAQIEBAUEAQUAAAAAAAABAgMEERIUITETQVFhBTIzQoEiI1JxNBUkQ2Lh/9oADAMBAAIRAxEAPwC8DgAAAAAAAAAAAAAAAAAAAAAAAAAAAAAAAAAAAAAAAAAAAAAAAAAAAAAAAAAAAAAAAAAAAAAAAAAAAAAAAAAAAAAAAAAAAAAAAAAAAAAAAAAAAAAAAAAAAAAAAAAAAAAAAAGDoYAYAYAYAYAYAYAYAYAYAYAYAYAYAYAYAYAYAYAYAYAYAYAYAAcI1E20nxXMbG8OYDAA4AAAAAADoyAAAAAAAAAAAAAAAAAAAAAAAAAAAABhgQ1/U6K5oy/w1s0p+K4wfzv4yxjrF8do846quS00yxbynomUV1pkDDOAAAAAAA6MgAAAAAAAAAAAAAAAAAAAAAAAAAAAAYyBCa2wzbuS505RmvM/6lnRztk2nzU9dXfFvHkl6FTejGXlJP40V7RtaYWqzvWJfTJx6GcAAAAAAB0RGntZLez6P1RU6Ppd7c9i3ndxnkv0kSY8V8m/DDxfJWndFeuPo73x/tz9BLyeb+LxzGP1PXH0d74/25+gcnm/iePj9RbRtHe+F+5P0HeTzfxPHx+rvWOudjWe7C6otvkpS3f4iO2ny17w7Gak+adUiFK5AAAAAAAAAAAAAAAAAAAAAwzg1f8A4zJULhx4zpVJLwi58JeC4mhy0eLXftMM3mZ8K23eJRNDS1WdKvCpLfThnLxwe8seZ5Ld9NTHkpNPVTpqcmTHaLejatGXCjaU5y5RppvzLkZeev71oj1a2C22GLT6O3ZU3jel7afGXd2RXZgjvt2hLTtvLss8PYAAAAAA6Km27c7H9o+yNT4b934Z2u+38qwtLSdWcYUoSnOed2MeLeFnh5jTtatY3mVKteJK/wDKN97zuP3P6kXM4Z+5Jy1/RiWqV8uLs7nh2U8/MjnM4f5HL5PRDVqbTcZRacXhxksNPsafInjbbpO6KYmJWfsf1nn0vqOrJyhKLlQcnxi48XDPWmuK7MGXr9PERx1X9JmmZ4ZblrBp+rCq6dNqO5jLazltfMjml0dL04rItXrL478NYTWgNIOvSU5LDTcXjlldZT1GHwsk1hc0uacuOLSkyBZAAAAAAAAAAAAAAAAADDAr7TEJ29zNx4bzcl1pxlzTXWs5NzTcGfDFZ8mBqYvhzTNfN07i+lKO6lThHKbUIKOX2vtJ6YK1tvO8ob57Wrt0htFCX4raw/OSin4J59BlWr+9efRq1nbDSPVsqKLQGcAAAAAAAFTbd+dh+0fZGr8N+78M/Xfb+Wn7Nl/adp8KX1ci3rI/alX00/uQ9EI+fbAJFJbaowV7Sccb8qP4THP273c9+Mmz8O3nHO7M1kRxRsh9mVJy0pa447jnJ+CptfzRPrZjwJRaWN8kS3/W3WiwhczpVlcqpSwpOlBNP2Ka5vsfMp6Suoim9NtpT6muG1v1bth1a09b1LKdahGoqVvv72/Fbz3Y70nz4lPNS/ibW7ytYbUin6eyGW1qy8m5+Tj94m5DL7PHOY2VtZsvJuPk194ToM3sc5jT+rut9retxoVMzisuE4uMsduHzRXy4L4vmS48tL9kRpLabaUK1SlONfeozcJbtNNZXZx5E1NFkvXijZHbVUrO0uv67Vl5Nz8nH7x65DL7Oc3j9z12rLybn5OP3h/p+X2OcxnrtWXk3PycfvHeQy+xzmP3cqe1exfPp497pehsT8Pzbb9CNXjltOhdPW93Fyt6sKij7ZJ8Y/CT4oqXxXxztaNk9L1t2SbZ4e2t6a14srWThUrxc1wcKac5Lue7yJ8emyZO0Ib6ile6Fe1mx8m4f+mvSTchl9kfOYxbWbLybl/6cfvDkMvsRq8fuPazZeTc/Jx+8I0GWfQ5zH7ty0TpKnc0YVqT3oVFlfzT7Gipak0ttZYreLRvDr6w6cpWdF1qzaimklFZlJvlGK63zO48dr24auXvFI3lq9LaraTlGMKd1KU2oxUaSbbbwkvZFm2hy177II1dJnaGzab0WrinyxOKzFvqfXF/QRafNOKzupwRlq0CUWm01hrg13n0NZiesdnzt67fpmOraKtTcp2X6MN750ZVI4rZPdr3nhrjbZCWTMno1N92WcAAAAAAAFTbd1xsP2j7I1fhv3fhn677fyrPR99OhUjVpScJ08uMkk8cMdfiaVqResxKjW81neE5/wA/aR99z/cp/dIOSxeibmcnqxLXzSLX5XU80YL/ANRyeL0OZyeqAuK8qk5SqSlOU3lym8tvvbLFYisbRHRDNptO8ru2Y6qU7Wl0/SU69W4ilvU3mEY+RF9bzzfcYesz2yW2mNtmrpsUUjffdWW0v3Uu/hQ+riami+jVQ1X1Jbvs69xL3xuPqkUdXH+4ha0/0ZVFTjndXa0vnS/ma8ztDPjvssrWbZfG2ta1eFzOboRc92dOKTS5pNPgzMw6+bXisx3XsmkiKb7tR1IryhpCzceDdaEX4Se618TLerjiw2VdNMRkhw10X9oXn6+f0ndLP7UdDP8AUlP6ubNKt5b068bilBVM4jKnJtYeOafcQ5NfGO014U2PScdeLdF656nz0c6KnVhV6ffxuQlHG5u5zl/pol0+q8bfaOyPPg8LzfDVDViWkKs6UKkKbhDfzOLkmt5LHB9561Go8GN5jdzBi8Sdk5p7ZhcW1GdZVaNWNJOU1FSjLdXNpPgyvj+IUtbbbZNfSTWN92tasaXlaXVGtF43ZpT7JU20pRfm+hFnPhjJTZBhyTS0Stna3rPO2owoUW41LlSzJPjGmsJ4723jzMydDp4yTNreS/qss0iIhVGrGr1W+rdFR3U1HenKed2Mc4y8cW+Jr59RGGsbqGPFOSW9Q2NTxxvaee61k/tCh/qf/Va5L3fSjsdnGUX6th7GUZY9Svqefzhy3xHesxw9/f8A8eo0cRMTu6W1nVHoaju6MfwdV/hlFe0m3wn4Szx7H4nvQ6r/AI7PGqw7fqq6GzDWz1HWdGtLFCu+b5U6nldyfJ+CZ612l444q93nTZ+GdrT0RmvmtDv7jeWVRo5jRi+xvjUffLC8xLo9P4VN57o9Rm47dOzdtkWqO6le1l7KS/F4tco9dV975LsWe0p67U8U8ELOkw7fqlaWDNXmia4Wu5X3l/mR3vOuD/kbXw7JM49p8mF8QxxXJEx5u9pqOOhh5FKK876iHTT81vdZ1G8cMezYbWWJqHk04583/wBM+0dOL3X6T14XdIkoAAAAAACptu3Ox/aPsjW+Gx1t+Gdrvt/LRNTNHU7m+oUaqbhUlJSSbXKDfNd6LuqtalJmqtgrFrRErhWzHR35qfy0/SY/O5fVpcrj9GJ7L9H/AJqovCtP0jns0HK4/RVmv+q60fcRhCcp06sN+nve2WHhxeOeHjj3mppNROas7s/UYvDsk9kWmp0b2NDLdO6TTj1KaTamvMmiPXYYmnHHkk0mWYtwovaX7qXfwofVRJdF9GEeq+rLdtnXuJe+Nx9Uilq/8iFrT/RlUlHnHxj9KNW/ZQr80PUGmNHRuaFWjNyUa0HCTjzSfZk+apbgtxQ25jijZqOjdl1rQrUqsaty5UZxnFSnDDcXlZ9jyLV9dkvWaz5oK6WlZiYVLrp7oXn6+f0mtpumGv8ATOz/ADyunZd7mW3hL+NmLq/rWamn+nDUNu3trDwuPsi58M+5W13kj9iP5ZX/AO3+0RJ8R+SP7eND80rY1l/I7r9RV/gZlY/nhft8svMcerzfSfTT2jZiR3b5tlm3pBJ8o0KePO5NlD4ftGOZ91rV/PDWtX9Yq9lKcrecYOqoqWYKWVFtrn8JlnLgpl24kGPNbHvsmfXL0h+dh8lEg5LAl5vI50dpWkHOCdWGHKK/uo8nJI5bRYIpMvVdVkmYXrd20akJwnFShNOMk+TT5oxInhneGnMb9JebNaNFRtbqtRhUVSNOWIvrS57kv0lyfgfR6fJN8fFPdjZq1reYSGz7QVO8vY06soqEU6kot8aiT/u4/Gs9yItXmtix7w9abHF7bS9EQgkkksJLCS5JdiMHu2Ic2BquttDfrWkfKck/DMf6mjorcNLyzddXivSPd23TUq9SrL2tJ7sV2yS6vAhi0xjikd5SzXfJN57Q++ipOVScn1rj8f8AQ85o4aRD3hmbXmyXKy0HAAAAAA6Km27c7H9o+yNT4bG/F+Gdrvt/LRNTdJQtr2hWqtqFKUnJxjvPjBrgl4l7U45vjmKq2C8UvvK3fXT0f5db5CZk8hm9GjzeL1cZ7U7Dyqz7uhkORzOc3iVfr9rR/wAQuIzjBwp0ouFNSacmm8uUscE28cO409Jp/BrtPeVLPn8SX02ZWrqaTtscqblUl4KLX0yRzXWiuKYnzNLXe8S4bSvdO7+FD6uJ3RfRhzVfVlu2zv3EvfG4+qRS1X+TC1p/oyqShzj8KP8AEjWtHRQr80PViPl25HZlnJdeatc/dC8/Xz+k+i00/tQxdR88rp2Xe5dt4S/jZj6v61mnp/pw1Hbt7aw8K/2Za+Gfcr67yR2xL8sr/qPtES/Efkj+3jQ/NK2dZfyO6/UVf4GZWP5o/tfv8svMUerzH03mw1mbbtGuNe3uEvY1IOlJ9k4vMV505fuszPhuSNrVXtZTtKB2cXtpTr1I3sKUoVoRUJVYqSjOLfPPLKfPuJtbW8xvjlFpbVidrLUjb6IazjRvx0jNm2o92hti9nKNtojKwtHZzwxKlzzw/kc49Rt3k4ce/k+G0fW71DQ3KbXT101T/QXJ1X4Z4d40un8W/Xs86jN4dfdSWg9E1buvCjS9lOpltyb4Lm5yfZ6TbyZa4a7yzKUnJLg+lta/+KlWt5+eM4v519KY/Tlpv5S51x36+T0HqZrLC/t41I4jOOI1YZ9rPH0PmjBz4Jw24Za+HL4ld0+2QSlQlxT372H/AEKTf/lN4X0fMWomKYJ95VLRx5/6h8LuquEY8ofO88X8ZLjptG8o8l956JXRltuR485cX6CtmvxWWcNOGrusiTBwAAAAAArva3q5c3jtPU9LpOi6bf8AZRWN7o8c/gv4i/os9MUW4vNU1WK2TbhV963mkfez+Uh6TQjW4vVT5XJ6Met1pD3s/lIekc7h9Tlcnoz63ekfez+Uh6RzuL1OVyejuWWy+/m1vRpUl1udRPHfiOcni2vxxHTq9V0l57rS1K1OpaPhLEnUq1MdJUaxlL/DFdUTLz57Zp3lfxYYxx0V9rxqXe3F/cVaVBypzlFxe/FZShFcm+1Mv6bVY8eKInuqZ9Pe15mG06l6AuKGirqhVpbtWo625Hei871NJcU8cyrny1vmi8dk+LFauOayrqns70jmP4s+Di3+Eh1Nd5o87imOqpXS5N+r0IjCasDOSKN1m1Fvqt5c1KdvvQqVZyi9+CynyfM2cOsxUxxEszLpr2tMwtDUHR1S3sKFKtHcnBS3o5TxmTfNGbqckXyTaF/DWa0iJa5ta1cubx2nqel0nRKtv+yisb25jm+5ljRZ6Yt5sg1WK2TbhdLZZqtdWl1VncUejjKjup70Xl76eOD7j3rdTTLSIr6vOlw2xzO6w9OUZVLavCCzKdKcYrtbi0kUKTEWiZW7xvXaFER2d6RwvxZ9X+ZD0m5OuxerL5TJuvfTOiqd1RnRrR3oT59qfVJPqaMOl7UtvDUtSLRtKotMbJrqEn6nnTrw6t99HNLsfU/E1cfxGlo2tDOvorR8qH9brSHvb/cp+km53F6o+UyejlS2e6QUov1LndlGWOkprOGnjn3CdbhmJjfvD1GmyRPZ3NO6paUuq9SvVt25VHnCqQxGK5Qjx5JEeLUYMVeGJesmDNeeKVjbOdUfUNByqJOvXSdR+SlypruXX2sz9VnnNbv0W9Ph8OvujNp2pErvdr20U68MRnHgukh1PL5Sj9DJdHqvC6X7PGo0/H1hrOp+r2k7C4VWNrKUJYjVgqkPZQz1cfbLmv6ljUZ8GanWeqHDiy453XOjJaDowt5R6WSWZ1X8SS3Y+nzknFHSJ7Qi4Z6zHeWbPRyjxl7J/MjuTNNukdnMeGK9Z7pAiTsM4AAAAAAAAAAdA4AAAAAAAAAAAAAAAAAAAAAAAAAAAAAAAAAAAAAAAAAAAAAAAAAAAAAAAAAAAAAAAAAAAAAAAAAAAAAAAAAAAAAAAAAAAAAAAAAAAAAAAAAAAAAAAAAAAAAAAAAAAAAAAAAAAAAAAAAAAAAAAAAAAAAAAAAAAAAAAAAAAAAAAAAAAAAAAAAAAAAAAAAAAAAAAAAAAAAAAAAAf//Z"/>
          <p:cNvSpPr>
            <a:spLocks noChangeAspect="1" noChangeArrowheads="1"/>
          </p:cNvSpPr>
          <p:nvPr userDrawn="1"/>
        </p:nvSpPr>
        <p:spPr bwMode="auto">
          <a:xfrm>
            <a:off x="63500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MX"/>
          </a:p>
        </p:txBody>
      </p:sp>
      <p:pic>
        <p:nvPicPr>
          <p:cNvPr id="8" name="7 Imagen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753568" y="157717"/>
            <a:ext cx="2210981" cy="675166"/>
          </a:xfrm>
          <a:prstGeom prst="rect">
            <a:avLst/>
          </a:prstGeom>
        </p:spPr>
      </p:pic>
      <p:pic>
        <p:nvPicPr>
          <p:cNvPr id="9" name="8 Imagen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763021" y="6458244"/>
            <a:ext cx="1258406" cy="3247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5208114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  <p:sldLayoutId id="2147483697" r:id="rId2"/>
    <p:sldLayoutId id="2147483698" r:id="rId3"/>
    <p:sldLayoutId id="2147483702" r:id="rId4"/>
    <p:sldLayoutId id="2147483703" r:id="rId5"/>
  </p:sldLayoutIdLst>
  <p:timing>
    <p:tnLst>
      <p:par>
        <p:cTn id="1" dur="indefinite" restart="never" nodeType="tmRoot"/>
      </p:par>
    </p:tnLst>
  </p:timing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7 Rectángulo"/>
          <p:cNvSpPr/>
          <p:nvPr userDrawn="1"/>
        </p:nvSpPr>
        <p:spPr>
          <a:xfrm>
            <a:off x="0" y="3429000"/>
            <a:ext cx="9144000" cy="3429000"/>
          </a:xfrm>
          <a:prstGeom prst="rect">
            <a:avLst/>
          </a:prstGeom>
          <a:solidFill>
            <a:srgbClr val="8080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MX" dirty="0">
              <a:latin typeface="+mj-lt"/>
            </a:endParaRPr>
          </a:p>
        </p:txBody>
      </p:sp>
      <p:pic>
        <p:nvPicPr>
          <p:cNvPr id="6" name="5 Imagen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258585" y="1114396"/>
            <a:ext cx="4626830" cy="14128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6862070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MX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2 Imagen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258585" y="2722554"/>
            <a:ext cx="4626830" cy="14128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5526334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6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MX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8.xml"/><Relationship Id="rId7" Type="http://schemas.microsoft.com/office/2007/relationships/diagramDrawing" Target="../diagrams/drawing8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Relationship Id="rId6" Type="http://schemas.openxmlformats.org/officeDocument/2006/relationships/diagramColors" Target="../diagrams/colors8.xml"/><Relationship Id="rId5" Type="http://schemas.openxmlformats.org/officeDocument/2006/relationships/diagramQuickStyle" Target="../diagrams/quickStyle8.xml"/><Relationship Id="rId4" Type="http://schemas.openxmlformats.org/officeDocument/2006/relationships/diagramLayout" Target="../diagrams/layout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3" Type="http://schemas.openxmlformats.org/officeDocument/2006/relationships/diagramLayout" Target="../diagrams/layout9.xml"/><Relationship Id="rId7" Type="http://schemas.openxmlformats.org/officeDocument/2006/relationships/image" Target="../media/image10.jpeg"/><Relationship Id="rId2" Type="http://schemas.openxmlformats.org/officeDocument/2006/relationships/diagramData" Target="../diagrams/data9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9.xml"/><Relationship Id="rId5" Type="http://schemas.openxmlformats.org/officeDocument/2006/relationships/diagramColors" Target="../diagrams/colors9.xml"/><Relationship Id="rId4" Type="http://schemas.openxmlformats.org/officeDocument/2006/relationships/diagramQuickStyle" Target="../diagrams/quickStyle9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3.emf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7" Type="http://schemas.openxmlformats.org/officeDocument/2006/relationships/image" Target="../media/image2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png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7.xml"/><Relationship Id="rId3" Type="http://schemas.openxmlformats.org/officeDocument/2006/relationships/diagramLayout" Target="../diagrams/layout6.xml"/><Relationship Id="rId7" Type="http://schemas.openxmlformats.org/officeDocument/2006/relationships/diagramData" Target="../diagrams/data7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6.xml"/><Relationship Id="rId11" Type="http://schemas.microsoft.com/office/2007/relationships/diagramDrawing" Target="../diagrams/drawing7.xml"/><Relationship Id="rId5" Type="http://schemas.openxmlformats.org/officeDocument/2006/relationships/diagramColors" Target="../diagrams/colors6.xml"/><Relationship Id="rId10" Type="http://schemas.openxmlformats.org/officeDocument/2006/relationships/diagramColors" Target="../diagrams/colors7.xml"/><Relationship Id="rId4" Type="http://schemas.openxmlformats.org/officeDocument/2006/relationships/diagramQuickStyle" Target="../diagrams/quickStyle6.xml"/><Relationship Id="rId9" Type="http://schemas.openxmlformats.org/officeDocument/2006/relationships/diagramQuickStyle" Target="../diagrams/quickStyle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13 Imagen" descr="Firma AMEXCID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2669041" cy="9268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2 CuadroTexto"/>
          <p:cNvSpPr txBox="1">
            <a:spLocks noChangeArrowheads="1"/>
          </p:cNvSpPr>
          <p:nvPr/>
        </p:nvSpPr>
        <p:spPr bwMode="auto">
          <a:xfrm>
            <a:off x="0" y="3703420"/>
            <a:ext cx="914717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algn="ctr" eaLnBrk="1" hangingPunct="1"/>
            <a:r>
              <a:rPr lang="en-US" sz="3600" b="1" cap="small" dirty="0" err="1" smtClean="0">
                <a:solidFill>
                  <a:schemeClr val="bg1"/>
                </a:solidFill>
                <a:latin typeface="Soberana Sans Light" pitchFamily="50" charset="0"/>
                <a:cs typeface="Times New Roman" pitchFamily="18" charset="0"/>
              </a:rPr>
              <a:t>Modelos</a:t>
            </a:r>
            <a:r>
              <a:rPr lang="en-US" sz="3600" b="1" cap="small" dirty="0" smtClean="0">
                <a:solidFill>
                  <a:schemeClr val="bg1"/>
                </a:solidFill>
                <a:latin typeface="Soberana Sans Light" pitchFamily="50" charset="0"/>
                <a:cs typeface="Times New Roman" pitchFamily="18" charset="0"/>
              </a:rPr>
              <a:t> de </a:t>
            </a:r>
            <a:r>
              <a:rPr lang="en-US" sz="3600" b="1" cap="small" dirty="0" err="1" smtClean="0">
                <a:solidFill>
                  <a:schemeClr val="bg1"/>
                </a:solidFill>
                <a:latin typeface="Soberana Sans Light" pitchFamily="50" charset="0"/>
                <a:cs typeface="Times New Roman" pitchFamily="18" charset="0"/>
              </a:rPr>
              <a:t>Atención</a:t>
            </a:r>
            <a:r>
              <a:rPr lang="en-US" sz="3600" b="1" cap="small" dirty="0" smtClean="0">
                <a:solidFill>
                  <a:schemeClr val="bg1"/>
                </a:solidFill>
                <a:latin typeface="Soberana Sans Light" pitchFamily="50" charset="0"/>
                <a:cs typeface="Times New Roman" pitchFamily="18" charset="0"/>
              </a:rPr>
              <a:t> </a:t>
            </a:r>
            <a:r>
              <a:rPr lang="en-US" sz="3600" b="1" cap="small" dirty="0" err="1" smtClean="0">
                <a:solidFill>
                  <a:schemeClr val="bg1"/>
                </a:solidFill>
                <a:latin typeface="Soberana Sans Light" pitchFamily="50" charset="0"/>
                <a:cs typeface="Times New Roman" pitchFamily="18" charset="0"/>
              </a:rPr>
              <a:t>Integrada</a:t>
            </a:r>
            <a:endParaRPr lang="en-US" sz="3200" b="1" cap="small" dirty="0">
              <a:solidFill>
                <a:schemeClr val="bg1"/>
              </a:solidFill>
              <a:latin typeface="Soberana Sans" pitchFamily="50" charset="0"/>
              <a:cs typeface="Times New Roman" pitchFamily="18" charset="0"/>
            </a:endParaRPr>
          </a:p>
        </p:txBody>
      </p:sp>
      <p:sp>
        <p:nvSpPr>
          <p:cNvPr id="9" name="3 CuadroTexto"/>
          <p:cNvSpPr txBox="1">
            <a:spLocks noChangeArrowheads="1"/>
          </p:cNvSpPr>
          <p:nvPr/>
        </p:nvSpPr>
        <p:spPr bwMode="auto">
          <a:xfrm>
            <a:off x="0" y="6532650"/>
            <a:ext cx="9144000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algn="r" eaLnBrk="1" hangingPunct="1"/>
            <a:r>
              <a:rPr lang="en-US" sz="1600" b="1" cap="small" dirty="0" smtClean="0">
                <a:solidFill>
                  <a:schemeClr val="bg1"/>
                </a:solidFill>
                <a:cs typeface="Times New Roman" pitchFamily="18" charset="0"/>
              </a:rPr>
              <a:t>Mayo 2014</a:t>
            </a:r>
            <a:endParaRPr lang="en-US" sz="1600" b="1" cap="small" dirty="0">
              <a:solidFill>
                <a:schemeClr val="bg1"/>
              </a:solidFill>
              <a:cs typeface="Times New Roman" pitchFamily="18" charset="0"/>
            </a:endParaRPr>
          </a:p>
        </p:txBody>
      </p:sp>
      <p:sp>
        <p:nvSpPr>
          <p:cNvPr id="10" name="5 CuadroTexto"/>
          <p:cNvSpPr txBox="1">
            <a:spLocks noChangeArrowheads="1"/>
          </p:cNvSpPr>
          <p:nvPr/>
        </p:nvSpPr>
        <p:spPr bwMode="auto">
          <a:xfrm>
            <a:off x="0" y="5244209"/>
            <a:ext cx="9144000" cy="682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algn="ctr" eaLnBrk="1" hangingPunct="1">
              <a:lnSpc>
                <a:spcPts val="2300"/>
              </a:lnSpc>
            </a:pPr>
            <a:r>
              <a:rPr lang="en-US" sz="2000" b="1" cap="small" dirty="0" err="1" smtClean="0">
                <a:solidFill>
                  <a:schemeClr val="bg1"/>
                </a:solidFill>
                <a:latin typeface="Soberana Sans Light" pitchFamily="50" charset="0"/>
                <a:cs typeface="Times New Roman" pitchFamily="18" charset="0"/>
              </a:rPr>
              <a:t>Dra</a:t>
            </a:r>
            <a:r>
              <a:rPr lang="en-US" sz="2000" b="1" cap="small" dirty="0" smtClean="0">
                <a:solidFill>
                  <a:schemeClr val="bg1"/>
                </a:solidFill>
                <a:latin typeface="Soberana Sans Light" pitchFamily="50" charset="0"/>
                <a:cs typeface="Times New Roman" pitchFamily="18" charset="0"/>
              </a:rPr>
              <a:t>. </a:t>
            </a:r>
            <a:r>
              <a:rPr lang="en-US" sz="2000" b="1" cap="small" dirty="0" smtClean="0">
                <a:solidFill>
                  <a:schemeClr val="bg1"/>
                </a:solidFill>
                <a:latin typeface="Soberana Sans Light" pitchFamily="50" charset="0"/>
                <a:cs typeface="Times New Roman" pitchFamily="18" charset="0"/>
              </a:rPr>
              <a:t>Diana Carrasco </a:t>
            </a:r>
            <a:r>
              <a:rPr lang="en-US" sz="2000" b="1" cap="small" dirty="0" err="1" smtClean="0">
                <a:solidFill>
                  <a:schemeClr val="bg1"/>
                </a:solidFill>
                <a:latin typeface="Soberana Sans Light" pitchFamily="50" charset="0"/>
                <a:cs typeface="Times New Roman" pitchFamily="18" charset="0"/>
              </a:rPr>
              <a:t>Alcántara</a:t>
            </a:r>
            <a:r>
              <a:rPr lang="en-US" sz="2000" b="1" cap="small" dirty="0" smtClean="0">
                <a:solidFill>
                  <a:schemeClr val="bg1"/>
                </a:solidFill>
                <a:latin typeface="Soberana Sans Light" pitchFamily="50" charset="0"/>
                <a:cs typeface="Times New Roman" pitchFamily="18" charset="0"/>
              </a:rPr>
              <a:t> </a:t>
            </a:r>
            <a:endParaRPr lang="en-US" sz="2000" b="1" cap="small" dirty="0" smtClean="0">
              <a:solidFill>
                <a:schemeClr val="bg1"/>
              </a:solidFill>
              <a:latin typeface="Soberana Sans Light" pitchFamily="50" charset="0"/>
              <a:cs typeface="Times New Roman" pitchFamily="18" charset="0"/>
            </a:endParaRPr>
          </a:p>
          <a:p>
            <a:pPr algn="ctr" eaLnBrk="1" hangingPunct="1">
              <a:lnSpc>
                <a:spcPts val="2300"/>
              </a:lnSpc>
            </a:pPr>
            <a:r>
              <a:rPr lang="en-US" sz="2000" b="1" cap="small" dirty="0" err="1" smtClean="0">
                <a:solidFill>
                  <a:schemeClr val="bg1"/>
                </a:solidFill>
                <a:latin typeface="Soberana Sans Light" pitchFamily="50" charset="0"/>
                <a:cs typeface="Times New Roman" pitchFamily="18" charset="0"/>
              </a:rPr>
              <a:t>Jefe</a:t>
            </a:r>
            <a:r>
              <a:rPr lang="en-US" sz="2000" b="1" cap="small" dirty="0" smtClean="0">
                <a:solidFill>
                  <a:schemeClr val="bg1"/>
                </a:solidFill>
                <a:latin typeface="Soberana Sans Light" pitchFamily="50" charset="0"/>
                <a:cs typeface="Times New Roman" pitchFamily="18" charset="0"/>
              </a:rPr>
              <a:t> de </a:t>
            </a:r>
            <a:r>
              <a:rPr lang="en-US" sz="2000" b="1" cap="small" dirty="0" err="1" smtClean="0">
                <a:solidFill>
                  <a:schemeClr val="bg1"/>
                </a:solidFill>
                <a:latin typeface="Soberana Sans Light" pitchFamily="50" charset="0"/>
                <a:cs typeface="Times New Roman" pitchFamily="18" charset="0"/>
              </a:rPr>
              <a:t>Departamento</a:t>
            </a:r>
            <a:r>
              <a:rPr lang="en-US" sz="2000" b="1" cap="small" dirty="0" smtClean="0">
                <a:solidFill>
                  <a:schemeClr val="bg1"/>
                </a:solidFill>
                <a:latin typeface="Soberana Sans Light" pitchFamily="50" charset="0"/>
                <a:cs typeface="Times New Roman" pitchFamily="18" charset="0"/>
              </a:rPr>
              <a:t> de Diabetes e </a:t>
            </a:r>
            <a:r>
              <a:rPr lang="en-US" sz="2000" b="1" cap="small" dirty="0" err="1" smtClean="0">
                <a:solidFill>
                  <a:schemeClr val="bg1"/>
                </a:solidFill>
                <a:latin typeface="Soberana Sans Light" pitchFamily="50" charset="0"/>
                <a:cs typeface="Times New Roman" pitchFamily="18" charset="0"/>
              </a:rPr>
              <a:t>Hipertensión</a:t>
            </a:r>
            <a:r>
              <a:rPr lang="en-US" sz="2000" b="1" cap="small" dirty="0" smtClean="0">
                <a:solidFill>
                  <a:schemeClr val="bg1"/>
                </a:solidFill>
                <a:latin typeface="Soberana Sans Light" pitchFamily="50" charset="0"/>
                <a:cs typeface="Times New Roman" pitchFamily="18" charset="0"/>
              </a:rPr>
              <a:t> Arterial.</a:t>
            </a:r>
            <a:r>
              <a:rPr lang="en-US" sz="2000" b="1" cap="small" dirty="0" smtClean="0">
                <a:solidFill>
                  <a:schemeClr val="bg1"/>
                </a:solidFill>
                <a:latin typeface="Soberana Sans Light" pitchFamily="50" charset="0"/>
                <a:cs typeface="Times New Roman" pitchFamily="18" charset="0"/>
              </a:rPr>
              <a:t> </a:t>
            </a:r>
            <a:endParaRPr lang="en-US" sz="2000" cap="small" dirty="0">
              <a:solidFill>
                <a:schemeClr val="bg1"/>
              </a:solidFill>
              <a:latin typeface="Soberana Sans Light" pitchFamily="50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026729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87"/>
          <p:cNvSpPr txBox="1"/>
          <p:nvPr/>
        </p:nvSpPr>
        <p:spPr>
          <a:xfrm>
            <a:off x="554038" y="3343275"/>
            <a:ext cx="8035925" cy="40941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342900" indent="-342900" algn="just" fontAlgn="auto">
              <a:spcBef>
                <a:spcPts val="0"/>
              </a:spcBef>
              <a:spcAft>
                <a:spcPts val="0"/>
              </a:spcAft>
              <a:buClr>
                <a:schemeClr val="tx1">
                  <a:lumMod val="75000"/>
                  <a:lumOff val="25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es-MX" sz="2000" dirty="0">
                <a:latin typeface="Soberana Sans" panose="02000000000000000000" pitchFamily="50" charset="0"/>
              </a:rPr>
              <a:t>Supervisión </a:t>
            </a:r>
            <a:r>
              <a:rPr lang="es-MX" sz="2000" dirty="0">
                <a:latin typeface="Soberana Sans" panose="02000000000000000000" pitchFamily="50" charset="0"/>
              </a:rPr>
              <a:t>Integrada de los componentes del </a:t>
            </a:r>
            <a:r>
              <a:rPr lang="es-MX" sz="2000" dirty="0" err="1">
                <a:latin typeface="Soberana Sans" panose="02000000000000000000" pitchFamily="50" charset="0"/>
              </a:rPr>
              <a:t>PSSA</a:t>
            </a:r>
            <a:r>
              <a:rPr lang="es-MX" sz="2000" dirty="0">
                <a:latin typeface="Soberana Sans" panose="02000000000000000000" pitchFamily="50" charset="0"/>
              </a:rPr>
              <a:t>.</a:t>
            </a:r>
          </a:p>
          <a:p>
            <a:pPr marL="342900" indent="-342900" algn="just" fontAlgn="auto">
              <a:spcBef>
                <a:spcPts val="0"/>
              </a:spcBef>
              <a:spcAft>
                <a:spcPts val="0"/>
              </a:spcAft>
              <a:buClr>
                <a:schemeClr val="tx1">
                  <a:lumMod val="75000"/>
                  <a:lumOff val="25000"/>
                </a:schemeClr>
              </a:buClr>
              <a:buFont typeface="Arial" panose="020B0604020202020204" pitchFamily="34" charset="0"/>
              <a:buChar char="•"/>
              <a:defRPr/>
            </a:pPr>
            <a:endParaRPr lang="es-MX" sz="2000" dirty="0">
              <a:latin typeface="Soberana Sans" panose="02000000000000000000" pitchFamily="50" charset="0"/>
            </a:endParaRPr>
          </a:p>
          <a:p>
            <a:pPr marL="342900" indent="-342900" algn="just" fontAlgn="auto">
              <a:spcBef>
                <a:spcPts val="0"/>
              </a:spcBef>
              <a:spcAft>
                <a:spcPts val="0"/>
              </a:spcAft>
              <a:buClr>
                <a:schemeClr val="tx1">
                  <a:lumMod val="75000"/>
                  <a:lumOff val="25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es-MX" sz="2000" dirty="0">
                <a:latin typeface="Soberana Sans" panose="02000000000000000000" pitchFamily="50" charset="0"/>
              </a:rPr>
              <a:t>Evaluación y seguimiento de indicadores.</a:t>
            </a:r>
          </a:p>
          <a:p>
            <a:pPr marL="342900" indent="-342900" algn="just" fontAlgn="auto">
              <a:spcBef>
                <a:spcPts val="0"/>
              </a:spcBef>
              <a:spcAft>
                <a:spcPts val="0"/>
              </a:spcAft>
              <a:buClr>
                <a:schemeClr val="tx1">
                  <a:lumMod val="75000"/>
                  <a:lumOff val="25000"/>
                </a:schemeClr>
              </a:buClr>
              <a:buFont typeface="Arial" panose="020B0604020202020204" pitchFamily="34" charset="0"/>
              <a:buChar char="•"/>
              <a:defRPr/>
            </a:pPr>
            <a:endParaRPr lang="es-MX" sz="2000" dirty="0">
              <a:latin typeface="Soberana Sans" panose="02000000000000000000" pitchFamily="50" charset="0"/>
            </a:endParaRPr>
          </a:p>
          <a:p>
            <a:pPr marL="342900" indent="-342900" algn="just" fontAlgn="auto">
              <a:spcBef>
                <a:spcPts val="0"/>
              </a:spcBef>
              <a:spcAft>
                <a:spcPts val="0"/>
              </a:spcAft>
              <a:buClr>
                <a:schemeClr val="tx1">
                  <a:lumMod val="75000"/>
                  <a:lumOff val="25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es-MX" sz="2000" dirty="0">
                <a:latin typeface="Soberana Sans" panose="02000000000000000000" pitchFamily="50" charset="0"/>
              </a:rPr>
              <a:t>Redes </a:t>
            </a:r>
            <a:r>
              <a:rPr lang="es-MX" sz="2000" dirty="0">
                <a:latin typeface="Soberana Sans" panose="02000000000000000000" pitchFamily="50" charset="0"/>
              </a:rPr>
              <a:t>de Atención para las </a:t>
            </a:r>
            <a:r>
              <a:rPr lang="es-MX" sz="2000" dirty="0" err="1">
                <a:latin typeface="Soberana Sans" panose="02000000000000000000" pitchFamily="50" charset="0"/>
              </a:rPr>
              <a:t>ECNT</a:t>
            </a:r>
            <a:r>
              <a:rPr lang="es-MX" sz="2000" dirty="0">
                <a:latin typeface="Soberana Sans" panose="02000000000000000000" pitchFamily="50" charset="0"/>
              </a:rPr>
              <a:t>.</a:t>
            </a:r>
            <a:endParaRPr lang="es-MX" sz="2000" dirty="0">
              <a:latin typeface="Soberana Sans" panose="02000000000000000000" pitchFamily="50" charset="0"/>
            </a:endParaRPr>
          </a:p>
          <a:p>
            <a:pPr marL="1257300" lvl="2" indent="-342900" algn="just" fontAlgn="auto">
              <a:spcBef>
                <a:spcPts val="0"/>
              </a:spcBef>
              <a:spcAft>
                <a:spcPts val="0"/>
              </a:spcAft>
              <a:buClr>
                <a:schemeClr val="tx1">
                  <a:lumMod val="75000"/>
                  <a:lumOff val="25000"/>
                </a:schemeClr>
              </a:buClr>
              <a:defRPr/>
            </a:pPr>
            <a:r>
              <a:rPr lang="es-MX" sz="2000" dirty="0">
                <a:solidFill>
                  <a:srgbClr val="FF0000"/>
                </a:solidFill>
                <a:latin typeface="Soberana Sans" panose="02000000000000000000" pitchFamily="50" charset="0"/>
              </a:rPr>
              <a:t> Primer Nivel – UNEMEs EC.</a:t>
            </a:r>
            <a:endParaRPr lang="es-MX" sz="2000" dirty="0">
              <a:solidFill>
                <a:srgbClr val="FF0000"/>
              </a:solidFill>
              <a:latin typeface="Soberana Sans" panose="02000000000000000000" pitchFamily="50" charset="0"/>
            </a:endParaRPr>
          </a:p>
          <a:p>
            <a:pPr marL="342900" indent="-342900" algn="just" fontAlgn="auto">
              <a:spcBef>
                <a:spcPts val="0"/>
              </a:spcBef>
              <a:spcAft>
                <a:spcPts val="0"/>
              </a:spcAft>
              <a:buClr>
                <a:schemeClr val="tx1">
                  <a:lumMod val="75000"/>
                  <a:lumOff val="25000"/>
                </a:schemeClr>
              </a:buClr>
              <a:buFont typeface="Arial" panose="020B0604020202020204" pitchFamily="34" charset="0"/>
              <a:buChar char="•"/>
              <a:defRPr/>
            </a:pPr>
            <a:endParaRPr lang="es-MX" sz="1000" dirty="0">
              <a:latin typeface="Soberana Sans" panose="02000000000000000000" pitchFamily="50" charset="0"/>
            </a:endParaRPr>
          </a:p>
          <a:p>
            <a:pPr marL="342900" indent="-342900" algn="just" fontAlgn="auto">
              <a:spcBef>
                <a:spcPts val="0"/>
              </a:spcBef>
              <a:spcAft>
                <a:spcPts val="0"/>
              </a:spcAft>
              <a:buClr>
                <a:schemeClr val="tx1">
                  <a:lumMod val="75000"/>
                  <a:lumOff val="25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es-MX" sz="2000" dirty="0">
                <a:latin typeface="Soberana Sans" panose="02000000000000000000" pitchFamily="50" charset="0"/>
              </a:rPr>
              <a:t>Atención con calidad</a:t>
            </a:r>
            <a:r>
              <a:rPr lang="es-MX" sz="2000" dirty="0">
                <a:latin typeface="Soberana Sans" panose="02000000000000000000" pitchFamily="50" charset="0"/>
              </a:rPr>
              <a:t>.</a:t>
            </a:r>
          </a:p>
          <a:p>
            <a:pPr marL="342900" indent="-342900" algn="just" fontAlgn="auto">
              <a:spcBef>
                <a:spcPts val="0"/>
              </a:spcBef>
              <a:spcAft>
                <a:spcPts val="0"/>
              </a:spcAft>
              <a:buClr>
                <a:schemeClr val="tx1">
                  <a:lumMod val="75000"/>
                  <a:lumOff val="25000"/>
                </a:schemeClr>
              </a:buClr>
              <a:buFont typeface="Arial" panose="020B0604020202020204" pitchFamily="34" charset="0"/>
              <a:buChar char="•"/>
              <a:defRPr/>
            </a:pPr>
            <a:endParaRPr lang="es-MX" sz="2000" dirty="0">
              <a:latin typeface="Soberana Sans" panose="02000000000000000000" pitchFamily="50" charset="0"/>
            </a:endParaRPr>
          </a:p>
          <a:p>
            <a:pPr marL="342900" indent="-342900" algn="just" fontAlgn="auto">
              <a:spcBef>
                <a:spcPts val="0"/>
              </a:spcBef>
              <a:spcAft>
                <a:spcPts val="0"/>
              </a:spcAft>
              <a:buClr>
                <a:schemeClr val="tx1">
                  <a:lumMod val="75000"/>
                  <a:lumOff val="25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es-MX" sz="2000" dirty="0">
                <a:latin typeface="Soberana Sans" panose="02000000000000000000" pitchFamily="50" charset="0"/>
              </a:rPr>
              <a:t>Mejora </a:t>
            </a:r>
            <a:r>
              <a:rPr lang="es-MX" sz="2000" dirty="0">
                <a:latin typeface="Soberana Sans" panose="02000000000000000000" pitchFamily="50" charset="0"/>
              </a:rPr>
              <a:t>en los resultados.</a:t>
            </a:r>
          </a:p>
          <a:p>
            <a:pPr marL="342900" indent="-342900" algn="just" fontAlgn="auto">
              <a:spcBef>
                <a:spcPts val="0"/>
              </a:spcBef>
              <a:spcAft>
                <a:spcPts val="0"/>
              </a:spcAft>
              <a:buClr>
                <a:schemeClr val="tx1">
                  <a:lumMod val="75000"/>
                  <a:lumOff val="25000"/>
                </a:schemeClr>
              </a:buClr>
              <a:buFont typeface="Arial" panose="020B0604020202020204" pitchFamily="34" charset="0"/>
              <a:buChar char="•"/>
              <a:defRPr/>
            </a:pPr>
            <a:endParaRPr lang="es-MX" sz="2000" dirty="0">
              <a:latin typeface="Soberana Sans" panose="02000000000000000000" pitchFamily="50" charset="0"/>
            </a:endParaRPr>
          </a:p>
          <a:p>
            <a:pPr marL="342900" indent="-342900" algn="just" fontAlgn="auto">
              <a:spcBef>
                <a:spcPts val="0"/>
              </a:spcBef>
              <a:spcAft>
                <a:spcPts val="0"/>
              </a:spcAft>
              <a:buClr>
                <a:schemeClr val="tx1">
                  <a:lumMod val="75000"/>
                  <a:lumOff val="25000"/>
                </a:schemeClr>
              </a:buClr>
              <a:buFont typeface="Arial" panose="020B0604020202020204" pitchFamily="34" charset="0"/>
              <a:buChar char="•"/>
              <a:defRPr/>
            </a:pPr>
            <a:endParaRPr lang="es-MX" sz="2000" dirty="0">
              <a:latin typeface="Soberana Sans" panose="02000000000000000000" pitchFamily="50" charset="0"/>
            </a:endParaRPr>
          </a:p>
          <a:p>
            <a:pPr marL="1257300" lvl="2" indent="-342900" algn="just" fontAlgn="auto">
              <a:spcBef>
                <a:spcPts val="0"/>
              </a:spcBef>
              <a:spcAft>
                <a:spcPts val="0"/>
              </a:spcAft>
              <a:buClr>
                <a:schemeClr val="tx1">
                  <a:lumMod val="75000"/>
                  <a:lumOff val="25000"/>
                </a:schemeClr>
              </a:buClr>
              <a:buFont typeface="Wingdings" panose="05000000000000000000" pitchFamily="2" charset="2"/>
              <a:buChar char="§"/>
              <a:defRPr/>
            </a:pPr>
            <a:endParaRPr lang="es-MX" sz="2000" dirty="0">
              <a:latin typeface="Soberana Sans" panose="02000000000000000000" pitchFamily="50" charset="0"/>
            </a:endParaRPr>
          </a:p>
        </p:txBody>
      </p:sp>
      <p:sp>
        <p:nvSpPr>
          <p:cNvPr id="4" name="CuadroTexto 86"/>
          <p:cNvSpPr txBox="1"/>
          <p:nvPr/>
        </p:nvSpPr>
        <p:spPr>
          <a:xfrm>
            <a:off x="0" y="222250"/>
            <a:ext cx="6151562" cy="5222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MX" sz="2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Soberana Titular" panose="02000000000000000000" pitchFamily="50" charset="0"/>
              </a:rPr>
              <a:t>Perspectiva Integrada</a:t>
            </a:r>
          </a:p>
        </p:txBody>
      </p:sp>
      <p:grpSp>
        <p:nvGrpSpPr>
          <p:cNvPr id="2" name="23 Grupo"/>
          <p:cNvGrpSpPr>
            <a:grpSpLocks/>
          </p:cNvGrpSpPr>
          <p:nvPr/>
        </p:nvGrpSpPr>
        <p:grpSpPr bwMode="auto">
          <a:xfrm>
            <a:off x="919221" y="1105930"/>
            <a:ext cx="5475288" cy="1931987"/>
            <a:chOff x="12700" y="2492375"/>
            <a:chExt cx="9131300" cy="4110038"/>
          </a:xfrm>
        </p:grpSpPr>
        <p:graphicFrame>
          <p:nvGraphicFramePr>
            <p:cNvPr id="15" name="14 Diagrama"/>
            <p:cNvGraphicFramePr/>
            <p:nvPr/>
          </p:nvGraphicFramePr>
          <p:xfrm>
            <a:off x="948690" y="3160395"/>
            <a:ext cx="6309360" cy="2766060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3" r:lo="rId4" r:qs="rId5" r:cs="rId6"/>
            </a:graphicData>
          </a:graphic>
        </p:graphicFrame>
        <p:sp>
          <p:nvSpPr>
            <p:cNvPr id="16" name="15 Elipse"/>
            <p:cNvSpPr/>
            <p:nvPr/>
          </p:nvSpPr>
          <p:spPr>
            <a:xfrm>
              <a:off x="7507832" y="3616978"/>
              <a:ext cx="1636168" cy="1519735"/>
            </a:xfrm>
            <a:prstGeom prst="ellipse">
              <a:avLst/>
            </a:prstGeom>
            <a:solidFill>
              <a:srgbClr val="C00000"/>
            </a:solidFill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MX" sz="900" dirty="0"/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MX" sz="800" dirty="0"/>
                <a:t>Comunidad</a:t>
              </a: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MX" sz="800" dirty="0"/>
                <a:t>Familia </a:t>
              </a:r>
              <a:r>
                <a:rPr lang="es-MX" sz="1000" b="1" dirty="0"/>
                <a:t>Paciente</a:t>
              </a:r>
              <a:endParaRPr lang="es-MX" sz="800" b="1" dirty="0"/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ES" sz="800" dirty="0"/>
            </a:p>
          </p:txBody>
        </p:sp>
        <p:sp>
          <p:nvSpPr>
            <p:cNvPr id="17" name="16 Rectángulo"/>
            <p:cNvSpPr/>
            <p:nvPr/>
          </p:nvSpPr>
          <p:spPr>
            <a:xfrm>
              <a:off x="732826" y="6210659"/>
              <a:ext cx="6753826" cy="378245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>
              <a:solidFill>
                <a:schemeClr val="accent6">
                  <a:lumMod val="60000"/>
                  <a:lumOff val="40000"/>
                </a:schemeClr>
              </a:solidFill>
            </a:ln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MX" sz="900" dirty="0"/>
                <a:t>REDES DE EXCELENCIA EN LA ATENCIÓN DE </a:t>
              </a:r>
              <a:r>
                <a:rPr lang="es-MX" sz="900" dirty="0" err="1"/>
                <a:t>ECNT</a:t>
              </a:r>
              <a:r>
                <a:rPr lang="es-MX" sz="900" dirty="0"/>
                <a:t>.</a:t>
              </a:r>
              <a:endParaRPr lang="es-ES" sz="900" dirty="0"/>
            </a:p>
          </p:txBody>
        </p:sp>
        <p:sp>
          <p:nvSpPr>
            <p:cNvPr id="18" name="17 Marco"/>
            <p:cNvSpPr/>
            <p:nvPr/>
          </p:nvSpPr>
          <p:spPr>
            <a:xfrm>
              <a:off x="732826" y="2931410"/>
              <a:ext cx="6743236" cy="3211706"/>
            </a:xfrm>
            <a:prstGeom prst="frame">
              <a:avLst>
                <a:gd name="adj1" fmla="val 4958"/>
              </a:avLst>
            </a:prstGeom>
            <a:solidFill>
              <a:schemeClr val="accent6">
                <a:lumMod val="75000"/>
              </a:schemeClr>
            </a:solidFill>
            <a:ln>
              <a:solidFill>
                <a:schemeClr val="accent6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 algn="ctr">
                <a:defRPr/>
              </a:pPr>
              <a:endParaRPr lang="es-ES" sz="900" dirty="0">
                <a:solidFill>
                  <a:schemeClr val="tx1"/>
                </a:solidFill>
              </a:endParaRPr>
            </a:p>
          </p:txBody>
        </p:sp>
        <p:sp>
          <p:nvSpPr>
            <p:cNvPr id="19" name="18 Rectángulo"/>
            <p:cNvSpPr/>
            <p:nvPr/>
          </p:nvSpPr>
          <p:spPr>
            <a:xfrm>
              <a:off x="735474" y="2492375"/>
              <a:ext cx="6722054" cy="385000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>
              <a:solidFill>
                <a:schemeClr val="accent6">
                  <a:lumMod val="60000"/>
                  <a:lumOff val="40000"/>
                </a:schemeClr>
              </a:solidFill>
            </a:ln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MX" sz="900" dirty="0"/>
                <a:t>ESTRATEGIA NACIONAL PARA PREVENIR Y CONTROLAR EL S.O.D.</a:t>
              </a:r>
              <a:endParaRPr lang="es-ES" sz="900" dirty="0"/>
            </a:p>
          </p:txBody>
        </p:sp>
        <p:sp>
          <p:nvSpPr>
            <p:cNvPr id="20" name="19 Rectángulo"/>
            <p:cNvSpPr/>
            <p:nvPr/>
          </p:nvSpPr>
          <p:spPr>
            <a:xfrm rot="16200000">
              <a:off x="-1905971" y="4411046"/>
              <a:ext cx="4110038" cy="272695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>
              <a:solidFill>
                <a:schemeClr val="accent6">
                  <a:lumMod val="60000"/>
                  <a:lumOff val="40000"/>
                </a:schemeClr>
              </a:solidFill>
            </a:ln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MX" sz="900" dirty="0"/>
                <a:t>Anexo 4, Ramo 33.</a:t>
              </a:r>
              <a:endParaRPr lang="es-ES" sz="900" dirty="0"/>
            </a:p>
          </p:txBody>
        </p:sp>
        <p:sp>
          <p:nvSpPr>
            <p:cNvPr id="21" name="20 Rectángulo"/>
            <p:cNvSpPr/>
            <p:nvPr/>
          </p:nvSpPr>
          <p:spPr>
            <a:xfrm rot="16200000">
              <a:off x="-1549879" y="4338240"/>
              <a:ext cx="4110038" cy="418308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>
              <a:solidFill>
                <a:schemeClr val="accent6">
                  <a:lumMod val="60000"/>
                  <a:lumOff val="40000"/>
                </a:schemeClr>
              </a:solidFill>
            </a:ln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MX" sz="800" dirty="0"/>
                <a:t>R12.  Diabetes – Obesidad y Riesgo Cardiovascular.</a:t>
              </a:r>
              <a:endParaRPr lang="es-ES" sz="800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CuadroTexto"/>
          <p:cNvSpPr txBox="1"/>
          <p:nvPr/>
        </p:nvSpPr>
        <p:spPr>
          <a:xfrm>
            <a:off x="0" y="136480"/>
            <a:ext cx="581321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2000" b="1" cap="small" dirty="0" smtClean="0">
                <a:latin typeface="Soberana Sans" pitchFamily="50" charset="0"/>
              </a:rPr>
              <a:t>Estrategias para el control  de las enfermedades crónicas</a:t>
            </a:r>
            <a:endParaRPr lang="es-MX" sz="2000" b="1" cap="small" dirty="0">
              <a:latin typeface="Soberana Sans" pitchFamily="50" charset="0"/>
            </a:endParaRPr>
          </a:p>
        </p:txBody>
      </p:sp>
      <p:sp>
        <p:nvSpPr>
          <p:cNvPr id="3" name="2 CuadroTexto"/>
          <p:cNvSpPr txBox="1"/>
          <p:nvPr/>
        </p:nvSpPr>
        <p:spPr>
          <a:xfrm>
            <a:off x="2369519" y="5124987"/>
            <a:ext cx="4673908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MX" sz="2800" dirty="0" smtClean="0">
                <a:latin typeface="Soberana Sans Light" pitchFamily="50" charset="0"/>
              </a:rPr>
              <a:t>Unidades de Especialidades </a:t>
            </a:r>
          </a:p>
          <a:p>
            <a:pPr algn="ctr"/>
            <a:r>
              <a:rPr lang="es-MX" sz="2800" dirty="0" smtClean="0">
                <a:latin typeface="Soberana Sans Light" pitchFamily="50" charset="0"/>
              </a:rPr>
              <a:t>Medicas de  Enfermedades </a:t>
            </a:r>
          </a:p>
          <a:p>
            <a:pPr algn="ctr"/>
            <a:r>
              <a:rPr lang="es-MX" sz="2800" dirty="0" smtClean="0">
                <a:latin typeface="Soberana Sans Light" pitchFamily="50" charset="0"/>
              </a:rPr>
              <a:t>Crónicas UNEMES</a:t>
            </a:r>
            <a:endParaRPr lang="es-MX" sz="2800" dirty="0">
              <a:latin typeface="Soberana Sans Light" pitchFamily="50" charset="0"/>
            </a:endParaRPr>
          </a:p>
        </p:txBody>
      </p:sp>
      <p:pic>
        <p:nvPicPr>
          <p:cNvPr id="4" name="1 Imagen" descr="portada-UNEMES.jpg"/>
          <p:cNvPicPr>
            <a:picLocks noChangeAspect="1"/>
          </p:cNvPicPr>
          <p:nvPr/>
        </p:nvPicPr>
        <p:blipFill>
          <a:blip r:embed="rId2"/>
          <a:srcRect t="14610" r="43750" b="14426"/>
          <a:stretch>
            <a:fillRect/>
          </a:stretch>
        </p:blipFill>
        <p:spPr bwMode="auto">
          <a:xfrm>
            <a:off x="2547587" y="1243156"/>
            <a:ext cx="4101082" cy="2163997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5" name="4 Elipse"/>
          <p:cNvSpPr/>
          <p:nvPr/>
        </p:nvSpPr>
        <p:spPr>
          <a:xfrm>
            <a:off x="0" y="2398973"/>
            <a:ext cx="2369519" cy="1507145"/>
          </a:xfrm>
          <a:prstGeom prst="ellipse">
            <a:avLst/>
          </a:prstGeom>
          <a:blipFill rotWithShape="0">
            <a:blip r:embed="rId3" cstate="print"/>
            <a:stretch>
              <a:fillRect/>
            </a:stretch>
          </a:blip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6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6" name="5 Elipse"/>
          <p:cNvSpPr/>
          <p:nvPr/>
        </p:nvSpPr>
        <p:spPr>
          <a:xfrm>
            <a:off x="3508958" y="3529985"/>
            <a:ext cx="2304259" cy="1507145"/>
          </a:xfrm>
          <a:prstGeom prst="ellipse">
            <a:avLst/>
          </a:prstGeom>
          <a:blipFill rotWithShape="0">
            <a:blip r:embed="rId4" cstate="print"/>
            <a:stretch>
              <a:fillRect/>
            </a:stretch>
          </a:blip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6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7" name="6 Elipse"/>
          <p:cNvSpPr/>
          <p:nvPr/>
        </p:nvSpPr>
        <p:spPr>
          <a:xfrm>
            <a:off x="6760977" y="2398973"/>
            <a:ext cx="2383023" cy="1607340"/>
          </a:xfrm>
          <a:prstGeom prst="ellipse">
            <a:avLst/>
          </a:prstGeom>
          <a:blipFill rotWithShape="0">
            <a:blip r:embed="rId5" cstate="print"/>
            <a:stretch>
              <a:fillRect/>
            </a:stretch>
          </a:blip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6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20 CuadroTexto"/>
          <p:cNvSpPr txBox="1"/>
          <p:nvPr/>
        </p:nvSpPr>
        <p:spPr>
          <a:xfrm>
            <a:off x="1907704" y="6596063"/>
            <a:ext cx="4103688" cy="2619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s-MX" sz="1050" dirty="0"/>
              <a:t>Fuente: Manuales para la atención a la salud ante desastres.</a:t>
            </a:r>
          </a:p>
        </p:txBody>
      </p:sp>
      <p:sp>
        <p:nvSpPr>
          <p:cNvPr id="23" name="22 Rectángulo"/>
          <p:cNvSpPr/>
          <p:nvPr/>
        </p:nvSpPr>
        <p:spPr bwMode="auto">
          <a:xfrm>
            <a:off x="0" y="6381328"/>
            <a:ext cx="9144000" cy="476672"/>
          </a:xfrm>
          <a:prstGeom prst="rect">
            <a:avLst/>
          </a:prstGeom>
          <a:solidFill>
            <a:schemeClr val="bg1">
              <a:lumMod val="5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MX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4" name="Marcador de contenido 2"/>
          <p:cNvSpPr txBox="1">
            <a:spLocks/>
          </p:cNvSpPr>
          <p:nvPr/>
        </p:nvSpPr>
        <p:spPr>
          <a:xfrm>
            <a:off x="107950" y="1268413"/>
            <a:ext cx="8928100" cy="496887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pPr marL="342900" marR="0" lvl="0" indent="-34290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endParaRPr kumimoji="0" lang="es-MX" sz="22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MS PGothic" pitchFamily="34" charset="-128"/>
              <a:cs typeface="MS PGothic" charset="0"/>
            </a:endParaRPr>
          </a:p>
        </p:txBody>
      </p:sp>
      <p:sp>
        <p:nvSpPr>
          <p:cNvPr id="8" name="7 Rectángulo"/>
          <p:cNvSpPr/>
          <p:nvPr/>
        </p:nvSpPr>
        <p:spPr bwMode="auto">
          <a:xfrm>
            <a:off x="6372200" y="188640"/>
            <a:ext cx="2664296" cy="792088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MX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9" name="8 Rectángulo"/>
          <p:cNvSpPr/>
          <p:nvPr/>
        </p:nvSpPr>
        <p:spPr bwMode="auto">
          <a:xfrm>
            <a:off x="0" y="0"/>
            <a:ext cx="6804248" cy="692696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MX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0" name="9 CuadroTexto"/>
          <p:cNvSpPr txBox="1"/>
          <p:nvPr/>
        </p:nvSpPr>
        <p:spPr>
          <a:xfrm>
            <a:off x="179512" y="834960"/>
            <a:ext cx="8712968" cy="594008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just"/>
            <a:r>
              <a:rPr lang="es-ES" sz="2000" dirty="0" smtClean="0">
                <a:latin typeface="Calibri" pitchFamily="34" charset="0"/>
              </a:rPr>
              <a:t>Su objetivo es "</a:t>
            </a:r>
            <a:r>
              <a:rPr lang="es-ES" sz="2000" i="1" dirty="0" smtClean="0">
                <a:latin typeface="Calibri" pitchFamily="34" charset="0"/>
              </a:rPr>
              <a:t>Contar con un modelo de atención institucional para atender a personas con padecimientos de Sobrepeso, Riesgo Cardiovascular y Diabetes Mellitus, otorgándoles un manejo integral, interdisciplinario, basado en la evidencia científica, la experiencia clínica y las expectativas del paciente</a:t>
            </a:r>
            <a:r>
              <a:rPr lang="es-ES" sz="2000" dirty="0" smtClean="0">
                <a:latin typeface="Calibri" pitchFamily="34" charset="0"/>
              </a:rPr>
              <a:t>". </a:t>
            </a:r>
          </a:p>
          <a:p>
            <a:pPr algn="just"/>
            <a:endParaRPr lang="es-ES" sz="2000" dirty="0" smtClean="0">
              <a:latin typeface="Calibri" pitchFamily="34" charset="0"/>
            </a:endParaRPr>
          </a:p>
          <a:p>
            <a:pPr algn="just"/>
            <a:endParaRPr lang="es-ES" sz="2000" dirty="0" smtClean="0">
              <a:latin typeface="Calibri" pitchFamily="34" charset="0"/>
            </a:endParaRPr>
          </a:p>
          <a:p>
            <a:pPr algn="just"/>
            <a:endParaRPr lang="es-ES" sz="2000" dirty="0" smtClean="0">
              <a:latin typeface="Calibri" pitchFamily="34" charset="0"/>
            </a:endParaRPr>
          </a:p>
          <a:p>
            <a:pPr algn="just"/>
            <a:endParaRPr lang="es-ES" sz="2000" dirty="0" smtClean="0">
              <a:latin typeface="Calibri" pitchFamily="34" charset="0"/>
            </a:endParaRPr>
          </a:p>
          <a:p>
            <a:pPr algn="just"/>
            <a:endParaRPr lang="es-ES" sz="2000" dirty="0" smtClean="0">
              <a:latin typeface="Calibri" pitchFamily="34" charset="0"/>
            </a:endParaRPr>
          </a:p>
          <a:p>
            <a:pPr algn="just"/>
            <a:endParaRPr lang="es-ES" sz="2000" dirty="0" smtClean="0">
              <a:latin typeface="Calibri" pitchFamily="34" charset="0"/>
            </a:endParaRPr>
          </a:p>
          <a:p>
            <a:pPr algn="just"/>
            <a:endParaRPr lang="es-ES" sz="2000" dirty="0" smtClean="0">
              <a:latin typeface="Calibri" pitchFamily="34" charset="0"/>
            </a:endParaRPr>
          </a:p>
          <a:p>
            <a:pPr algn="just"/>
            <a:endParaRPr lang="es-ES" sz="2000" dirty="0" smtClean="0">
              <a:latin typeface="Calibri" pitchFamily="34" charset="0"/>
            </a:endParaRPr>
          </a:p>
          <a:p>
            <a:pPr algn="just"/>
            <a:endParaRPr lang="es-ES" sz="2000" dirty="0" smtClean="0">
              <a:latin typeface="Calibri" pitchFamily="34" charset="0"/>
            </a:endParaRPr>
          </a:p>
          <a:p>
            <a:pPr algn="just"/>
            <a:endParaRPr lang="es-ES" sz="2000" dirty="0" smtClean="0">
              <a:latin typeface="Calibri" pitchFamily="34" charset="0"/>
            </a:endParaRPr>
          </a:p>
          <a:p>
            <a:pPr algn="just"/>
            <a:endParaRPr lang="es-ES" sz="2000" dirty="0" smtClean="0">
              <a:latin typeface="Calibri" pitchFamily="34" charset="0"/>
            </a:endParaRPr>
          </a:p>
          <a:p>
            <a:pPr algn="just"/>
            <a:endParaRPr lang="es-ES" sz="2000" dirty="0" smtClean="0">
              <a:latin typeface="Calibri" pitchFamily="34" charset="0"/>
            </a:endParaRPr>
          </a:p>
          <a:p>
            <a:pPr algn="just"/>
            <a:endParaRPr lang="es-ES" sz="800" dirty="0" smtClean="0">
              <a:latin typeface="Calibri" pitchFamily="34" charset="0"/>
            </a:endParaRPr>
          </a:p>
          <a:p>
            <a:pPr algn="just"/>
            <a:r>
              <a:rPr lang="es-ES" sz="2000" dirty="0" smtClean="0">
                <a:latin typeface="Calibri" pitchFamily="34" charset="0"/>
              </a:rPr>
              <a:t>La intervención se basa en la prevención y la acción clínica complementaria y multidisciplinaria.</a:t>
            </a:r>
          </a:p>
        </p:txBody>
      </p:sp>
      <p:graphicFrame>
        <p:nvGraphicFramePr>
          <p:cNvPr id="11" name="10 Diagrama"/>
          <p:cNvGraphicFramePr/>
          <p:nvPr/>
        </p:nvGraphicFramePr>
        <p:xfrm>
          <a:off x="2339752" y="2348880"/>
          <a:ext cx="4176464" cy="33123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2" name="11 Rectángulo"/>
          <p:cNvSpPr/>
          <p:nvPr/>
        </p:nvSpPr>
        <p:spPr>
          <a:xfrm>
            <a:off x="-219665" y="2204864"/>
            <a:ext cx="3999577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1600" b="1" dirty="0" smtClean="0">
                <a:ln w="1905"/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*Seguro Popular</a:t>
            </a:r>
          </a:p>
          <a:p>
            <a:pPr algn="ctr"/>
            <a:r>
              <a:rPr lang="es-ES" sz="1600" b="1" dirty="0" smtClean="0">
                <a:ln w="1905"/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*Diabetes tipo 2</a:t>
            </a:r>
          </a:p>
          <a:p>
            <a:pPr algn="ctr">
              <a:buFont typeface="Arial" charset="0"/>
              <a:buChar char="•"/>
            </a:pPr>
            <a:r>
              <a:rPr lang="es-ES" sz="1600" b="1" dirty="0" smtClean="0">
                <a:ln w="1905"/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Pacientes reactivos al tratamiento</a:t>
            </a:r>
          </a:p>
          <a:p>
            <a:pPr algn="ctr"/>
            <a:r>
              <a:rPr lang="es-ES" sz="1600" b="1" dirty="0" smtClean="0">
                <a:ln w="1905"/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*No complicaciones</a:t>
            </a:r>
          </a:p>
          <a:p>
            <a:pPr algn="ctr"/>
            <a:endParaRPr lang="es-ES" sz="1600" b="1" dirty="0" smtClean="0">
              <a:ln w="1905"/>
              <a:solidFill>
                <a:schemeClr val="accent2">
                  <a:lumMod val="60000"/>
                  <a:lumOff val="4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3" name="12 Rectángulo"/>
          <p:cNvSpPr/>
          <p:nvPr/>
        </p:nvSpPr>
        <p:spPr>
          <a:xfrm>
            <a:off x="6516216" y="2681044"/>
            <a:ext cx="180020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ES" sz="1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Un año de Tratamiento.</a:t>
            </a:r>
          </a:p>
          <a:p>
            <a:pPr algn="ctr"/>
            <a:r>
              <a:rPr lang="es-ES" sz="1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Control</a:t>
            </a:r>
          </a:p>
          <a:p>
            <a:pPr algn="ctr"/>
            <a:r>
              <a:rPr lang="es-ES" sz="1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Sí ---- Primer Nivel</a:t>
            </a:r>
          </a:p>
          <a:p>
            <a:pPr algn="ctr"/>
            <a:r>
              <a:rPr lang="es-ES" sz="1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No -----Segundo Nivel</a:t>
            </a:r>
            <a:endParaRPr lang="es-ES" sz="1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4" name="13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z="2400" b="1" cap="small" dirty="0" smtClean="0">
                <a:solidFill>
                  <a:schemeClr val="tx1"/>
                </a:solidFill>
              </a:rPr>
              <a:t>Modelo de atención UNEME EC</a:t>
            </a:r>
            <a:br>
              <a:rPr lang="es-ES" sz="2400" b="1" cap="small" dirty="0" smtClean="0">
                <a:solidFill>
                  <a:schemeClr val="tx1"/>
                </a:solidFill>
              </a:rPr>
            </a:br>
            <a:endParaRPr lang="es-MX" sz="2400" cap="small" dirty="0">
              <a:solidFill>
                <a:schemeClr val="tx1"/>
              </a:solidFill>
            </a:endParaRPr>
          </a:p>
        </p:txBody>
      </p:sp>
      <p:pic>
        <p:nvPicPr>
          <p:cNvPr id="15" name="5 Imagen" descr="IMG_8495.JPG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15380" y="4005063"/>
            <a:ext cx="2268388" cy="16662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3 Imagen" descr="IMG_8480.JPG"/>
          <p:cNvPicPr>
            <a:picLocks noChangeAspect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 flipH="1">
            <a:off x="6444207" y="4149079"/>
            <a:ext cx="2304256" cy="1614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CuadroTexto"/>
          <p:cNvSpPr txBox="1"/>
          <p:nvPr/>
        </p:nvSpPr>
        <p:spPr>
          <a:xfrm>
            <a:off x="0" y="1071563"/>
            <a:ext cx="8497888" cy="53244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273050" indent="-273050" algn="just">
              <a:buFont typeface="Arial" pitchFamily="34" charset="0"/>
              <a:buChar char="•"/>
              <a:defRPr/>
            </a:pPr>
            <a:endParaRPr lang="es-MX" sz="2000" dirty="0">
              <a:solidFill>
                <a:schemeClr val="tx1">
                  <a:lumMod val="85000"/>
                  <a:lumOff val="15000"/>
                </a:schemeClr>
              </a:solidFill>
              <a:cs typeface="Arial" pitchFamily="34" charset="0"/>
            </a:endParaRPr>
          </a:p>
          <a:p>
            <a:pPr algn="just">
              <a:buFont typeface="Arial" pitchFamily="34" charset="0"/>
              <a:buChar char="•"/>
              <a:defRPr/>
            </a:pPr>
            <a:endParaRPr lang="es-MX" sz="2000" dirty="0">
              <a:solidFill>
                <a:schemeClr val="tx1">
                  <a:lumMod val="85000"/>
                  <a:lumOff val="15000"/>
                </a:schemeClr>
              </a:solidFill>
              <a:cs typeface="Arial" pitchFamily="34" charset="0"/>
            </a:endParaRPr>
          </a:p>
          <a:p>
            <a:pPr marL="342900" indent="-342900" algn="just">
              <a:buFont typeface="Arial" pitchFamily="34" charset="0"/>
              <a:buChar char="•"/>
              <a:defRPr/>
            </a:pPr>
            <a:r>
              <a:rPr lang="es-MX" sz="2000" dirty="0">
                <a:solidFill>
                  <a:schemeClr val="tx1">
                    <a:lumMod val="85000"/>
                    <a:lumOff val="15000"/>
                  </a:schemeClr>
                </a:solidFill>
                <a:cs typeface="Arial" pitchFamily="34" charset="0"/>
              </a:rPr>
              <a:t>Atención de pacientes con </a:t>
            </a:r>
            <a:r>
              <a:rPr lang="es-MX" sz="2000" b="1" dirty="0">
                <a:solidFill>
                  <a:schemeClr val="tx1">
                    <a:lumMod val="85000"/>
                    <a:lumOff val="15000"/>
                  </a:schemeClr>
                </a:solidFill>
                <a:cs typeface="Arial" pitchFamily="34" charset="0"/>
              </a:rPr>
              <a:t>Enfermedades  No Transmisibles:</a:t>
            </a:r>
          </a:p>
          <a:p>
            <a:pPr marL="342900" indent="-342900" algn="just">
              <a:buFont typeface="Arial" pitchFamily="34" charset="0"/>
              <a:buChar char="•"/>
              <a:defRPr/>
            </a:pPr>
            <a:endParaRPr lang="es-MX" sz="2000" dirty="0">
              <a:solidFill>
                <a:schemeClr val="tx1">
                  <a:lumMod val="85000"/>
                  <a:lumOff val="15000"/>
                </a:schemeClr>
              </a:solidFill>
              <a:cs typeface="Arial" pitchFamily="34" charset="0"/>
            </a:endParaRPr>
          </a:p>
          <a:p>
            <a:pPr marL="1257300" lvl="2" indent="-342900" algn="just">
              <a:buFont typeface="Arial" pitchFamily="34" charset="0"/>
              <a:buChar char="•"/>
              <a:defRPr/>
            </a:pPr>
            <a:r>
              <a:rPr lang="es-MX" sz="2000" dirty="0">
                <a:solidFill>
                  <a:schemeClr val="tx1">
                    <a:lumMod val="85000"/>
                    <a:lumOff val="15000"/>
                  </a:schemeClr>
                </a:solidFill>
                <a:cs typeface="Arial" pitchFamily="34" charset="0"/>
              </a:rPr>
              <a:t>Diabetes, Hipertensión Arterial, Obesidad, Dislipidemias, Síndrome Metabólico.</a:t>
            </a:r>
          </a:p>
          <a:p>
            <a:pPr marL="1257300" lvl="2" indent="-342900" algn="just">
              <a:buFont typeface="Arial" pitchFamily="34" charset="0"/>
              <a:buChar char="•"/>
              <a:defRPr/>
            </a:pPr>
            <a:endParaRPr lang="es-MX" sz="2000" dirty="0">
              <a:solidFill>
                <a:schemeClr val="tx1">
                  <a:lumMod val="85000"/>
                  <a:lumOff val="15000"/>
                </a:schemeClr>
              </a:solidFill>
              <a:cs typeface="Arial" pitchFamily="34" charset="0"/>
            </a:endParaRPr>
          </a:p>
          <a:p>
            <a:pPr marL="355600" lvl="2" indent="-273050" algn="just">
              <a:buFont typeface="Arial" pitchFamily="34" charset="0"/>
              <a:buChar char="•"/>
              <a:defRPr/>
            </a:pPr>
            <a:r>
              <a:rPr lang="es-MX" sz="2000" dirty="0">
                <a:solidFill>
                  <a:schemeClr val="tx1">
                    <a:lumMod val="85000"/>
                    <a:lumOff val="15000"/>
                  </a:schemeClr>
                </a:solidFill>
                <a:cs typeface="Arial" pitchFamily="34" charset="0"/>
              </a:rPr>
              <a:t>Son pacientes de </a:t>
            </a:r>
            <a:r>
              <a:rPr lang="es-MX" sz="2000" b="1" dirty="0">
                <a:solidFill>
                  <a:schemeClr val="tx1">
                    <a:lumMod val="85000"/>
                    <a:lumOff val="15000"/>
                  </a:schemeClr>
                </a:solidFill>
                <a:cs typeface="Arial" pitchFamily="34" charset="0"/>
              </a:rPr>
              <a:t>alto riesgo, </a:t>
            </a:r>
            <a:r>
              <a:rPr lang="es-MX" sz="2000" dirty="0">
                <a:solidFill>
                  <a:schemeClr val="tx1">
                    <a:lumMod val="85000"/>
                    <a:lumOff val="15000"/>
                  </a:schemeClr>
                </a:solidFill>
                <a:cs typeface="Arial" pitchFamily="34" charset="0"/>
              </a:rPr>
              <a:t>que </a:t>
            </a:r>
            <a:r>
              <a:rPr lang="es-MX" sz="2000" b="1" dirty="0">
                <a:solidFill>
                  <a:schemeClr val="tx1">
                    <a:lumMod val="85000"/>
                    <a:lumOff val="15000"/>
                  </a:schemeClr>
                </a:solidFill>
                <a:cs typeface="Arial" pitchFamily="34" charset="0"/>
              </a:rPr>
              <a:t>no han logrado su control en el 1º nivel de atención.</a:t>
            </a:r>
          </a:p>
          <a:p>
            <a:pPr marL="342900" indent="-342900" algn="just">
              <a:defRPr/>
            </a:pPr>
            <a:endParaRPr lang="es-MX" sz="2000" dirty="0">
              <a:solidFill>
                <a:schemeClr val="tx1">
                  <a:lumMod val="85000"/>
                  <a:lumOff val="15000"/>
                </a:schemeClr>
              </a:solidFill>
              <a:cs typeface="Arial" pitchFamily="34" charset="0"/>
            </a:endParaRPr>
          </a:p>
          <a:p>
            <a:pPr marL="342900" indent="-342900" algn="just">
              <a:buFont typeface="Arial" pitchFamily="34" charset="0"/>
              <a:buChar char="•"/>
              <a:defRPr/>
            </a:pPr>
            <a:r>
              <a:rPr lang="es-MX" sz="2000" dirty="0">
                <a:solidFill>
                  <a:schemeClr val="tx1">
                    <a:lumMod val="85000"/>
                    <a:lumOff val="15000"/>
                  </a:schemeClr>
                </a:solidFill>
                <a:cs typeface="Arial" pitchFamily="34" charset="0"/>
              </a:rPr>
              <a:t>Atención </a:t>
            </a:r>
            <a:r>
              <a:rPr lang="es-MX" sz="2000" b="1" dirty="0">
                <a:solidFill>
                  <a:schemeClr val="tx1">
                    <a:lumMod val="85000"/>
                    <a:lumOff val="15000"/>
                  </a:schemeClr>
                </a:solidFill>
                <a:cs typeface="Arial" pitchFamily="34" charset="0"/>
              </a:rPr>
              <a:t>Multidisciplinaria, con enfoque en el paciente y su familia.</a:t>
            </a:r>
          </a:p>
          <a:p>
            <a:pPr marL="342900" indent="-342900" algn="just">
              <a:buFont typeface="Arial" pitchFamily="34" charset="0"/>
              <a:buChar char="•"/>
              <a:defRPr/>
            </a:pPr>
            <a:endParaRPr lang="es-MX" sz="2000" dirty="0">
              <a:solidFill>
                <a:schemeClr val="tx1">
                  <a:lumMod val="85000"/>
                  <a:lumOff val="15000"/>
                </a:schemeClr>
              </a:solidFill>
              <a:cs typeface="Arial" pitchFamily="34" charset="0"/>
            </a:endParaRPr>
          </a:p>
          <a:p>
            <a:pPr marL="342900" indent="-342900" algn="just">
              <a:buFont typeface="Arial" pitchFamily="34" charset="0"/>
              <a:buChar char="•"/>
              <a:defRPr/>
            </a:pPr>
            <a:endParaRPr lang="es-MX" sz="2000" dirty="0">
              <a:solidFill>
                <a:schemeClr val="tx1">
                  <a:lumMod val="85000"/>
                  <a:lumOff val="15000"/>
                </a:schemeClr>
              </a:solidFill>
              <a:cs typeface="Arial" pitchFamily="34" charset="0"/>
            </a:endParaRPr>
          </a:p>
          <a:p>
            <a:pPr marL="342900" indent="-342900" algn="just">
              <a:buFont typeface="Arial" pitchFamily="34" charset="0"/>
              <a:buChar char="•"/>
              <a:defRPr/>
            </a:pPr>
            <a:endParaRPr lang="es-MX" sz="2000" dirty="0">
              <a:solidFill>
                <a:schemeClr val="tx1">
                  <a:lumMod val="85000"/>
                  <a:lumOff val="15000"/>
                </a:schemeClr>
              </a:solidFill>
              <a:cs typeface="Arial" pitchFamily="34" charset="0"/>
            </a:endParaRPr>
          </a:p>
          <a:p>
            <a:pPr marL="342900" indent="-342900" algn="just">
              <a:buFont typeface="Arial" pitchFamily="34" charset="0"/>
              <a:buChar char="•"/>
              <a:defRPr/>
            </a:pPr>
            <a:endParaRPr lang="es-MX" sz="2000" dirty="0">
              <a:solidFill>
                <a:schemeClr val="tx1">
                  <a:lumMod val="85000"/>
                  <a:lumOff val="15000"/>
                </a:schemeClr>
              </a:solidFill>
              <a:cs typeface="Arial" pitchFamily="34" charset="0"/>
            </a:endParaRPr>
          </a:p>
          <a:p>
            <a:pPr marL="342900" indent="-342900" algn="just">
              <a:buFont typeface="Arial" pitchFamily="34" charset="0"/>
              <a:buChar char="•"/>
              <a:defRPr/>
            </a:pPr>
            <a:endParaRPr lang="es-ES" sz="2000" dirty="0">
              <a:solidFill>
                <a:schemeClr val="tx1">
                  <a:lumMod val="85000"/>
                  <a:lumOff val="15000"/>
                </a:schemeClr>
              </a:solidFill>
              <a:cs typeface="Arial" pitchFamily="34" charset="0"/>
            </a:endParaRPr>
          </a:p>
        </p:txBody>
      </p:sp>
      <p:sp>
        <p:nvSpPr>
          <p:cNvPr id="8197" name="4 Rectángulo"/>
          <p:cNvSpPr>
            <a:spLocks noChangeArrowheads="1"/>
          </p:cNvSpPr>
          <p:nvPr/>
        </p:nvSpPr>
        <p:spPr bwMode="auto">
          <a:xfrm>
            <a:off x="-1643063" y="214313"/>
            <a:ext cx="6804026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es-MX" sz="3200" b="1" i="1" dirty="0">
                <a:latin typeface="+mj-lt"/>
              </a:rPr>
              <a:t>UNEMEs EC</a:t>
            </a:r>
            <a:endParaRPr lang="es-ES" sz="3200" b="1" i="1" dirty="0">
              <a:latin typeface="+mj-lt"/>
            </a:endParaRPr>
          </a:p>
        </p:txBody>
      </p:sp>
      <p:pic>
        <p:nvPicPr>
          <p:cNvPr id="5124" name="Picture 2" descr="E:\UNEMEss\UNEMES\Tijuana\DSC0640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5091113"/>
            <a:ext cx="2357438" cy="176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5" name="Picture 2" descr="C:\Documents and Settings\DrHenrry\Mis documentos\Mis imágenes\MEXICLI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86000" y="5143500"/>
            <a:ext cx="2357438" cy="171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6" name="Picture 3" descr="E:\LAPTOP HENRY RESPALDO\Pictures\FACHADAS UNEMEs EC\UNEME_SoRID_Colima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72000" y="5143500"/>
            <a:ext cx="2428875" cy="171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7" name="Picture 4" descr="E:\UNEMEss\Durango\DSC08763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000875" y="5143500"/>
            <a:ext cx="2168525" cy="171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Rectángulo"/>
          <p:cNvSpPr/>
          <p:nvPr/>
        </p:nvSpPr>
        <p:spPr>
          <a:xfrm>
            <a:off x="214313" y="1785938"/>
            <a:ext cx="8642350" cy="2308225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defRPr/>
            </a:pPr>
            <a:r>
              <a:rPr lang="es-MX" sz="2400" dirty="0">
                <a:solidFill>
                  <a:schemeClr val="tx1">
                    <a:lumMod val="65000"/>
                    <a:lumOff val="35000"/>
                  </a:schemeClr>
                </a:solidFill>
                <a:cs typeface="Arial" pitchFamily="34" charset="0"/>
              </a:rPr>
              <a:t>Contribuir a desacelerar la tendencia de las enfermedades crónicas de mayor prevalencia, a través de modelo de </a:t>
            </a:r>
            <a:r>
              <a:rPr lang="es-MX" sz="2400" b="1" dirty="0">
                <a:solidFill>
                  <a:schemeClr val="tx1">
                    <a:lumMod val="65000"/>
                    <a:lumOff val="35000"/>
                  </a:schemeClr>
                </a:solidFill>
                <a:cs typeface="Arial" pitchFamily="34" charset="0"/>
              </a:rPr>
              <a:t>Prevención Clínica</a:t>
            </a:r>
            <a:r>
              <a:rPr lang="es-MX" sz="2400" dirty="0">
                <a:solidFill>
                  <a:schemeClr val="tx1">
                    <a:lumMod val="65000"/>
                    <a:lumOff val="35000"/>
                  </a:schemeClr>
                </a:solidFill>
                <a:cs typeface="Arial" pitchFamily="34" charset="0"/>
              </a:rPr>
              <a:t>, in-novador, factible y de calidad que garantice la atención integral de la población demandante y que brinde al personal de salud la posibilidad de desarrollo de competencias profesionales.</a:t>
            </a:r>
          </a:p>
        </p:txBody>
      </p:sp>
      <p:sp>
        <p:nvSpPr>
          <p:cNvPr id="3" name="2 Rectángulo"/>
          <p:cNvSpPr>
            <a:spLocks noChangeArrowheads="1"/>
          </p:cNvSpPr>
          <p:nvPr/>
        </p:nvSpPr>
        <p:spPr bwMode="auto">
          <a:xfrm>
            <a:off x="179388" y="252413"/>
            <a:ext cx="63373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es-MX" sz="3200" b="1" i="1" dirty="0">
                <a:latin typeface="+mj-lt"/>
              </a:rPr>
              <a:t>Misión de las UNEMES  EC</a:t>
            </a:r>
          </a:p>
        </p:txBody>
      </p:sp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5984" y="5286388"/>
            <a:ext cx="2381250" cy="1571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</p:pic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5286388"/>
            <a:ext cx="2400300" cy="1571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</p:pic>
      <p:pic>
        <p:nvPicPr>
          <p:cNvPr id="6150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643438" y="5286375"/>
            <a:ext cx="2357437" cy="157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1" name="7 Imagen" descr="uneme_display.jp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945313" y="5286375"/>
            <a:ext cx="2198687" cy="157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Oval 2"/>
          <p:cNvSpPr>
            <a:spLocks noChangeArrowheads="1"/>
          </p:cNvSpPr>
          <p:nvPr/>
        </p:nvSpPr>
        <p:spPr bwMode="auto">
          <a:xfrm>
            <a:off x="2051050" y="1341438"/>
            <a:ext cx="5092700" cy="446405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>
              <a:lnSpc>
                <a:spcPct val="120000"/>
              </a:lnSpc>
              <a:defRPr/>
            </a:pPr>
            <a:r>
              <a:rPr lang="es-ES" sz="2800" b="1">
                <a:solidFill>
                  <a:srgbClr val="0070C0"/>
                </a:solidFill>
                <a:latin typeface="+mj-lt"/>
              </a:rPr>
              <a:t>UNEMEs EC</a:t>
            </a:r>
          </a:p>
        </p:txBody>
      </p:sp>
      <p:sp>
        <p:nvSpPr>
          <p:cNvPr id="18436" name="Oval 5"/>
          <p:cNvSpPr>
            <a:spLocks noChangeArrowheads="1"/>
          </p:cNvSpPr>
          <p:nvPr/>
        </p:nvSpPr>
        <p:spPr bwMode="auto">
          <a:xfrm>
            <a:off x="7143750" y="2492375"/>
            <a:ext cx="1935163" cy="2665413"/>
          </a:xfrm>
          <a:prstGeom prst="ellipse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none" anchor="ctr"/>
          <a:lstStyle/>
          <a:p>
            <a:pPr algn="ctr">
              <a:defRPr/>
            </a:pPr>
            <a:r>
              <a:rPr lang="es-ES" sz="2400" b="1" dirty="0">
                <a:latin typeface="+mj-lt"/>
              </a:rPr>
              <a:t>Segundo </a:t>
            </a:r>
          </a:p>
          <a:p>
            <a:pPr algn="ctr">
              <a:defRPr/>
            </a:pPr>
            <a:r>
              <a:rPr lang="es-ES" sz="2400" b="1" dirty="0">
                <a:latin typeface="+mj-lt"/>
              </a:rPr>
              <a:t>Nivel de atención</a:t>
            </a:r>
          </a:p>
          <a:p>
            <a:pPr algn="ctr">
              <a:defRPr/>
            </a:pPr>
            <a:r>
              <a:rPr lang="es-ES" sz="1600" b="1" dirty="0">
                <a:latin typeface="+mj-lt"/>
              </a:rPr>
              <a:t>(Disminución de carga </a:t>
            </a:r>
          </a:p>
          <a:p>
            <a:pPr algn="ctr">
              <a:defRPr/>
            </a:pPr>
            <a:r>
              <a:rPr lang="es-ES" sz="1600" b="1" dirty="0">
                <a:latin typeface="+mj-lt"/>
              </a:rPr>
              <a:t>hospitalaria)</a:t>
            </a:r>
          </a:p>
        </p:txBody>
      </p:sp>
      <p:sp>
        <p:nvSpPr>
          <p:cNvPr id="18437" name="22 CuadroTexto"/>
          <p:cNvSpPr txBox="1">
            <a:spLocks noChangeArrowheads="1"/>
          </p:cNvSpPr>
          <p:nvPr/>
        </p:nvSpPr>
        <p:spPr bwMode="auto">
          <a:xfrm>
            <a:off x="0" y="1241152"/>
            <a:ext cx="1061188" cy="56168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wordArtVert" anchor="ctr">
            <a:spAutoFit/>
          </a:bodyPr>
          <a:lstStyle/>
          <a:p>
            <a:pPr algn="ctr">
              <a:defRPr/>
            </a:pPr>
            <a:r>
              <a:rPr lang="es-MX" sz="2400" b="1" dirty="0">
                <a:latin typeface="+mj-lt"/>
              </a:rPr>
              <a:t>DETECCION</a:t>
            </a:r>
          </a:p>
          <a:p>
            <a:pPr algn="ctr">
              <a:defRPr/>
            </a:pPr>
            <a:r>
              <a:rPr lang="es-MX" sz="2400" b="1" dirty="0">
                <a:latin typeface="+mj-lt"/>
              </a:rPr>
              <a:t>INTEGRADA</a:t>
            </a:r>
          </a:p>
        </p:txBody>
      </p:sp>
      <p:sp>
        <p:nvSpPr>
          <p:cNvPr id="18438" name="Oval 3"/>
          <p:cNvSpPr>
            <a:spLocks noChangeArrowheads="1"/>
          </p:cNvSpPr>
          <p:nvPr/>
        </p:nvSpPr>
        <p:spPr bwMode="auto">
          <a:xfrm>
            <a:off x="3856038" y="2492375"/>
            <a:ext cx="2482850" cy="2265363"/>
          </a:xfrm>
          <a:prstGeom prst="ellipse">
            <a:avLst/>
          </a:prstGeom>
          <a:gradFill rotWithShape="0">
            <a:gsLst>
              <a:gs pos="0">
                <a:srgbClr val="FFFFFF"/>
              </a:gs>
              <a:gs pos="100000">
                <a:schemeClr val="bg2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C0C0C0"/>
            </a:solidFill>
            <a:round/>
            <a:headEnd/>
            <a:tailEnd/>
          </a:ln>
        </p:spPr>
        <p:txBody>
          <a:bodyPr wrap="none" anchor="ctr"/>
          <a:lstStyle/>
          <a:p>
            <a:pPr algn="ctr">
              <a:lnSpc>
                <a:spcPct val="120000"/>
              </a:lnSpc>
              <a:defRPr/>
            </a:pPr>
            <a:endParaRPr lang="es-ES" sz="2800" b="1">
              <a:latin typeface="+mj-lt"/>
            </a:endParaRPr>
          </a:p>
          <a:p>
            <a:pPr algn="ctr">
              <a:lnSpc>
                <a:spcPct val="120000"/>
              </a:lnSpc>
              <a:defRPr/>
            </a:pPr>
            <a:endParaRPr lang="es-ES" sz="2800" b="1">
              <a:latin typeface="+mj-lt"/>
            </a:endParaRPr>
          </a:p>
          <a:p>
            <a:pPr algn="ctr">
              <a:lnSpc>
                <a:spcPct val="120000"/>
              </a:lnSpc>
              <a:defRPr/>
            </a:pPr>
            <a:endParaRPr lang="es-ES" sz="2800" b="1">
              <a:latin typeface="+mj-lt"/>
            </a:endParaRPr>
          </a:p>
          <a:p>
            <a:pPr algn="ctr">
              <a:lnSpc>
                <a:spcPct val="120000"/>
              </a:lnSpc>
              <a:defRPr/>
            </a:pPr>
            <a:endParaRPr lang="es-ES" sz="2800" b="1">
              <a:latin typeface="+mj-lt"/>
            </a:endParaRPr>
          </a:p>
          <a:p>
            <a:pPr algn="ctr">
              <a:lnSpc>
                <a:spcPct val="120000"/>
              </a:lnSpc>
              <a:defRPr/>
            </a:pPr>
            <a:r>
              <a:rPr lang="es-ES" sz="2800" b="1">
                <a:latin typeface="+mj-lt"/>
              </a:rPr>
              <a:t> </a:t>
            </a:r>
          </a:p>
          <a:p>
            <a:pPr algn="ctr">
              <a:lnSpc>
                <a:spcPct val="120000"/>
              </a:lnSpc>
              <a:defRPr/>
            </a:pPr>
            <a:r>
              <a:rPr lang="es-ES" sz="2800" b="1">
                <a:latin typeface="+mj-lt"/>
              </a:rPr>
              <a:t>  </a:t>
            </a:r>
          </a:p>
        </p:txBody>
      </p:sp>
      <p:pic>
        <p:nvPicPr>
          <p:cNvPr id="10246" name="1 Imagen" descr="portada-UNEMES.jpg"/>
          <p:cNvPicPr>
            <a:picLocks noChangeAspect="1"/>
          </p:cNvPicPr>
          <p:nvPr/>
        </p:nvPicPr>
        <p:blipFill>
          <a:blip r:embed="rId3"/>
          <a:srcRect t="14610" r="43750" b="14426"/>
          <a:stretch>
            <a:fillRect/>
          </a:stretch>
        </p:blipFill>
        <p:spPr bwMode="auto">
          <a:xfrm>
            <a:off x="4333875" y="2997200"/>
            <a:ext cx="1660525" cy="1328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9" name="15 CuadroTexto"/>
          <p:cNvSpPr txBox="1">
            <a:spLocks noChangeArrowheads="1"/>
          </p:cNvSpPr>
          <p:nvPr/>
        </p:nvSpPr>
        <p:spPr bwMode="auto">
          <a:xfrm>
            <a:off x="179388" y="44450"/>
            <a:ext cx="6553200" cy="1077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es-MX" sz="3200" dirty="0">
                <a:latin typeface="+mj-lt"/>
              </a:rPr>
              <a:t>Red de atención a las Enfermedades Crónicas </a:t>
            </a:r>
          </a:p>
        </p:txBody>
      </p:sp>
      <p:sp>
        <p:nvSpPr>
          <p:cNvPr id="18" name="17 Flecha izquierda y derecha"/>
          <p:cNvSpPr/>
          <p:nvPr/>
        </p:nvSpPr>
        <p:spPr>
          <a:xfrm>
            <a:off x="3595688" y="3490913"/>
            <a:ext cx="471487" cy="266700"/>
          </a:xfrm>
          <a:prstGeom prst="leftRightArrow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MX">
              <a:latin typeface="+mj-lt"/>
            </a:endParaRPr>
          </a:p>
        </p:txBody>
      </p:sp>
      <p:sp>
        <p:nvSpPr>
          <p:cNvPr id="19" name="18 Flecha izquierda y derecha"/>
          <p:cNvSpPr/>
          <p:nvPr/>
        </p:nvSpPr>
        <p:spPr>
          <a:xfrm>
            <a:off x="6403975" y="3573463"/>
            <a:ext cx="738188" cy="266700"/>
          </a:xfrm>
          <a:prstGeom prst="leftRightArrow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MX">
              <a:latin typeface="+mj-lt"/>
            </a:endParaRPr>
          </a:p>
        </p:txBody>
      </p:sp>
      <p:sp>
        <p:nvSpPr>
          <p:cNvPr id="18443" name="22 CuadroTexto"/>
          <p:cNvSpPr txBox="1">
            <a:spLocks noChangeArrowheads="1"/>
          </p:cNvSpPr>
          <p:nvPr/>
        </p:nvSpPr>
        <p:spPr bwMode="auto">
          <a:xfrm>
            <a:off x="1000125" y="6072188"/>
            <a:ext cx="76644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es-MX" sz="2400" b="1" dirty="0">
                <a:latin typeface="+mj-lt"/>
              </a:rPr>
              <a:t>Desarrollo de competencias en habilidades clínicas</a:t>
            </a:r>
          </a:p>
        </p:txBody>
      </p:sp>
      <p:sp>
        <p:nvSpPr>
          <p:cNvPr id="18447" name="Oval 4"/>
          <p:cNvSpPr>
            <a:spLocks noChangeArrowheads="1"/>
          </p:cNvSpPr>
          <p:nvPr/>
        </p:nvSpPr>
        <p:spPr bwMode="auto">
          <a:xfrm>
            <a:off x="2082800" y="1765300"/>
            <a:ext cx="1476375" cy="1066800"/>
          </a:xfrm>
          <a:prstGeom prst="ellipse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r>
              <a:rPr lang="es-ES" sz="1600" b="1" dirty="0">
                <a:latin typeface="+mj-lt"/>
              </a:rPr>
              <a:t>Primer </a:t>
            </a:r>
          </a:p>
          <a:p>
            <a:pPr algn="ctr">
              <a:defRPr/>
            </a:pPr>
            <a:r>
              <a:rPr lang="es-ES" sz="1600" b="1" dirty="0">
                <a:latin typeface="+mj-lt"/>
              </a:rPr>
              <a:t>nivel de atención</a:t>
            </a:r>
          </a:p>
        </p:txBody>
      </p:sp>
      <p:sp>
        <p:nvSpPr>
          <p:cNvPr id="18448" name="18 CuadroTexto"/>
          <p:cNvSpPr txBox="1">
            <a:spLocks noChangeArrowheads="1"/>
          </p:cNvSpPr>
          <p:nvPr/>
        </p:nvSpPr>
        <p:spPr bwMode="auto">
          <a:xfrm>
            <a:off x="3595688" y="2173288"/>
            <a:ext cx="30226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es-MX" sz="2000" b="1" dirty="0">
                <a:latin typeface="+mj-lt"/>
              </a:rPr>
              <a:t>Jurisdicción Sanitaria</a:t>
            </a:r>
          </a:p>
        </p:txBody>
      </p:sp>
      <p:sp>
        <p:nvSpPr>
          <p:cNvPr id="18449" name="19 CuadroTexto"/>
          <p:cNvSpPr txBox="1">
            <a:spLocks noChangeArrowheads="1"/>
          </p:cNvSpPr>
          <p:nvPr/>
        </p:nvSpPr>
        <p:spPr bwMode="auto">
          <a:xfrm>
            <a:off x="4243388" y="2598738"/>
            <a:ext cx="1879600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es-ES" sz="2400" b="1" dirty="0">
                <a:solidFill>
                  <a:srgbClr val="FF0000"/>
                </a:solidFill>
                <a:latin typeface="+mj-lt"/>
              </a:rPr>
              <a:t>UNEMEs EC</a:t>
            </a:r>
          </a:p>
          <a:p>
            <a:pPr algn="ctr">
              <a:defRPr/>
            </a:pPr>
            <a:endParaRPr lang="es-ES" sz="2400" dirty="0">
              <a:solidFill>
                <a:srgbClr val="FF0000"/>
              </a:solidFill>
              <a:latin typeface="+mj-lt"/>
            </a:endParaRPr>
          </a:p>
        </p:txBody>
      </p:sp>
      <p:sp>
        <p:nvSpPr>
          <p:cNvPr id="20" name="Oval 4"/>
          <p:cNvSpPr>
            <a:spLocks noChangeArrowheads="1"/>
          </p:cNvSpPr>
          <p:nvPr/>
        </p:nvSpPr>
        <p:spPr bwMode="auto">
          <a:xfrm>
            <a:off x="2082800" y="3278188"/>
            <a:ext cx="1477963" cy="1065212"/>
          </a:xfrm>
          <a:prstGeom prst="ellipse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r>
              <a:rPr lang="es-ES" sz="1600" b="1" dirty="0">
                <a:latin typeface="+mj-lt"/>
              </a:rPr>
              <a:t>Primer </a:t>
            </a:r>
          </a:p>
          <a:p>
            <a:pPr algn="ctr">
              <a:defRPr/>
            </a:pPr>
            <a:r>
              <a:rPr lang="es-ES" sz="1600" b="1" dirty="0">
                <a:latin typeface="+mj-lt"/>
              </a:rPr>
              <a:t>nivel de atención</a:t>
            </a:r>
          </a:p>
        </p:txBody>
      </p:sp>
      <p:sp>
        <p:nvSpPr>
          <p:cNvPr id="22" name="Oval 4"/>
          <p:cNvSpPr>
            <a:spLocks noChangeArrowheads="1"/>
          </p:cNvSpPr>
          <p:nvPr/>
        </p:nvSpPr>
        <p:spPr bwMode="auto">
          <a:xfrm>
            <a:off x="2536825" y="4786313"/>
            <a:ext cx="1477963" cy="1065212"/>
          </a:xfrm>
          <a:prstGeom prst="ellipse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r>
              <a:rPr lang="es-ES" sz="1600" b="1" dirty="0">
                <a:latin typeface="+mj-lt"/>
              </a:rPr>
              <a:t>Primer </a:t>
            </a:r>
          </a:p>
          <a:p>
            <a:pPr algn="ctr">
              <a:defRPr/>
            </a:pPr>
            <a:r>
              <a:rPr lang="es-ES" sz="1600" b="1" dirty="0">
                <a:latin typeface="+mj-lt"/>
              </a:rPr>
              <a:t>nivel de atención</a:t>
            </a:r>
          </a:p>
        </p:txBody>
      </p:sp>
      <p:sp>
        <p:nvSpPr>
          <p:cNvPr id="18434" name="21 CuadroTexto"/>
          <p:cNvSpPr txBox="1">
            <a:spLocks noChangeArrowheads="1"/>
          </p:cNvSpPr>
          <p:nvPr/>
        </p:nvSpPr>
        <p:spPr bwMode="auto">
          <a:xfrm>
            <a:off x="3730625" y="1844675"/>
            <a:ext cx="283527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es-MX" sz="2000" b="1" dirty="0">
                <a:latin typeface="+mj-lt"/>
              </a:rPr>
              <a:t>Entidad  federativa </a:t>
            </a:r>
          </a:p>
        </p:txBody>
      </p:sp>
      <p:sp>
        <p:nvSpPr>
          <p:cNvPr id="10257" name="16 CuadroTexto"/>
          <p:cNvSpPr txBox="1">
            <a:spLocks noChangeArrowheads="1"/>
          </p:cNvSpPr>
          <p:nvPr/>
        </p:nvSpPr>
        <p:spPr bwMode="auto">
          <a:xfrm>
            <a:off x="3894138" y="5715000"/>
            <a:ext cx="355758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ES" b="1"/>
              <a:t>Referencia  y contrareferencia </a:t>
            </a:r>
          </a:p>
        </p:txBody>
      </p:sp>
      <p:sp>
        <p:nvSpPr>
          <p:cNvPr id="25" name="Oval 4"/>
          <p:cNvSpPr>
            <a:spLocks noChangeArrowheads="1"/>
          </p:cNvSpPr>
          <p:nvPr/>
        </p:nvSpPr>
        <p:spPr bwMode="auto">
          <a:xfrm>
            <a:off x="1012825" y="2640013"/>
            <a:ext cx="1635125" cy="1065212"/>
          </a:xfrm>
          <a:prstGeom prst="ellipse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r>
              <a:rPr lang="es-MX" sz="1600" b="1" dirty="0">
                <a:latin typeface="+mj-lt"/>
              </a:rPr>
              <a:t>GRUPOS DE AYUDA</a:t>
            </a:r>
          </a:p>
          <a:p>
            <a:pPr algn="ctr">
              <a:defRPr/>
            </a:pPr>
            <a:r>
              <a:rPr lang="es-MX" sz="1600" b="1" dirty="0">
                <a:latin typeface="+mj-lt"/>
              </a:rPr>
              <a:t> MUTUA</a:t>
            </a:r>
            <a:endParaRPr lang="es-ES" sz="1600" b="1" dirty="0">
              <a:latin typeface="+mj-lt"/>
            </a:endParaRPr>
          </a:p>
        </p:txBody>
      </p:sp>
      <p:sp>
        <p:nvSpPr>
          <p:cNvPr id="26" name="Oval 4"/>
          <p:cNvSpPr>
            <a:spLocks noChangeArrowheads="1"/>
          </p:cNvSpPr>
          <p:nvPr/>
        </p:nvSpPr>
        <p:spPr bwMode="auto">
          <a:xfrm>
            <a:off x="1003300" y="4225925"/>
            <a:ext cx="1646238" cy="1065213"/>
          </a:xfrm>
          <a:prstGeom prst="ellipse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r>
              <a:rPr lang="es-MX" sz="1600" b="1" dirty="0">
                <a:latin typeface="+mj-lt"/>
              </a:rPr>
              <a:t>GRUPOS DE AYUDA</a:t>
            </a:r>
          </a:p>
          <a:p>
            <a:pPr algn="ctr">
              <a:defRPr/>
            </a:pPr>
            <a:r>
              <a:rPr lang="es-MX" sz="1600" b="1" dirty="0">
                <a:latin typeface="+mj-lt"/>
              </a:rPr>
              <a:t>MTUA</a:t>
            </a:r>
            <a:endParaRPr lang="es-ES" sz="1600" b="1" dirty="0">
              <a:latin typeface="+mj-lt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1 Imagen" descr="portada-UNEMES.jpg"/>
          <p:cNvPicPr>
            <a:picLocks noChangeAspect="1"/>
          </p:cNvPicPr>
          <p:nvPr/>
        </p:nvPicPr>
        <p:blipFill>
          <a:blip r:embed="rId2"/>
          <a:srcRect t="14610" r="43750" b="14426"/>
          <a:stretch>
            <a:fillRect/>
          </a:stretch>
        </p:blipFill>
        <p:spPr bwMode="auto">
          <a:xfrm>
            <a:off x="428625" y="1500188"/>
            <a:ext cx="3241675" cy="325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4 Rectángulo"/>
          <p:cNvSpPr>
            <a:spLocks noChangeArrowheads="1"/>
          </p:cNvSpPr>
          <p:nvPr/>
        </p:nvSpPr>
        <p:spPr bwMode="auto">
          <a:xfrm>
            <a:off x="0" y="66675"/>
            <a:ext cx="6804025" cy="157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es-MX" sz="3200" dirty="0">
                <a:latin typeface="+mj-lt"/>
              </a:rPr>
              <a:t>UNEMEs EC </a:t>
            </a:r>
          </a:p>
          <a:p>
            <a:pPr algn="ctr">
              <a:defRPr/>
            </a:pPr>
            <a:r>
              <a:rPr lang="es-MX" sz="3200" dirty="0">
                <a:latin typeface="+mj-lt"/>
              </a:rPr>
              <a:t>Atención Multidisciplinaria</a:t>
            </a:r>
          </a:p>
          <a:p>
            <a:pPr algn="ctr">
              <a:defRPr/>
            </a:pPr>
            <a:endParaRPr lang="es-ES" sz="3200" dirty="0">
              <a:latin typeface="+mj-lt"/>
            </a:endParaRPr>
          </a:p>
        </p:txBody>
      </p:sp>
      <p:sp>
        <p:nvSpPr>
          <p:cNvPr id="8196" name="4 CuadroTexto"/>
          <p:cNvSpPr txBox="1">
            <a:spLocks noChangeArrowheads="1"/>
          </p:cNvSpPr>
          <p:nvPr/>
        </p:nvSpPr>
        <p:spPr bwMode="auto">
          <a:xfrm>
            <a:off x="3924300" y="1485900"/>
            <a:ext cx="5040313" cy="452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77800" indent="-177800" algn="just">
              <a:buFont typeface="Arial" pitchFamily="34" charset="0"/>
              <a:buChar char="•"/>
            </a:pPr>
            <a:r>
              <a:rPr lang="es-MX"/>
              <a:t>Atención médica </a:t>
            </a:r>
            <a:r>
              <a:rPr lang="es-MX" b="1">
                <a:solidFill>
                  <a:srgbClr val="00B050"/>
                </a:solidFill>
              </a:rPr>
              <a:t>especializada.</a:t>
            </a:r>
          </a:p>
          <a:p>
            <a:pPr marL="177800" indent="-177800" algn="just">
              <a:buFont typeface="Arial" pitchFamily="34" charset="0"/>
              <a:buChar char="•"/>
            </a:pPr>
            <a:endParaRPr lang="es-MX"/>
          </a:p>
          <a:p>
            <a:pPr marL="177800" indent="-177800" algn="just">
              <a:buFont typeface="Arial" pitchFamily="34" charset="0"/>
              <a:buChar char="•"/>
            </a:pPr>
            <a:r>
              <a:rPr lang="es-MX"/>
              <a:t>Plan de cuidados de </a:t>
            </a:r>
            <a:r>
              <a:rPr lang="es-MX" b="1">
                <a:solidFill>
                  <a:srgbClr val="00B050"/>
                </a:solidFill>
              </a:rPr>
              <a:t>Enfermería</a:t>
            </a:r>
            <a:r>
              <a:rPr lang="es-MX"/>
              <a:t> (desarrollo de habilidades para el autocuidado)</a:t>
            </a:r>
          </a:p>
          <a:p>
            <a:pPr marL="177800" indent="-177800" algn="just">
              <a:buFont typeface="Arial" pitchFamily="34" charset="0"/>
              <a:buChar char="•"/>
            </a:pPr>
            <a:endParaRPr lang="es-MX"/>
          </a:p>
          <a:p>
            <a:pPr marL="177800" indent="-177800" algn="just">
              <a:buFont typeface="Arial" pitchFamily="34" charset="0"/>
              <a:buChar char="•"/>
            </a:pPr>
            <a:r>
              <a:rPr lang="es-MX"/>
              <a:t>Plan de </a:t>
            </a:r>
            <a:r>
              <a:rPr lang="es-MX" b="1">
                <a:solidFill>
                  <a:srgbClr val="00B050"/>
                </a:solidFill>
              </a:rPr>
              <a:t>Alimentación</a:t>
            </a:r>
            <a:r>
              <a:rPr lang="es-MX"/>
              <a:t> individualizado, adecuado a las condiciones socioculturales.</a:t>
            </a:r>
          </a:p>
          <a:p>
            <a:pPr marL="177800" indent="-177800" algn="just">
              <a:buFont typeface="Arial" pitchFamily="34" charset="0"/>
              <a:buChar char="•"/>
            </a:pPr>
            <a:endParaRPr lang="es-MX">
              <a:solidFill>
                <a:srgbClr val="FF0000"/>
              </a:solidFill>
            </a:endParaRPr>
          </a:p>
          <a:p>
            <a:pPr marL="177800" indent="-177800" algn="just">
              <a:buFont typeface="Arial" pitchFamily="34" charset="0"/>
              <a:buChar char="•"/>
            </a:pPr>
            <a:r>
              <a:rPr lang="es-MX"/>
              <a:t>Atención </a:t>
            </a:r>
            <a:r>
              <a:rPr lang="es-MX" b="1">
                <a:solidFill>
                  <a:srgbClr val="00B050"/>
                </a:solidFill>
              </a:rPr>
              <a:t>Psicológica</a:t>
            </a:r>
            <a:r>
              <a:rPr lang="es-MX">
                <a:solidFill>
                  <a:srgbClr val="FF0000"/>
                </a:solidFill>
              </a:rPr>
              <a:t> </a:t>
            </a:r>
            <a:r>
              <a:rPr lang="es-MX"/>
              <a:t>para lograr la </a:t>
            </a:r>
            <a:r>
              <a:rPr lang="es-MX" b="1">
                <a:solidFill>
                  <a:srgbClr val="00B050"/>
                </a:solidFill>
              </a:rPr>
              <a:t>adherencia al tratamiento </a:t>
            </a:r>
            <a:r>
              <a:rPr lang="es-MX"/>
              <a:t>y el desarrollo de </a:t>
            </a:r>
            <a:r>
              <a:rPr lang="es-MX" b="1">
                <a:solidFill>
                  <a:srgbClr val="00B050"/>
                </a:solidFill>
              </a:rPr>
              <a:t>habilidades de vida en el paciente.</a:t>
            </a:r>
          </a:p>
          <a:p>
            <a:pPr marL="177800" indent="-177800" algn="just">
              <a:buFont typeface="Arial" pitchFamily="34" charset="0"/>
              <a:buChar char="•"/>
            </a:pPr>
            <a:endParaRPr lang="es-MX">
              <a:solidFill>
                <a:srgbClr val="FF0000"/>
              </a:solidFill>
            </a:endParaRPr>
          </a:p>
          <a:p>
            <a:pPr marL="177800" indent="-177800" algn="just">
              <a:buFont typeface="Arial" pitchFamily="34" charset="0"/>
              <a:buChar char="•"/>
            </a:pPr>
            <a:r>
              <a:rPr lang="es-MX"/>
              <a:t>Identificación de necesidades </a:t>
            </a:r>
            <a:r>
              <a:rPr lang="es-MX" b="1">
                <a:solidFill>
                  <a:srgbClr val="00B050"/>
                </a:solidFill>
              </a:rPr>
              <a:t>sociales.</a:t>
            </a:r>
          </a:p>
          <a:p>
            <a:pPr marL="177800" indent="-177800" algn="just">
              <a:buFont typeface="Arial" pitchFamily="34" charset="0"/>
              <a:buChar char="•"/>
            </a:pPr>
            <a:endParaRPr lang="es-MX"/>
          </a:p>
          <a:p>
            <a:pPr marL="177800" indent="-177800" algn="just">
              <a:buFont typeface="Arial" pitchFamily="34" charset="0"/>
              <a:buChar char="•"/>
            </a:pPr>
            <a:r>
              <a:rPr lang="es-MX"/>
              <a:t>Planes individualizados de </a:t>
            </a:r>
            <a:r>
              <a:rPr lang="es-MX" b="1">
                <a:solidFill>
                  <a:srgbClr val="00B050"/>
                </a:solidFill>
              </a:rPr>
              <a:t>Actividad Física.</a:t>
            </a:r>
          </a:p>
          <a:p>
            <a:pPr marL="177800" indent="-177800" algn="just">
              <a:buFont typeface="Arial" pitchFamily="34" charset="0"/>
              <a:buChar char="•"/>
            </a:pPr>
            <a:endParaRPr lang="es-ES"/>
          </a:p>
        </p:txBody>
      </p:sp>
      <p:sp>
        <p:nvSpPr>
          <p:cNvPr id="6" name="5 CuadroTexto"/>
          <p:cNvSpPr txBox="1"/>
          <p:nvPr/>
        </p:nvSpPr>
        <p:spPr>
          <a:xfrm>
            <a:off x="250825" y="6000750"/>
            <a:ext cx="8642350" cy="400050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es-MX" sz="2000" b="1" i="1" dirty="0">
                <a:solidFill>
                  <a:schemeClr val="bg1"/>
                </a:solidFill>
                <a:latin typeface="Arial" pitchFamily="34" charset="0"/>
              </a:rPr>
              <a:t>Atención clínica basada en evidencias (</a:t>
            </a:r>
            <a:r>
              <a:rPr lang="es-MX" sz="2000" b="1" i="1" dirty="0" err="1">
                <a:solidFill>
                  <a:schemeClr val="bg1"/>
                </a:solidFill>
                <a:latin typeface="Arial" pitchFamily="34" charset="0"/>
              </a:rPr>
              <a:t>GPC</a:t>
            </a:r>
            <a:r>
              <a:rPr lang="es-MX" sz="2000" b="1" i="1" dirty="0">
                <a:solidFill>
                  <a:schemeClr val="bg1"/>
                </a:solidFill>
                <a:latin typeface="Arial" pitchFamily="34" charset="0"/>
              </a:rPr>
              <a:t>, Protocolos de atención)</a:t>
            </a:r>
            <a:endParaRPr lang="es-ES" sz="2000" b="1" i="1" dirty="0">
              <a:solidFill>
                <a:schemeClr val="bg1"/>
              </a:solidFill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3" descr="C:\Users\Andres Vazquez\Favorites\Zacatecas\Zacatecas-2\DSC02895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810250" y="1214438"/>
            <a:ext cx="3333750" cy="2500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19" name="Picture 2" descr="IMG0004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864350" y="5143500"/>
            <a:ext cx="2279650" cy="171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1 Título"/>
          <p:cNvSpPr txBox="1">
            <a:spLocks/>
          </p:cNvSpPr>
          <p:nvPr/>
        </p:nvSpPr>
        <p:spPr bwMode="auto">
          <a:xfrm>
            <a:off x="714375" y="0"/>
            <a:ext cx="8229600" cy="90805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algn="ctr" eaLnBrk="0" hangingPunct="0">
              <a:defRPr/>
            </a:pPr>
            <a:r>
              <a:rPr lang="es-MX" sz="3200">
                <a:solidFill>
                  <a:schemeClr val="bg1"/>
                </a:solidFill>
                <a:latin typeface="+mj-lt"/>
                <a:ea typeface="+mj-ea"/>
                <a:cs typeface="+mj-cs"/>
              </a:rPr>
              <a:t>Equipamiento UNEME EC</a:t>
            </a:r>
            <a:endParaRPr lang="es-MX" sz="3200" dirty="0">
              <a:solidFill>
                <a:schemeClr val="bg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10245" name="2 Marcador de contenido"/>
          <p:cNvSpPr txBox="1">
            <a:spLocks/>
          </p:cNvSpPr>
          <p:nvPr/>
        </p:nvSpPr>
        <p:spPr bwMode="auto">
          <a:xfrm>
            <a:off x="0" y="2492375"/>
            <a:ext cx="7200900" cy="51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just" eaLnBrk="0" hangingPunct="0">
              <a:spcBef>
                <a:spcPct val="20000"/>
              </a:spcBef>
              <a:buFont typeface="Arial" charset="0"/>
              <a:buChar char="•"/>
              <a:defRPr/>
            </a:pPr>
            <a:r>
              <a:rPr lang="es-MX" b="1" dirty="0">
                <a:latin typeface="+mj-lt"/>
                <a:cs typeface="Arial" charset="0"/>
              </a:rPr>
              <a:t>Analizador de muestras Cobas C-111</a:t>
            </a:r>
          </a:p>
          <a:p>
            <a:pPr marL="1600200" lvl="3" indent="-228600" algn="just" eaLnBrk="0" hangingPunct="0">
              <a:spcBef>
                <a:spcPct val="20000"/>
              </a:spcBef>
              <a:buFont typeface="Arial" charset="0"/>
              <a:buChar char="–"/>
              <a:defRPr/>
            </a:pPr>
            <a:r>
              <a:rPr lang="es-MX" b="1" dirty="0">
                <a:latin typeface="+mj-lt"/>
                <a:cs typeface="Arial" charset="0"/>
              </a:rPr>
              <a:t>Colesterol Total</a:t>
            </a:r>
          </a:p>
          <a:p>
            <a:pPr marL="1600200" lvl="3" indent="-228600" algn="just" eaLnBrk="0" hangingPunct="0">
              <a:spcBef>
                <a:spcPct val="20000"/>
              </a:spcBef>
              <a:buFont typeface="Arial" charset="0"/>
              <a:buChar char="–"/>
              <a:defRPr/>
            </a:pPr>
            <a:r>
              <a:rPr lang="es-MX" b="1" dirty="0">
                <a:latin typeface="+mj-lt"/>
                <a:cs typeface="Arial" charset="0"/>
              </a:rPr>
              <a:t>Colesterol HDL</a:t>
            </a:r>
          </a:p>
          <a:p>
            <a:pPr marL="1600200" lvl="3" indent="-228600" algn="just" eaLnBrk="0" hangingPunct="0">
              <a:spcBef>
                <a:spcPct val="20000"/>
              </a:spcBef>
              <a:buFont typeface="Arial" charset="0"/>
              <a:buChar char="–"/>
              <a:defRPr/>
            </a:pPr>
            <a:r>
              <a:rPr lang="es-MX" b="1" dirty="0">
                <a:latin typeface="+mj-lt"/>
                <a:cs typeface="Arial" charset="0"/>
              </a:rPr>
              <a:t>Triglicéridos</a:t>
            </a:r>
          </a:p>
          <a:p>
            <a:pPr marL="1600200" lvl="3" indent="-228600" algn="just" eaLnBrk="0" hangingPunct="0">
              <a:spcBef>
                <a:spcPct val="20000"/>
              </a:spcBef>
              <a:buFont typeface="Arial" charset="0"/>
              <a:buChar char="–"/>
              <a:defRPr/>
            </a:pPr>
            <a:r>
              <a:rPr lang="es-MX" b="1" dirty="0">
                <a:latin typeface="+mj-lt"/>
                <a:cs typeface="Arial" charset="0"/>
              </a:rPr>
              <a:t>Glucosa sérica</a:t>
            </a:r>
          </a:p>
          <a:p>
            <a:pPr marL="1600200" lvl="3" indent="-228600" algn="just" eaLnBrk="0" hangingPunct="0">
              <a:spcBef>
                <a:spcPct val="20000"/>
              </a:spcBef>
              <a:buFont typeface="Arial" charset="0"/>
              <a:buChar char="–"/>
              <a:defRPr/>
            </a:pPr>
            <a:r>
              <a:rPr lang="es-MX" b="1" dirty="0">
                <a:latin typeface="+mj-lt"/>
                <a:cs typeface="Arial" charset="0"/>
              </a:rPr>
              <a:t>HbA1c</a:t>
            </a:r>
          </a:p>
          <a:p>
            <a:pPr marL="1600200" lvl="3" indent="-228600" algn="just" eaLnBrk="0" hangingPunct="0">
              <a:spcBef>
                <a:spcPct val="20000"/>
              </a:spcBef>
              <a:buFont typeface="Arial" charset="0"/>
              <a:buChar char="–"/>
              <a:defRPr/>
            </a:pPr>
            <a:r>
              <a:rPr lang="es-MX" b="1" dirty="0" err="1">
                <a:latin typeface="+mj-lt"/>
                <a:cs typeface="Arial" charset="0"/>
              </a:rPr>
              <a:t>Creatinina</a:t>
            </a:r>
            <a:endParaRPr lang="es-MX" b="1" dirty="0">
              <a:latin typeface="+mj-lt"/>
              <a:cs typeface="Arial" charset="0"/>
            </a:endParaRPr>
          </a:p>
          <a:p>
            <a:pPr marL="1600200" lvl="3" indent="-228600" algn="just" eaLnBrk="0" hangingPunct="0">
              <a:spcBef>
                <a:spcPct val="20000"/>
              </a:spcBef>
              <a:defRPr/>
            </a:pPr>
            <a:endParaRPr lang="es-MX" b="1" dirty="0">
              <a:latin typeface="+mj-lt"/>
              <a:cs typeface="Arial" charset="0"/>
            </a:endParaRPr>
          </a:p>
          <a:p>
            <a:pPr marL="342900" indent="-342900" algn="just" eaLnBrk="0" hangingPunct="0">
              <a:spcBef>
                <a:spcPct val="20000"/>
              </a:spcBef>
              <a:buFont typeface="Arial" charset="0"/>
              <a:buChar char="•"/>
              <a:defRPr/>
            </a:pPr>
            <a:r>
              <a:rPr lang="es-MX" b="1" dirty="0" err="1">
                <a:latin typeface="+mj-lt"/>
                <a:cs typeface="Arial" charset="0"/>
              </a:rPr>
              <a:t>Microalbuminuria</a:t>
            </a:r>
            <a:r>
              <a:rPr lang="es-MX" b="1" dirty="0">
                <a:latin typeface="+mj-lt"/>
                <a:cs typeface="Arial" charset="0"/>
              </a:rPr>
              <a:t> (</a:t>
            </a:r>
            <a:r>
              <a:rPr lang="es-MX" b="1" dirty="0" err="1">
                <a:latin typeface="+mj-lt"/>
                <a:cs typeface="Arial" charset="0"/>
              </a:rPr>
              <a:t>micraltest</a:t>
            </a:r>
            <a:r>
              <a:rPr lang="es-MX" b="1" dirty="0">
                <a:latin typeface="+mj-lt"/>
                <a:cs typeface="Arial" charset="0"/>
              </a:rPr>
              <a:t>)</a:t>
            </a:r>
          </a:p>
          <a:p>
            <a:pPr marL="342900" indent="-342900" algn="just" eaLnBrk="0" hangingPunct="0">
              <a:spcBef>
                <a:spcPct val="20000"/>
              </a:spcBef>
              <a:buFont typeface="Arial" charset="0"/>
              <a:buChar char="•"/>
              <a:defRPr/>
            </a:pPr>
            <a:r>
              <a:rPr lang="es-MX" b="1" dirty="0">
                <a:latin typeface="+mj-lt"/>
                <a:cs typeface="Arial" charset="0"/>
              </a:rPr>
              <a:t>Equipo de </a:t>
            </a:r>
            <a:r>
              <a:rPr lang="es-MX" b="1" dirty="0" err="1">
                <a:latin typeface="+mj-lt"/>
                <a:cs typeface="Arial" charset="0"/>
              </a:rPr>
              <a:t>impedanciocardiografía</a:t>
            </a:r>
            <a:r>
              <a:rPr lang="es-MX" b="1" dirty="0">
                <a:latin typeface="+mj-lt"/>
                <a:cs typeface="Arial" charset="0"/>
              </a:rPr>
              <a:t>*</a:t>
            </a:r>
          </a:p>
          <a:p>
            <a:pPr marL="342900" indent="-342900" algn="just" eaLnBrk="0" hangingPunct="0">
              <a:spcBef>
                <a:spcPct val="20000"/>
              </a:spcBef>
              <a:buFont typeface="Arial" charset="0"/>
              <a:buChar char="•"/>
              <a:defRPr/>
            </a:pPr>
            <a:r>
              <a:rPr lang="es-MX" b="1" dirty="0">
                <a:latin typeface="+mj-lt"/>
                <a:cs typeface="Arial" charset="0"/>
              </a:rPr>
              <a:t>Electrocardiograma*</a:t>
            </a:r>
          </a:p>
          <a:p>
            <a:pPr marL="342900" indent="-342900" algn="just" eaLnBrk="0" hangingPunct="0">
              <a:spcBef>
                <a:spcPct val="20000"/>
              </a:spcBef>
              <a:buFont typeface="Arial" charset="0"/>
              <a:buChar char="•"/>
              <a:defRPr/>
            </a:pPr>
            <a:r>
              <a:rPr lang="es-MX" b="1" dirty="0">
                <a:latin typeface="+mj-lt"/>
                <a:cs typeface="Arial" charset="0"/>
              </a:rPr>
              <a:t>Instrumentos de valoración podológica (martillo, diapasón, monofilamento)</a:t>
            </a:r>
          </a:p>
          <a:p>
            <a:pPr marL="342900" indent="-342900" algn="just" eaLnBrk="0" hangingPunct="0">
              <a:spcBef>
                <a:spcPct val="20000"/>
              </a:spcBef>
              <a:buFont typeface="Arial" charset="0"/>
              <a:buNone/>
              <a:defRPr/>
            </a:pPr>
            <a:r>
              <a:rPr lang="es-MX" b="1" dirty="0">
                <a:latin typeface="+mj-lt"/>
                <a:cs typeface="Arial" charset="0"/>
              </a:rPr>
              <a:t> </a:t>
            </a:r>
          </a:p>
          <a:p>
            <a:pPr marL="342900" indent="-342900" algn="just" eaLnBrk="0" hangingPunct="0">
              <a:spcBef>
                <a:spcPct val="20000"/>
              </a:spcBef>
              <a:buFont typeface="Arial" charset="0"/>
              <a:buNone/>
              <a:defRPr/>
            </a:pPr>
            <a:endParaRPr lang="es-MX" b="1" dirty="0">
              <a:latin typeface="+mj-lt"/>
              <a:cs typeface="Arial" charset="0"/>
            </a:endParaRPr>
          </a:p>
          <a:p>
            <a:pPr marL="342900" indent="-342900" algn="just" eaLnBrk="0" hangingPunct="0">
              <a:spcBef>
                <a:spcPct val="20000"/>
              </a:spcBef>
              <a:buFont typeface="Arial" charset="0"/>
              <a:buChar char="•"/>
              <a:defRPr/>
            </a:pPr>
            <a:endParaRPr lang="es-MX" b="1" dirty="0">
              <a:latin typeface="+mj-lt"/>
              <a:cs typeface="Arial" charset="0"/>
            </a:endParaRPr>
          </a:p>
        </p:txBody>
      </p:sp>
      <p:sp>
        <p:nvSpPr>
          <p:cNvPr id="8" name="7 CuadroTexto"/>
          <p:cNvSpPr txBox="1"/>
          <p:nvPr/>
        </p:nvSpPr>
        <p:spPr>
          <a:xfrm>
            <a:off x="0" y="1125538"/>
            <a:ext cx="5572125" cy="1323975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es-ES" sz="2000" b="1" i="1" dirty="0">
                <a:solidFill>
                  <a:schemeClr val="bg1"/>
                </a:solidFill>
              </a:rPr>
              <a:t>Estudios de laboratorio y gabinete realizados </a:t>
            </a:r>
          </a:p>
          <a:p>
            <a:pPr>
              <a:defRPr/>
            </a:pPr>
            <a:r>
              <a:rPr lang="es-ES" sz="2000" b="1" i="1" dirty="0">
                <a:solidFill>
                  <a:schemeClr val="bg1"/>
                </a:solidFill>
              </a:rPr>
              <a:t>en la misma  unidad a todo paciente que ingresa a la UNEMEs EC , con resultados el mismo día y  con monitoreo posterior.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144 CuadroTexto"/>
          <p:cNvSpPr txBox="1">
            <a:spLocks noChangeArrowheads="1"/>
          </p:cNvSpPr>
          <p:nvPr/>
        </p:nvSpPr>
        <p:spPr bwMode="auto">
          <a:xfrm>
            <a:off x="77503" y="1013251"/>
            <a:ext cx="4153303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/>
            <a:r>
              <a:rPr lang="es-MX" sz="1600" b="1" dirty="0">
                <a:solidFill>
                  <a:srgbClr val="FF0000"/>
                </a:solidFill>
                <a:latin typeface="Soberana Sans Light" pitchFamily="50" charset="0"/>
                <a:cs typeface="Arial" pitchFamily="34" charset="0"/>
              </a:rPr>
              <a:t>100</a:t>
            </a:r>
            <a:r>
              <a:rPr lang="es-MX" sz="1600" b="1" dirty="0">
                <a:solidFill>
                  <a:srgbClr val="009900"/>
                </a:solidFill>
                <a:latin typeface="Soberana Sans Light" pitchFamily="50" charset="0"/>
                <a:cs typeface="Arial" pitchFamily="34" charset="0"/>
              </a:rPr>
              <a:t> </a:t>
            </a:r>
            <a:r>
              <a:rPr lang="es-MX" sz="1600" dirty="0" smtClean="0">
                <a:solidFill>
                  <a:srgbClr val="009900"/>
                </a:solidFill>
                <a:latin typeface="Soberana Sans Light" pitchFamily="50" charset="0"/>
                <a:cs typeface="Arial" pitchFamily="34" charset="0"/>
              </a:rPr>
              <a:t>Unidades de Especialidades Médicas en Enfermedades Crónicas </a:t>
            </a:r>
            <a:r>
              <a:rPr lang="es-MX" sz="1600" b="1" dirty="0" smtClean="0">
                <a:solidFill>
                  <a:srgbClr val="FF0000"/>
                </a:solidFill>
                <a:latin typeface="Soberana Sans Light" pitchFamily="50" charset="0"/>
                <a:cs typeface="Arial" pitchFamily="34" charset="0"/>
              </a:rPr>
              <a:t>(</a:t>
            </a:r>
            <a:r>
              <a:rPr lang="es-MX" sz="1600" b="1" dirty="0" err="1" smtClean="0">
                <a:solidFill>
                  <a:srgbClr val="FF0000"/>
                </a:solidFill>
                <a:latin typeface="Soberana Sans Light" pitchFamily="50" charset="0"/>
                <a:cs typeface="Arial" pitchFamily="34" charset="0"/>
              </a:rPr>
              <a:t>UNEMEs</a:t>
            </a:r>
            <a:r>
              <a:rPr lang="es-MX" sz="1600" b="1" dirty="0" smtClean="0">
                <a:solidFill>
                  <a:srgbClr val="FF0000"/>
                </a:solidFill>
                <a:latin typeface="Soberana Sans Light" pitchFamily="50" charset="0"/>
                <a:cs typeface="Arial" pitchFamily="34" charset="0"/>
              </a:rPr>
              <a:t> EC)</a:t>
            </a:r>
            <a:r>
              <a:rPr lang="es-MX" sz="1600" b="1" dirty="0" smtClean="0">
                <a:solidFill>
                  <a:srgbClr val="009900"/>
                </a:solidFill>
                <a:latin typeface="Soberana Sans Light" pitchFamily="50" charset="0"/>
                <a:cs typeface="Arial" pitchFamily="34" charset="0"/>
              </a:rPr>
              <a:t> </a:t>
            </a:r>
            <a:r>
              <a:rPr lang="es-MX" sz="1600" dirty="0" smtClean="0">
                <a:solidFill>
                  <a:srgbClr val="009900"/>
                </a:solidFill>
                <a:latin typeface="Soberana Sans Light" pitchFamily="50" charset="0"/>
                <a:cs typeface="Arial" pitchFamily="34" charset="0"/>
              </a:rPr>
              <a:t>,e n 29 entidades</a:t>
            </a:r>
            <a:r>
              <a:rPr lang="es-MX" sz="1600" i="1" dirty="0">
                <a:solidFill>
                  <a:srgbClr val="009900"/>
                </a:solidFill>
                <a:latin typeface="Calibri" pitchFamily="34" charset="0"/>
                <a:cs typeface="Arial" pitchFamily="34" charset="0"/>
              </a:rPr>
              <a:t>	</a:t>
            </a:r>
            <a:endParaRPr lang="es-ES" sz="1600" i="1" dirty="0">
              <a:solidFill>
                <a:srgbClr val="009900"/>
              </a:solidFill>
              <a:latin typeface="Calibri" pitchFamily="34" charset="0"/>
              <a:cs typeface="Arial" pitchFamily="34" charset="0"/>
            </a:endParaRPr>
          </a:p>
        </p:txBody>
      </p:sp>
      <p:sp>
        <p:nvSpPr>
          <p:cNvPr id="15364" name="145 CuadroTexto"/>
          <p:cNvSpPr txBox="1">
            <a:spLocks noChangeArrowheads="1"/>
          </p:cNvSpPr>
          <p:nvPr/>
        </p:nvSpPr>
        <p:spPr bwMode="auto">
          <a:xfrm>
            <a:off x="4500563" y="1428750"/>
            <a:ext cx="4213225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ES" sz="1400" b="1" i="1" dirty="0">
                <a:solidFill>
                  <a:srgbClr val="595959"/>
                </a:solidFill>
                <a:latin typeface="Soberana Sans Light" pitchFamily="50" charset="0"/>
                <a:cs typeface="Arial" pitchFamily="34" charset="0"/>
              </a:rPr>
              <a:t>Número de pacientes que reciben atención </a:t>
            </a:r>
            <a:r>
              <a:rPr lang="es-ES" sz="1400" b="1" i="1" dirty="0" err="1">
                <a:solidFill>
                  <a:srgbClr val="FF0000"/>
                </a:solidFill>
                <a:latin typeface="Soberana Sans Light" pitchFamily="50" charset="0"/>
                <a:cs typeface="Arial" pitchFamily="34" charset="0"/>
              </a:rPr>
              <a:t>UNEMEs</a:t>
            </a:r>
            <a:r>
              <a:rPr lang="es-ES" sz="1400" b="1" i="1" dirty="0">
                <a:solidFill>
                  <a:srgbClr val="FF0000"/>
                </a:solidFill>
                <a:latin typeface="Soberana Sans Light" pitchFamily="50" charset="0"/>
                <a:cs typeface="Arial" pitchFamily="34" charset="0"/>
              </a:rPr>
              <a:t> EC</a:t>
            </a:r>
          </a:p>
        </p:txBody>
      </p:sp>
      <p:sp>
        <p:nvSpPr>
          <p:cNvPr id="8" name="7 CuadroTexto"/>
          <p:cNvSpPr txBox="1"/>
          <p:nvPr/>
        </p:nvSpPr>
        <p:spPr>
          <a:xfrm>
            <a:off x="3617568" y="2706082"/>
            <a:ext cx="400110" cy="1485979"/>
          </a:xfrm>
          <a:prstGeom prst="rect">
            <a:avLst/>
          </a:prstGeom>
          <a:noFill/>
        </p:spPr>
        <p:txBody>
          <a:bodyPr vert="vert270" anchor="ctr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MX" sz="1400" b="1" dirty="0">
                <a:solidFill>
                  <a:srgbClr val="C00000"/>
                </a:solidFill>
                <a:latin typeface="+mn-lt"/>
                <a:cs typeface="Arial" charset="0"/>
              </a:rPr>
              <a:t>Pacientes</a:t>
            </a:r>
            <a:endParaRPr lang="es-ES" sz="1400" b="1" dirty="0">
              <a:solidFill>
                <a:srgbClr val="C00000"/>
              </a:solidFill>
              <a:latin typeface="+mn-lt"/>
              <a:cs typeface="Arial" charset="0"/>
            </a:endParaRPr>
          </a:p>
        </p:txBody>
      </p:sp>
      <p:sp>
        <p:nvSpPr>
          <p:cNvPr id="2055" name="141 CuadroTexto"/>
          <p:cNvSpPr txBox="1">
            <a:spLocks noChangeArrowheads="1"/>
          </p:cNvSpPr>
          <p:nvPr/>
        </p:nvSpPr>
        <p:spPr bwMode="auto">
          <a:xfrm>
            <a:off x="142875" y="5202736"/>
            <a:ext cx="8715375" cy="1323439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355600" indent="-355600" algn="just">
              <a:buFont typeface="Wingdings" pitchFamily="2" charset="2"/>
              <a:buChar char="§"/>
              <a:defRPr/>
            </a:pPr>
            <a:r>
              <a:rPr lang="es-ES" sz="1600" b="1" dirty="0" smtClean="0">
                <a:solidFill>
                  <a:schemeClr val="tx1"/>
                </a:solidFill>
                <a:latin typeface="Soberana Sans Light" pitchFamily="50" charset="0"/>
                <a:cs typeface="Arial" pitchFamily="34" charset="0"/>
              </a:rPr>
              <a:t>62,220  </a:t>
            </a:r>
            <a:r>
              <a:rPr lang="es-ES" sz="1600" b="1" dirty="0">
                <a:solidFill>
                  <a:schemeClr val="tx1"/>
                </a:solidFill>
                <a:latin typeface="Soberana Sans Light" pitchFamily="50" charset="0"/>
                <a:cs typeface="Arial" pitchFamily="34" charset="0"/>
              </a:rPr>
              <a:t>Pacientes que  han reciben atención integral e interdisciplinaria  </a:t>
            </a:r>
          </a:p>
          <a:p>
            <a:pPr marL="355600" indent="-355600" algn="just">
              <a:buFont typeface="Wingdings" pitchFamily="2" charset="2"/>
              <a:buChar char="§"/>
              <a:defRPr/>
            </a:pPr>
            <a:r>
              <a:rPr lang="es-ES" sz="1600" b="1" dirty="0" smtClean="0">
                <a:solidFill>
                  <a:schemeClr val="tx1"/>
                </a:solidFill>
                <a:latin typeface="Soberana Sans Light" pitchFamily="50" charset="0"/>
                <a:cs typeface="Arial" pitchFamily="34" charset="0"/>
              </a:rPr>
              <a:t>137 </a:t>
            </a:r>
            <a:r>
              <a:rPr lang="es-ES" sz="1600" b="1" dirty="0">
                <a:solidFill>
                  <a:schemeClr val="tx1"/>
                </a:solidFill>
                <a:latin typeface="Soberana Sans Light" pitchFamily="50" charset="0"/>
                <a:cs typeface="Arial" pitchFamily="34" charset="0"/>
              </a:rPr>
              <a:t>Grupos preventivos formados y funcionando </a:t>
            </a:r>
          </a:p>
          <a:p>
            <a:pPr marL="355600" indent="-355600" algn="just">
              <a:buFont typeface="Wingdings" pitchFamily="2" charset="2"/>
              <a:buChar char="§"/>
              <a:defRPr/>
            </a:pPr>
            <a:r>
              <a:rPr lang="es-ES" sz="1600" b="1" dirty="0" smtClean="0">
                <a:solidFill>
                  <a:schemeClr val="tx1"/>
                </a:solidFill>
                <a:latin typeface="Soberana Sans Light" pitchFamily="50" charset="0"/>
                <a:cs typeface="Arial" pitchFamily="34" charset="0"/>
              </a:rPr>
              <a:t>7,994 </a:t>
            </a:r>
            <a:r>
              <a:rPr lang="es-ES" sz="1600" b="1" dirty="0">
                <a:solidFill>
                  <a:schemeClr val="tx1"/>
                </a:solidFill>
                <a:latin typeface="Soberana Sans Light" pitchFamily="50" charset="0"/>
                <a:cs typeface="Arial" pitchFamily="34" charset="0"/>
              </a:rPr>
              <a:t>talleres de nutrición, actividad física, habilidades en </a:t>
            </a:r>
            <a:r>
              <a:rPr lang="es-ES" sz="1600" b="1" dirty="0" err="1">
                <a:solidFill>
                  <a:schemeClr val="tx1"/>
                </a:solidFill>
                <a:latin typeface="Soberana Sans Light" pitchFamily="50" charset="0"/>
                <a:cs typeface="Arial" pitchFamily="34" charset="0"/>
              </a:rPr>
              <a:t>autocuidado</a:t>
            </a:r>
            <a:r>
              <a:rPr lang="es-ES" sz="1600" b="1" dirty="0">
                <a:solidFill>
                  <a:schemeClr val="tx1"/>
                </a:solidFill>
                <a:latin typeface="Soberana Sans Light" pitchFamily="50" charset="0"/>
                <a:cs typeface="Arial" pitchFamily="34" charset="0"/>
              </a:rPr>
              <a:t> y de vida, con 121,394 asistentes </a:t>
            </a:r>
          </a:p>
        </p:txBody>
      </p:sp>
      <p:sp>
        <p:nvSpPr>
          <p:cNvPr id="12" name="4 CuadroTexto"/>
          <p:cNvSpPr txBox="1"/>
          <p:nvPr/>
        </p:nvSpPr>
        <p:spPr>
          <a:xfrm>
            <a:off x="4714875" y="4214813"/>
            <a:ext cx="542925" cy="247650"/>
          </a:xfrm>
          <a:prstGeom prst="rect">
            <a:avLst/>
          </a:prstGeom>
          <a:noFill/>
          <a:ln w="9525" cmpd="sng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s-MX" b="1" dirty="0"/>
              <a:t>1 407</a:t>
            </a:r>
          </a:p>
        </p:txBody>
      </p:sp>
      <p:sp>
        <p:nvSpPr>
          <p:cNvPr id="13" name="5 CuadroTexto"/>
          <p:cNvSpPr txBox="1"/>
          <p:nvPr/>
        </p:nvSpPr>
        <p:spPr>
          <a:xfrm>
            <a:off x="5572125" y="3714750"/>
            <a:ext cx="542925" cy="247650"/>
          </a:xfrm>
          <a:prstGeom prst="rect">
            <a:avLst/>
          </a:prstGeom>
          <a:noFill/>
          <a:ln w="9525" cmpd="sng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s-MX" b="1" dirty="0"/>
              <a:t>5 794</a:t>
            </a:r>
          </a:p>
          <a:p>
            <a:pPr>
              <a:defRPr/>
            </a:pPr>
            <a:endParaRPr lang="es-MX" b="1" dirty="0"/>
          </a:p>
        </p:txBody>
      </p:sp>
      <p:sp>
        <p:nvSpPr>
          <p:cNvPr id="14" name="6 CuadroTexto"/>
          <p:cNvSpPr txBox="1"/>
          <p:nvPr/>
        </p:nvSpPr>
        <p:spPr>
          <a:xfrm>
            <a:off x="6135688" y="2446338"/>
            <a:ext cx="647700" cy="238125"/>
          </a:xfrm>
          <a:prstGeom prst="rect">
            <a:avLst/>
          </a:prstGeom>
          <a:noFill/>
          <a:ln w="9525" cmpd="sng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s-MX" b="1" dirty="0"/>
              <a:t>14 793</a:t>
            </a:r>
          </a:p>
        </p:txBody>
      </p:sp>
      <p:sp>
        <p:nvSpPr>
          <p:cNvPr id="15" name="7 CuadroTexto"/>
          <p:cNvSpPr txBox="1"/>
          <p:nvPr/>
        </p:nvSpPr>
        <p:spPr>
          <a:xfrm>
            <a:off x="6945313" y="2060575"/>
            <a:ext cx="647700" cy="238125"/>
          </a:xfrm>
          <a:prstGeom prst="rect">
            <a:avLst/>
          </a:prstGeom>
          <a:noFill/>
          <a:ln w="9525" cmpd="sng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s-MX" b="1" dirty="0"/>
              <a:t>18 150</a:t>
            </a:r>
          </a:p>
        </p:txBody>
      </p:sp>
      <p:sp>
        <p:nvSpPr>
          <p:cNvPr id="16" name="9 CuadroTexto"/>
          <p:cNvSpPr txBox="1"/>
          <p:nvPr/>
        </p:nvSpPr>
        <p:spPr>
          <a:xfrm>
            <a:off x="7740650" y="1822450"/>
            <a:ext cx="619125" cy="238125"/>
          </a:xfrm>
          <a:prstGeom prst="rect">
            <a:avLst/>
          </a:prstGeom>
          <a:noFill/>
          <a:ln w="9525" cmpd="sng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s-MX" b="1" dirty="0" smtClean="0"/>
              <a:t>22 076</a:t>
            </a:r>
          </a:p>
          <a:p>
            <a:pPr>
              <a:defRPr/>
            </a:pPr>
            <a:endParaRPr lang="es-MX" b="1" dirty="0"/>
          </a:p>
        </p:txBody>
      </p:sp>
      <p:graphicFrame>
        <p:nvGraphicFramePr>
          <p:cNvPr id="18" name="9 Gráfico"/>
          <p:cNvGraphicFramePr>
            <a:graphicFrameLocks/>
          </p:cNvGraphicFramePr>
          <p:nvPr/>
        </p:nvGraphicFramePr>
        <p:xfrm>
          <a:off x="3857620" y="1928802"/>
          <a:ext cx="4896544" cy="327393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19" name="Picture 24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7503" y="1928802"/>
            <a:ext cx="3786187" cy="283845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9525">
            <a:noFill/>
            <a:miter lim="800000"/>
            <a:headEnd/>
            <a:tailEnd/>
          </a:ln>
        </p:spPr>
      </p:pic>
      <p:sp>
        <p:nvSpPr>
          <p:cNvPr id="17" name="16 CuadroTexto"/>
          <p:cNvSpPr txBox="1"/>
          <p:nvPr/>
        </p:nvSpPr>
        <p:spPr>
          <a:xfrm>
            <a:off x="0" y="0"/>
            <a:ext cx="581321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2000" b="1" dirty="0" smtClean="0">
                <a:latin typeface="Soberana Sans" pitchFamily="50" charset="0"/>
              </a:rPr>
              <a:t>Estrategias para el control  de las Enfermedades Crónicas</a:t>
            </a:r>
            <a:endParaRPr lang="es-MX" sz="2000" b="1" dirty="0">
              <a:latin typeface="Soberana Sans" pitchFamily="50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5" name="141 CuadroTexto"/>
          <p:cNvSpPr txBox="1">
            <a:spLocks noChangeArrowheads="1"/>
          </p:cNvSpPr>
          <p:nvPr/>
        </p:nvSpPr>
        <p:spPr bwMode="auto">
          <a:xfrm>
            <a:off x="647844" y="1928802"/>
            <a:ext cx="7704588" cy="2677656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  <a:spcAft>
                <a:spcPts val="0"/>
              </a:spcAft>
              <a:buFont typeface="Wingdings" pitchFamily="2" charset="2"/>
              <a:buChar char="§"/>
            </a:pPr>
            <a:r>
              <a:rPr lang="es-ES" sz="1600" b="1" dirty="0" smtClean="0">
                <a:latin typeface="Soberana Sans Light" pitchFamily="50" charset="0"/>
              </a:rPr>
              <a:t>Modelo Clínico Preventivo de las Unidades de Especialidades Médicas en Enfermedades Crónicas (UNEME-EC</a:t>
            </a:r>
            <a:r>
              <a:rPr lang="es-ES" sz="1600" b="1" dirty="0" smtClean="0"/>
              <a:t>).</a:t>
            </a:r>
          </a:p>
          <a:p>
            <a:pPr lvl="0" algn="just">
              <a:lnSpc>
                <a:spcPct val="150000"/>
              </a:lnSpc>
              <a:spcAft>
                <a:spcPts val="0"/>
              </a:spcAft>
              <a:buFont typeface="Wingdings" pitchFamily="2" charset="2"/>
              <a:buChar char="§"/>
            </a:pPr>
            <a:endParaRPr lang="es-ES" sz="1600" b="1" dirty="0" smtClean="0"/>
          </a:p>
          <a:p>
            <a:pPr lvl="0" algn="just">
              <a:lnSpc>
                <a:spcPct val="150000"/>
              </a:lnSpc>
              <a:spcAft>
                <a:spcPts val="0"/>
              </a:spcAft>
              <a:buFont typeface="Wingdings" pitchFamily="2" charset="2"/>
              <a:buChar char="§"/>
            </a:pPr>
            <a:r>
              <a:rPr lang="es-ES" sz="1600" b="1" dirty="0" smtClean="0">
                <a:latin typeface="Soberana Sans Light" pitchFamily="50" charset="0"/>
              </a:rPr>
              <a:t>El nivel de control alcanzado a junio 2013 entre los pacientes con diabetes de las 100 UNEME-EC que están funcionando asciende a 48%, un incremento de tres puntos porcentuales con respecto al cierre de 2012</a:t>
            </a:r>
          </a:p>
          <a:p>
            <a:pPr algn="just">
              <a:lnSpc>
                <a:spcPct val="150000"/>
              </a:lnSpc>
              <a:buFont typeface="Wingdings" pitchFamily="2" charset="2"/>
              <a:buChar char="§"/>
              <a:defRPr/>
            </a:pPr>
            <a:endParaRPr lang="es-ES" sz="1600" b="1" dirty="0">
              <a:solidFill>
                <a:schemeClr val="tx1"/>
              </a:solidFill>
              <a:latin typeface="Soberana Sans Light" pitchFamily="50" charset="0"/>
              <a:cs typeface="Arial" pitchFamily="34" charset="0"/>
            </a:endParaRPr>
          </a:p>
        </p:txBody>
      </p:sp>
      <p:sp>
        <p:nvSpPr>
          <p:cNvPr id="17" name="16 CuadroTexto"/>
          <p:cNvSpPr txBox="1"/>
          <p:nvPr/>
        </p:nvSpPr>
        <p:spPr>
          <a:xfrm>
            <a:off x="0" y="122832"/>
            <a:ext cx="581321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2000" b="1" dirty="0" smtClean="0">
                <a:latin typeface="Soberana Sans" pitchFamily="50" charset="0"/>
              </a:rPr>
              <a:t>Estrategias para el control  de las Enfermedades Crónicas</a:t>
            </a:r>
            <a:endParaRPr lang="es-MX" sz="2000" b="1" dirty="0">
              <a:latin typeface="Soberana Sans" pitchFamily="50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20 CuadroTexto"/>
          <p:cNvSpPr txBox="1"/>
          <p:nvPr/>
        </p:nvSpPr>
        <p:spPr>
          <a:xfrm>
            <a:off x="1907704" y="6596063"/>
            <a:ext cx="4103688" cy="2619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s-MX" sz="1050" dirty="0"/>
              <a:t>Fuente: Manuales para la atención a la salud ante desastres.</a:t>
            </a:r>
          </a:p>
        </p:txBody>
      </p:sp>
      <p:sp>
        <p:nvSpPr>
          <p:cNvPr id="23" name="22 Rectángulo"/>
          <p:cNvSpPr/>
          <p:nvPr/>
        </p:nvSpPr>
        <p:spPr bwMode="auto">
          <a:xfrm>
            <a:off x="0" y="6381328"/>
            <a:ext cx="9144000" cy="476672"/>
          </a:xfrm>
          <a:prstGeom prst="rect">
            <a:avLst/>
          </a:prstGeom>
          <a:solidFill>
            <a:schemeClr val="bg1">
              <a:lumMod val="5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MX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4" name="Marcador de contenido 2"/>
          <p:cNvSpPr txBox="1">
            <a:spLocks/>
          </p:cNvSpPr>
          <p:nvPr/>
        </p:nvSpPr>
        <p:spPr>
          <a:xfrm>
            <a:off x="107950" y="1268413"/>
            <a:ext cx="8928100" cy="496887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pPr marL="342900" marR="0" lvl="0" indent="-34290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endParaRPr kumimoji="0" lang="es-MX" sz="22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MS PGothic" pitchFamily="34" charset="-128"/>
              <a:cs typeface="MS PGothic" charset="0"/>
            </a:endParaRPr>
          </a:p>
        </p:txBody>
      </p:sp>
      <p:sp>
        <p:nvSpPr>
          <p:cNvPr id="8" name="7 Rectángulo"/>
          <p:cNvSpPr/>
          <p:nvPr/>
        </p:nvSpPr>
        <p:spPr bwMode="auto">
          <a:xfrm>
            <a:off x="6372200" y="188640"/>
            <a:ext cx="2664296" cy="792088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MX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9" name="8 Rectángulo"/>
          <p:cNvSpPr/>
          <p:nvPr/>
        </p:nvSpPr>
        <p:spPr bwMode="auto">
          <a:xfrm>
            <a:off x="0" y="0"/>
            <a:ext cx="6804248" cy="764704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MX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graphicFrame>
        <p:nvGraphicFramePr>
          <p:cNvPr id="10" name="9 Diagrama"/>
          <p:cNvGraphicFramePr/>
          <p:nvPr/>
        </p:nvGraphicFramePr>
        <p:xfrm>
          <a:off x="-540568" y="1397000"/>
          <a:ext cx="7848872" cy="47683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2" name="11 CuadroTexto"/>
          <p:cNvSpPr txBox="1"/>
          <p:nvPr/>
        </p:nvSpPr>
        <p:spPr>
          <a:xfrm>
            <a:off x="1259632" y="2132856"/>
            <a:ext cx="11521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>
                <a:latin typeface="Calibri" pitchFamily="34" charset="0"/>
              </a:rPr>
              <a:t>Impacto</a:t>
            </a:r>
            <a:endParaRPr lang="es-MX" dirty="0">
              <a:latin typeface="Calibri" pitchFamily="34" charset="0"/>
            </a:endParaRPr>
          </a:p>
        </p:txBody>
      </p:sp>
      <p:cxnSp>
        <p:nvCxnSpPr>
          <p:cNvPr id="14" name="13 Conector recto de flecha"/>
          <p:cNvCxnSpPr/>
          <p:nvPr/>
        </p:nvCxnSpPr>
        <p:spPr bwMode="auto">
          <a:xfrm flipH="1" flipV="1">
            <a:off x="1547664" y="1772816"/>
            <a:ext cx="288032" cy="288032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16" name="15 CuadroTexto"/>
          <p:cNvSpPr txBox="1"/>
          <p:nvPr/>
        </p:nvSpPr>
        <p:spPr>
          <a:xfrm>
            <a:off x="251520" y="1196752"/>
            <a:ext cx="14401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>
                <a:latin typeface="Calibri" pitchFamily="34" charset="0"/>
              </a:rPr>
              <a:t>Bienestar</a:t>
            </a:r>
          </a:p>
          <a:p>
            <a:r>
              <a:rPr lang="es-MX" dirty="0" smtClean="0">
                <a:latin typeface="Calibri" pitchFamily="34" charset="0"/>
              </a:rPr>
              <a:t>Económico</a:t>
            </a:r>
            <a:endParaRPr lang="es-MX" dirty="0">
              <a:latin typeface="Calibri" pitchFamily="34" charset="0"/>
            </a:endParaRPr>
          </a:p>
        </p:txBody>
      </p:sp>
      <p:sp>
        <p:nvSpPr>
          <p:cNvPr id="17" name="16 Distinto de"/>
          <p:cNvSpPr/>
          <p:nvPr/>
        </p:nvSpPr>
        <p:spPr bwMode="auto">
          <a:xfrm>
            <a:off x="5436096" y="1628800"/>
            <a:ext cx="792088" cy="576064"/>
          </a:xfrm>
          <a:prstGeom prst="mathNotEqual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MX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8" name="17 CuadroTexto"/>
          <p:cNvSpPr txBox="1"/>
          <p:nvPr/>
        </p:nvSpPr>
        <p:spPr>
          <a:xfrm>
            <a:off x="6516216" y="1196752"/>
            <a:ext cx="230425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600" dirty="0" smtClean="0">
                <a:latin typeface="Calibri" pitchFamily="34" charset="0"/>
              </a:rPr>
              <a:t>Complicaciones que incrementan la demanda al segundo y tercer nivel de atención.</a:t>
            </a:r>
            <a:endParaRPr lang="es-MX" sz="1600" dirty="0">
              <a:latin typeface="Calibri" pitchFamily="34" charset="0"/>
            </a:endParaRPr>
          </a:p>
        </p:txBody>
      </p:sp>
      <p:sp>
        <p:nvSpPr>
          <p:cNvPr id="19" name="18 CuadroTexto"/>
          <p:cNvSpPr txBox="1"/>
          <p:nvPr/>
        </p:nvSpPr>
        <p:spPr>
          <a:xfrm>
            <a:off x="6012160" y="2708920"/>
            <a:ext cx="3131840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s-MX" sz="1600" dirty="0" smtClean="0">
                <a:latin typeface="Calibri" pitchFamily="34" charset="0"/>
              </a:rPr>
              <a:t>a) Adherencia al tratamiento.</a:t>
            </a:r>
          </a:p>
          <a:p>
            <a:pPr algn="l"/>
            <a:r>
              <a:rPr lang="es-MX" sz="1600" dirty="0" smtClean="0">
                <a:latin typeface="Calibri" pitchFamily="34" charset="0"/>
              </a:rPr>
              <a:t>b) Demanda de atención.</a:t>
            </a:r>
          </a:p>
          <a:p>
            <a:pPr algn="l"/>
            <a:r>
              <a:rPr lang="es-MX" sz="1600" dirty="0" smtClean="0">
                <a:latin typeface="Calibri" pitchFamily="34" charset="0"/>
              </a:rPr>
              <a:t>c) Personal capacitado</a:t>
            </a:r>
          </a:p>
          <a:p>
            <a:pPr algn="l"/>
            <a:r>
              <a:rPr lang="es-MX" sz="1600" dirty="0" smtClean="0">
                <a:latin typeface="Calibri" pitchFamily="34" charset="0"/>
              </a:rPr>
              <a:t>d) Abasto de medicamento.</a:t>
            </a:r>
          </a:p>
          <a:p>
            <a:pPr algn="l"/>
            <a:r>
              <a:rPr lang="es-MX" sz="1600" dirty="0" smtClean="0">
                <a:latin typeface="Calibri" pitchFamily="34" charset="0"/>
              </a:rPr>
              <a:t>e) Equipo para la atención.</a:t>
            </a:r>
          </a:p>
          <a:p>
            <a:pPr algn="l"/>
            <a:r>
              <a:rPr lang="es-MX" sz="1600" dirty="0" smtClean="0">
                <a:latin typeface="Calibri" pitchFamily="34" charset="0"/>
              </a:rPr>
              <a:t>f) Laboratorio específicos.</a:t>
            </a:r>
          </a:p>
          <a:p>
            <a:pPr algn="l"/>
            <a:r>
              <a:rPr lang="es-MX" sz="1600" dirty="0" smtClean="0">
                <a:latin typeface="Calibri" pitchFamily="34" charset="0"/>
              </a:rPr>
              <a:t>g) Deficiencias “Sistema de referencia y contra referencia”.</a:t>
            </a:r>
          </a:p>
          <a:p>
            <a:pPr algn="l"/>
            <a:r>
              <a:rPr lang="es-MX" sz="1600" dirty="0" smtClean="0">
                <a:latin typeface="Calibri" pitchFamily="34" charset="0"/>
              </a:rPr>
              <a:t>h)Promoción para la salud</a:t>
            </a:r>
          </a:p>
          <a:p>
            <a:pPr algn="l"/>
            <a:r>
              <a:rPr lang="es-MX" sz="1600" dirty="0" smtClean="0">
                <a:latin typeface="Calibri" pitchFamily="34" charset="0"/>
              </a:rPr>
              <a:t>i) Limitaciones  en la atención integral.</a:t>
            </a:r>
            <a:endParaRPr lang="es-MX" sz="1600" dirty="0">
              <a:latin typeface="Calibri" pitchFamily="34" charset="0"/>
            </a:endParaRPr>
          </a:p>
        </p:txBody>
      </p:sp>
      <p:sp>
        <p:nvSpPr>
          <p:cNvPr id="20" name="19 CuadroTexto"/>
          <p:cNvSpPr txBox="1"/>
          <p:nvPr/>
        </p:nvSpPr>
        <p:spPr>
          <a:xfrm>
            <a:off x="179512" y="4581128"/>
            <a:ext cx="2376264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600" dirty="0" smtClean="0">
                <a:latin typeface="Calibri" pitchFamily="34" charset="0"/>
              </a:rPr>
              <a:t>Estudios realizados en diversos países  muestran que la atención por un equipo multidisciplinario puede mejorar el control metabólico y evitar complicaciones.</a:t>
            </a:r>
            <a:endParaRPr lang="es-MX" sz="1600" dirty="0">
              <a:latin typeface="Calibri" pitchFamily="34" charset="0"/>
            </a:endParaRPr>
          </a:p>
        </p:txBody>
      </p:sp>
      <p:sp>
        <p:nvSpPr>
          <p:cNvPr id="25" name="Título 2"/>
          <p:cNvSpPr txBox="1">
            <a:spLocks noGrp="1"/>
          </p:cNvSpPr>
          <p:nvPr>
            <p:ph type="title"/>
          </p:nvPr>
        </p:nvSpPr>
        <p:spPr bwMode="auto">
          <a:xfrm>
            <a:off x="107504" y="-99392"/>
            <a:ext cx="6264696" cy="864096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3200" b="1" i="0" u="none" strike="noStrike" kern="0" cap="sm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MS PGothic" pitchFamily="34" charset="-128"/>
                <a:cs typeface="MS PGothic" charset="0"/>
              </a:rPr>
              <a:t>I. Antecedentes</a:t>
            </a:r>
          </a:p>
        </p:txBody>
      </p:sp>
      <p:sp>
        <p:nvSpPr>
          <p:cNvPr id="26" name="25 CuadroTexto"/>
          <p:cNvSpPr txBox="1"/>
          <p:nvPr/>
        </p:nvSpPr>
        <p:spPr>
          <a:xfrm>
            <a:off x="1331640" y="2492896"/>
            <a:ext cx="10801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000" dirty="0" smtClean="0">
                <a:latin typeface="Calibri" pitchFamily="34" charset="0"/>
              </a:rPr>
              <a:t>Fenómeno y sus complicaciones</a:t>
            </a:r>
            <a:endParaRPr lang="es-MX" sz="1000" dirty="0">
              <a:latin typeface="Calibri" pitchFamily="34" charset="0"/>
            </a:endParaRPr>
          </a:p>
        </p:txBody>
      </p:sp>
      <p:sp>
        <p:nvSpPr>
          <p:cNvPr id="27" name="26 CuadroTexto"/>
          <p:cNvSpPr txBox="1"/>
          <p:nvPr/>
        </p:nvSpPr>
        <p:spPr>
          <a:xfrm>
            <a:off x="2627784" y="2780928"/>
            <a:ext cx="10801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000" dirty="0" smtClean="0">
                <a:latin typeface="Calibri" pitchFamily="34" charset="0"/>
              </a:rPr>
              <a:t>Exige un adecuado</a:t>
            </a:r>
            <a:endParaRPr lang="es-MX" sz="1000" dirty="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H:\CENAPRECE\IMAGENES\PRIMER ANIV UNEME EC CUAUH\Imagen 057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00113" y="4398963"/>
            <a:ext cx="3240087" cy="2151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1" name="3 Imagen" descr="DSC05467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140200" y="4365625"/>
            <a:ext cx="2376488" cy="223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2" name="6 Imagen" descr="DSC06408.JP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516688" y="4451350"/>
            <a:ext cx="2519362" cy="2179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3" name="7 Imagen" descr="af.png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995738" y="981075"/>
            <a:ext cx="4968875" cy="3527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4" name="11 Imagen" descr="nutricion.png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900113" y="1125538"/>
            <a:ext cx="3165475" cy="3425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CuadroTexto"/>
          <p:cNvSpPr txBox="1"/>
          <p:nvPr/>
        </p:nvSpPr>
        <p:spPr>
          <a:xfrm>
            <a:off x="1146629" y="4511543"/>
            <a:ext cx="648788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5400" b="1" cap="small" dirty="0" smtClean="0">
                <a:latin typeface="Soberana Sans" pitchFamily="50" charset="0"/>
              </a:rPr>
              <a:t>Muchas Gracias </a:t>
            </a:r>
            <a:endParaRPr lang="en-US" sz="5400" b="1" cap="small" dirty="0">
              <a:latin typeface="Soberana Sans" pitchFamily="50" charset="0"/>
            </a:endParaRPr>
          </a:p>
        </p:txBody>
      </p:sp>
      <p:pic>
        <p:nvPicPr>
          <p:cNvPr id="3" name="3 Marcador de contenido" descr="IMG_8619.JPG"/>
          <p:cNvPicPr>
            <a:picLocks noChangeAspect="1"/>
          </p:cNvPicPr>
          <p:nvPr/>
        </p:nvPicPr>
        <p:blipFill>
          <a:blip r:embed="rId3" cstate="print"/>
          <a:srcRect l="5903" t="13848" r="5556" b="12237"/>
          <a:stretch>
            <a:fillRect/>
          </a:stretch>
        </p:blipFill>
        <p:spPr>
          <a:xfrm>
            <a:off x="2661313" y="1883391"/>
            <a:ext cx="3480180" cy="216999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20 CuadroTexto"/>
          <p:cNvSpPr txBox="1"/>
          <p:nvPr/>
        </p:nvSpPr>
        <p:spPr>
          <a:xfrm>
            <a:off x="1907704" y="6596063"/>
            <a:ext cx="4103688" cy="2619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s-MX" sz="1050" dirty="0"/>
              <a:t>Fuente: Manuales para la atención a la salud ante desastres.</a:t>
            </a:r>
          </a:p>
        </p:txBody>
      </p:sp>
      <p:sp>
        <p:nvSpPr>
          <p:cNvPr id="23" name="22 Rectángulo"/>
          <p:cNvSpPr/>
          <p:nvPr/>
        </p:nvSpPr>
        <p:spPr bwMode="auto">
          <a:xfrm>
            <a:off x="0" y="6381328"/>
            <a:ext cx="9144000" cy="476672"/>
          </a:xfrm>
          <a:prstGeom prst="rect">
            <a:avLst/>
          </a:prstGeom>
          <a:solidFill>
            <a:schemeClr val="bg1">
              <a:lumMod val="5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MX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4" name="Marcador de contenido 2"/>
          <p:cNvSpPr txBox="1">
            <a:spLocks/>
          </p:cNvSpPr>
          <p:nvPr/>
        </p:nvSpPr>
        <p:spPr>
          <a:xfrm>
            <a:off x="107950" y="1268413"/>
            <a:ext cx="8928100" cy="496887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pPr marL="342900" marR="0" lvl="0" indent="-34290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endParaRPr kumimoji="0" lang="es-MX" sz="22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MS PGothic" pitchFamily="34" charset="-128"/>
              <a:cs typeface="MS PGothic" charset="0"/>
            </a:endParaRPr>
          </a:p>
        </p:txBody>
      </p:sp>
      <p:sp>
        <p:nvSpPr>
          <p:cNvPr id="8" name="7 Rectángulo"/>
          <p:cNvSpPr/>
          <p:nvPr/>
        </p:nvSpPr>
        <p:spPr bwMode="auto">
          <a:xfrm>
            <a:off x="6372200" y="188640"/>
            <a:ext cx="2664296" cy="792088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MX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9" name="8 Rectángulo"/>
          <p:cNvSpPr/>
          <p:nvPr/>
        </p:nvSpPr>
        <p:spPr bwMode="auto">
          <a:xfrm>
            <a:off x="0" y="0"/>
            <a:ext cx="6804248" cy="692696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MX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4" name="13 Título"/>
          <p:cNvSpPr>
            <a:spLocks noGrp="1"/>
          </p:cNvSpPr>
          <p:nvPr>
            <p:ph type="title"/>
          </p:nvPr>
        </p:nvSpPr>
        <p:spPr>
          <a:xfrm>
            <a:off x="251520" y="188640"/>
            <a:ext cx="6264696" cy="864096"/>
          </a:xfrm>
        </p:spPr>
        <p:txBody>
          <a:bodyPr/>
          <a:lstStyle/>
          <a:p>
            <a:r>
              <a:rPr lang="es-ES" sz="2400" b="1" cap="small" dirty="0" smtClean="0">
                <a:solidFill>
                  <a:schemeClr val="tx1"/>
                </a:solidFill>
              </a:rPr>
              <a:t>Modelos de atención </a:t>
            </a:r>
            <a:br>
              <a:rPr lang="es-ES" sz="2400" b="1" cap="small" dirty="0" smtClean="0">
                <a:solidFill>
                  <a:schemeClr val="tx1"/>
                </a:solidFill>
              </a:rPr>
            </a:br>
            <a:endParaRPr lang="es-MX" sz="2400" cap="small" dirty="0">
              <a:solidFill>
                <a:schemeClr val="tx1"/>
              </a:solidFill>
            </a:endParaRPr>
          </a:p>
        </p:txBody>
      </p:sp>
      <p:graphicFrame>
        <p:nvGraphicFramePr>
          <p:cNvPr id="16" name="15 Diagrama"/>
          <p:cNvGraphicFramePr/>
          <p:nvPr/>
        </p:nvGraphicFramePr>
        <p:xfrm>
          <a:off x="467544" y="3356992"/>
          <a:ext cx="8280920" cy="29969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5" name="14 CuadroTexto"/>
          <p:cNvSpPr txBox="1"/>
          <p:nvPr/>
        </p:nvSpPr>
        <p:spPr>
          <a:xfrm>
            <a:off x="251520" y="908721"/>
            <a:ext cx="8640960" cy="255454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just">
              <a:buFont typeface="Wingdings" pitchFamily="2" charset="2"/>
              <a:buChar char="§"/>
            </a:pPr>
            <a:r>
              <a:rPr lang="es-ES" sz="2000" dirty="0" smtClean="0">
                <a:latin typeface="Calibri" pitchFamily="34" charset="0"/>
              </a:rPr>
              <a:t> 1973 Surge en Inglaterra el concepto de mini clínicas de atención al diabético.</a:t>
            </a:r>
          </a:p>
          <a:p>
            <a:pPr algn="just">
              <a:buFont typeface="Arial" pitchFamily="34" charset="0"/>
              <a:buChar char="•"/>
            </a:pPr>
            <a:endParaRPr lang="es-ES" sz="1000" dirty="0" smtClean="0">
              <a:latin typeface="Calibri" pitchFamily="34" charset="0"/>
            </a:endParaRPr>
          </a:p>
          <a:p>
            <a:pPr algn="just">
              <a:buFont typeface="Wingdings" pitchFamily="2" charset="2"/>
              <a:buChar char="§"/>
            </a:pPr>
            <a:r>
              <a:rPr lang="es-ES" sz="2000" dirty="0" smtClean="0">
                <a:latin typeface="Calibri" pitchFamily="34" charset="0"/>
              </a:rPr>
              <a:t>1994  Programa de Manejo de Diabetes de Minneapolis (CID)---- Atención multidisciplinaria, personal con perfil interesado, tiempos de consulta oportunos, desarrollo continuo. México “Hidalgo” 2001-2007.</a:t>
            </a:r>
          </a:p>
          <a:p>
            <a:pPr algn="just">
              <a:buFont typeface="Arial" pitchFamily="34" charset="0"/>
              <a:buChar char="•"/>
            </a:pPr>
            <a:endParaRPr lang="es-ES" sz="1000" dirty="0" smtClean="0">
              <a:latin typeface="Calibri" pitchFamily="34" charset="0"/>
            </a:endParaRPr>
          </a:p>
          <a:p>
            <a:pPr algn="just">
              <a:buFont typeface="Wingdings" pitchFamily="2" charset="2"/>
              <a:buChar char="§"/>
            </a:pPr>
            <a:r>
              <a:rPr lang="es-ES" sz="2000" dirty="0" smtClean="0">
                <a:latin typeface="Calibri" pitchFamily="34" charset="0"/>
              </a:rPr>
              <a:t>Modelo de atención “</a:t>
            </a:r>
            <a:r>
              <a:rPr lang="es-ES" sz="2000" dirty="0" err="1" smtClean="0">
                <a:latin typeface="Calibri" pitchFamily="34" charset="0"/>
              </a:rPr>
              <a:t>Chronic</a:t>
            </a:r>
            <a:r>
              <a:rPr lang="es-ES" sz="2000" dirty="0" smtClean="0">
                <a:latin typeface="Calibri" pitchFamily="34" charset="0"/>
              </a:rPr>
              <a:t> </a:t>
            </a:r>
            <a:r>
              <a:rPr lang="es-ES" sz="2000" dirty="0" err="1" smtClean="0">
                <a:latin typeface="Calibri" pitchFamily="34" charset="0"/>
              </a:rPr>
              <a:t>Care</a:t>
            </a:r>
            <a:r>
              <a:rPr lang="es-ES" sz="2000" dirty="0" smtClean="0">
                <a:latin typeface="Calibri" pitchFamily="34" charset="0"/>
              </a:rPr>
              <a:t> </a:t>
            </a:r>
            <a:r>
              <a:rPr lang="es-ES" sz="2000" dirty="0" err="1" smtClean="0">
                <a:latin typeface="Calibri" pitchFamily="34" charset="0"/>
              </a:rPr>
              <a:t>Model</a:t>
            </a:r>
            <a:r>
              <a:rPr lang="es-ES" sz="2000" dirty="0" smtClean="0">
                <a:latin typeface="Calibri" pitchFamily="34" charset="0"/>
              </a:rPr>
              <a:t>”. Relaciones con la comunidad, diseño de un programa asistencial, apoyo y soporte del auto cuidado.</a:t>
            </a:r>
          </a:p>
          <a:p>
            <a:pPr algn="just">
              <a:buFont typeface="Wingdings" pitchFamily="2" charset="2"/>
              <a:buChar char="§"/>
            </a:pPr>
            <a:endParaRPr lang="es-ES" sz="2000" dirty="0" smtClean="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número de diapositiva"/>
          <p:cNvSpPr txBox="1">
            <a:spLocks/>
          </p:cNvSpPr>
          <p:nvPr/>
        </p:nvSpPr>
        <p:spPr bwMode="auto">
          <a:xfrm>
            <a:off x="6553200" y="6356350"/>
            <a:ext cx="2133600" cy="365125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B601927-F7CE-4EA6-9787-0553CBB83EAD}" type="slidenum">
              <a:rPr kumimoji="0" lang="es-MX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pPr marL="0" marR="0" lvl="0" indent="0" algn="l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s-MX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3" name="3 Título"/>
          <p:cNvSpPr txBox="1">
            <a:spLocks/>
          </p:cNvSpPr>
          <p:nvPr/>
        </p:nvSpPr>
        <p:spPr>
          <a:xfrm>
            <a:off x="359532" y="270801"/>
            <a:ext cx="5843588" cy="706437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2800" b="0" i="0" u="none" strike="noStrike" kern="1200" cap="small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Soberana Sans" pitchFamily="50" charset="0"/>
                <a:ea typeface="+mj-ea"/>
                <a:cs typeface="+mj-cs"/>
              </a:rPr>
              <a:t>Problemática en México</a:t>
            </a:r>
            <a:r>
              <a:rPr kumimoji="0" lang="es-ES" sz="1400" b="0" i="0" u="none" strike="noStrike" kern="1200" cap="small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Soberana Sans" pitchFamily="50" charset="0"/>
                <a:ea typeface="+mj-ea"/>
                <a:cs typeface="+mj-cs"/>
              </a:rPr>
              <a:t/>
            </a:r>
            <a:br>
              <a:rPr kumimoji="0" lang="es-ES" sz="1400" b="0" i="0" u="none" strike="noStrike" kern="1200" cap="small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Soberana Sans" pitchFamily="50" charset="0"/>
                <a:ea typeface="+mj-ea"/>
                <a:cs typeface="+mj-cs"/>
              </a:rPr>
            </a:br>
            <a:endParaRPr kumimoji="0" lang="es-MX" sz="1400" b="0" i="0" u="none" strike="noStrike" kern="1200" cap="small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Soberana Sans" pitchFamily="50" charset="0"/>
              <a:ea typeface="+mj-ea"/>
              <a:cs typeface="+mj-cs"/>
            </a:endParaRPr>
          </a:p>
        </p:txBody>
      </p:sp>
      <p:graphicFrame>
        <p:nvGraphicFramePr>
          <p:cNvPr id="4" name="3 Tabla"/>
          <p:cNvGraphicFramePr>
            <a:graphicFrameLocks noGrp="1"/>
          </p:cNvGraphicFramePr>
          <p:nvPr/>
        </p:nvGraphicFramePr>
        <p:xfrm>
          <a:off x="359532" y="1168992"/>
          <a:ext cx="8424936" cy="5120640"/>
        </p:xfrm>
        <a:graphic>
          <a:graphicData uri="http://schemas.openxmlformats.org/drawingml/2006/table">
            <a:tbl>
              <a:tblPr firstRow="1" bandRow="1">
                <a:effectLst>
                  <a:innerShdw blurRad="114300">
                    <a:prstClr val="black"/>
                  </a:innerShdw>
                </a:effectLst>
                <a:tableStyleId>{5C22544A-7EE6-4342-B048-85BDC9FD1C3A}</a:tableStyleId>
              </a:tblPr>
              <a:tblGrid>
                <a:gridCol w="6552727"/>
                <a:gridCol w="936104"/>
                <a:gridCol w="936105"/>
              </a:tblGrid>
              <a:tr h="174526">
                <a:tc>
                  <a:txBody>
                    <a:bodyPr/>
                    <a:lstStyle/>
                    <a:p>
                      <a:endParaRPr lang="es-MX" sz="1800" dirty="0">
                        <a:solidFill>
                          <a:srgbClr val="C00000"/>
                        </a:solidFill>
                        <a:latin typeface="Soberana Sans" pitchFamily="50" charset="0"/>
                      </a:endParaRPr>
                    </a:p>
                  </a:txBody>
                  <a:tcPr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1800" dirty="0" smtClean="0">
                          <a:latin typeface="Soberana Sans" pitchFamily="50" charset="0"/>
                        </a:rPr>
                        <a:t>2006</a:t>
                      </a:r>
                      <a:endParaRPr lang="es-MX" sz="1800" dirty="0">
                        <a:latin typeface="Soberana Sans" pitchFamily="50" charset="0"/>
                      </a:endParaRPr>
                    </a:p>
                  </a:txBody>
                  <a:tcPr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1800" dirty="0" smtClean="0">
                          <a:latin typeface="Soberana Sans" pitchFamily="50" charset="0"/>
                        </a:rPr>
                        <a:t>2012</a:t>
                      </a:r>
                      <a:endParaRPr lang="es-MX" sz="1800" dirty="0">
                        <a:latin typeface="Soberana Sans" pitchFamily="50" charset="0"/>
                      </a:endParaRPr>
                    </a:p>
                  </a:txBody>
                  <a:tcPr anchor="ctr">
                    <a:solidFill>
                      <a:schemeClr val="accent2"/>
                    </a:solidFill>
                  </a:tcPr>
                </a:tc>
              </a:tr>
              <a:tr h="26178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ts val="2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800" b="1" dirty="0" smtClean="0">
                          <a:solidFill>
                            <a:srgbClr val="C00000"/>
                          </a:solidFill>
                          <a:latin typeface="Soberana Sans" pitchFamily="50" charset="0"/>
                        </a:rPr>
                        <a:t>Diabetes</a:t>
                      </a: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400"/>
                        </a:lnSpc>
                      </a:pPr>
                      <a:r>
                        <a:rPr lang="es-MX" sz="1800" dirty="0" smtClean="0">
                          <a:latin typeface="Soberana Sans" pitchFamily="50" charset="0"/>
                        </a:rPr>
                        <a:t>%</a:t>
                      </a:r>
                      <a:endParaRPr lang="es-MX" sz="1800" dirty="0">
                        <a:latin typeface="Soberana Sans" pitchFamily="50" charset="0"/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400"/>
                        </a:lnSpc>
                      </a:pPr>
                      <a:r>
                        <a:rPr lang="es-MX" sz="1800" dirty="0" smtClean="0">
                          <a:latin typeface="Soberana Sans" pitchFamily="50" charset="0"/>
                        </a:rPr>
                        <a:t>%</a:t>
                      </a:r>
                      <a:endParaRPr lang="es-MX" sz="1800" dirty="0">
                        <a:latin typeface="Soberana Sans" pitchFamily="50" charset="0"/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261789">
                <a:tc>
                  <a:txBody>
                    <a:bodyPr/>
                    <a:lstStyle/>
                    <a:p>
                      <a:pPr marL="285750" indent="-285750">
                        <a:lnSpc>
                          <a:spcPts val="2400"/>
                        </a:lnSpc>
                        <a:buFont typeface="Arial" pitchFamily="34" charset="0"/>
                        <a:buChar char="•"/>
                      </a:pPr>
                      <a:r>
                        <a:rPr lang="es-MX" sz="1800" dirty="0" smtClean="0">
                          <a:latin typeface="Soberana Sans" pitchFamily="50" charset="0"/>
                        </a:rPr>
                        <a:t>Prevalencia de diagnóstico previo de DM</a:t>
                      </a:r>
                      <a:endParaRPr lang="es-MX" sz="1800" dirty="0">
                        <a:latin typeface="Soberana Sans" pitchFamily="50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400"/>
                        </a:lnSpc>
                      </a:pPr>
                      <a:r>
                        <a:rPr lang="es-MX" sz="1800" dirty="0" smtClean="0">
                          <a:latin typeface="Soberana Sans" pitchFamily="50" charset="0"/>
                        </a:rPr>
                        <a:t>7.0</a:t>
                      </a:r>
                      <a:endParaRPr lang="es-MX" sz="1800" dirty="0">
                        <a:latin typeface="Soberana Sans" pitchFamily="50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400"/>
                        </a:lnSpc>
                      </a:pPr>
                      <a:r>
                        <a:rPr lang="es-MX" sz="1800" dirty="0" smtClean="0">
                          <a:latin typeface="Soberana Sans" pitchFamily="50" charset="0"/>
                        </a:rPr>
                        <a:t>9.2</a:t>
                      </a:r>
                      <a:endParaRPr lang="es-MX" sz="1800" dirty="0">
                        <a:latin typeface="Soberana Sans" pitchFamily="50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261789">
                <a:tc>
                  <a:txBody>
                    <a:bodyPr/>
                    <a:lstStyle/>
                    <a:p>
                      <a:pPr marL="285750" indent="-285750">
                        <a:lnSpc>
                          <a:spcPts val="2400"/>
                        </a:lnSpc>
                        <a:buFont typeface="Arial" pitchFamily="34" charset="0"/>
                        <a:buChar char="•"/>
                      </a:pPr>
                      <a:r>
                        <a:rPr lang="es-MX" sz="1800" dirty="0" smtClean="0">
                          <a:latin typeface="Soberana Sans" pitchFamily="50" charset="0"/>
                        </a:rPr>
                        <a:t>Tratamiento con insulina</a:t>
                      </a:r>
                      <a:endParaRPr lang="es-MX" sz="1800" dirty="0">
                        <a:latin typeface="Soberana Sans" pitchFamily="50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400"/>
                        </a:lnSpc>
                      </a:pPr>
                      <a:r>
                        <a:rPr lang="es-MX" sz="1800" dirty="0" smtClean="0">
                          <a:latin typeface="Soberana Sans" pitchFamily="50" charset="0"/>
                        </a:rPr>
                        <a:t>7.3</a:t>
                      </a:r>
                      <a:endParaRPr lang="es-MX" sz="1800" dirty="0">
                        <a:latin typeface="Soberana Sans" pitchFamily="50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400"/>
                        </a:lnSpc>
                      </a:pPr>
                      <a:r>
                        <a:rPr lang="es-MX" sz="1800" dirty="0" smtClean="0">
                          <a:latin typeface="Soberana Sans" pitchFamily="50" charset="0"/>
                        </a:rPr>
                        <a:t>13.1</a:t>
                      </a:r>
                      <a:endParaRPr lang="es-MX" sz="1800" dirty="0">
                        <a:latin typeface="Soberana Sans" pitchFamily="50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261789">
                <a:tc>
                  <a:txBody>
                    <a:bodyPr/>
                    <a:lstStyle/>
                    <a:p>
                      <a:pPr marL="285750" indent="-285750">
                        <a:lnSpc>
                          <a:spcPts val="2400"/>
                        </a:lnSpc>
                        <a:buFont typeface="Arial" pitchFamily="34" charset="0"/>
                        <a:buChar char="•"/>
                      </a:pPr>
                      <a:r>
                        <a:rPr lang="es-MX" sz="1800" dirty="0" smtClean="0">
                          <a:latin typeface="Soberana Sans" pitchFamily="50" charset="0"/>
                        </a:rPr>
                        <a:t>Pacientes</a:t>
                      </a:r>
                      <a:r>
                        <a:rPr lang="es-MX" sz="1800" baseline="0" dirty="0" smtClean="0">
                          <a:latin typeface="Soberana Sans" pitchFamily="50" charset="0"/>
                        </a:rPr>
                        <a:t> en control</a:t>
                      </a:r>
                      <a:endParaRPr lang="es-MX" sz="1800" dirty="0">
                        <a:latin typeface="Soberana Sans" pitchFamily="50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400"/>
                        </a:lnSpc>
                      </a:pPr>
                      <a:r>
                        <a:rPr lang="es-MX" sz="1800" dirty="0" smtClean="0">
                          <a:latin typeface="Soberana Sans" pitchFamily="50" charset="0"/>
                        </a:rPr>
                        <a:t>3.0</a:t>
                      </a:r>
                      <a:endParaRPr lang="es-MX" sz="1800" dirty="0">
                        <a:latin typeface="Soberana Sans" pitchFamily="50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400"/>
                        </a:lnSpc>
                      </a:pPr>
                      <a:r>
                        <a:rPr lang="es-MX" sz="1800" dirty="0" smtClean="0">
                          <a:latin typeface="Soberana Sans" pitchFamily="50" charset="0"/>
                        </a:rPr>
                        <a:t>25.4</a:t>
                      </a:r>
                      <a:endParaRPr lang="es-MX" sz="1800" dirty="0">
                        <a:latin typeface="Soberana Sans" pitchFamily="50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261789">
                <a:tc>
                  <a:txBody>
                    <a:bodyPr/>
                    <a:lstStyle/>
                    <a:p>
                      <a:pPr marL="285750" indent="-285750">
                        <a:lnSpc>
                          <a:spcPts val="2400"/>
                        </a:lnSpc>
                        <a:buFont typeface="Arial" pitchFamily="34" charset="0"/>
                        <a:buNone/>
                      </a:pPr>
                      <a:r>
                        <a:rPr lang="es-MX" sz="1800" b="1" kern="1200" dirty="0" smtClean="0">
                          <a:solidFill>
                            <a:srgbClr val="C00000"/>
                          </a:solidFill>
                          <a:latin typeface="Soberana Sans" pitchFamily="50" charset="0"/>
                          <a:ea typeface="+mn-ea"/>
                          <a:cs typeface="+mn-cs"/>
                        </a:rPr>
                        <a:t>Hipertensión Arterial</a:t>
                      </a:r>
                      <a:endParaRPr lang="es-MX" sz="1800" b="1" kern="1200" dirty="0">
                        <a:solidFill>
                          <a:srgbClr val="C00000"/>
                        </a:solidFill>
                        <a:latin typeface="Soberana Sans" pitchFamily="50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400"/>
                        </a:lnSpc>
                      </a:pPr>
                      <a:endParaRPr lang="es-MX" sz="1800" dirty="0">
                        <a:latin typeface="Soberana Sans" pitchFamily="50" charset="0"/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400"/>
                        </a:lnSpc>
                      </a:pPr>
                      <a:endParaRPr lang="es-MX" sz="1800" dirty="0">
                        <a:latin typeface="Soberana Sans" pitchFamily="50" charset="0"/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261789">
                <a:tc>
                  <a:txBody>
                    <a:bodyPr/>
                    <a:lstStyle/>
                    <a:p>
                      <a:pPr marL="285750" indent="-285750">
                        <a:lnSpc>
                          <a:spcPts val="2400"/>
                        </a:lnSpc>
                        <a:buFont typeface="Arial" pitchFamily="34" charset="0"/>
                        <a:buChar char="•"/>
                      </a:pPr>
                      <a:r>
                        <a:rPr lang="es-MX" sz="1800" dirty="0" smtClean="0">
                          <a:latin typeface="Soberana Sans" pitchFamily="50" charset="0"/>
                        </a:rPr>
                        <a:t>Prevalencia en Hombres</a:t>
                      </a:r>
                      <a:endParaRPr lang="es-MX" sz="1800" dirty="0">
                        <a:latin typeface="Soberana Sans" pitchFamily="50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400"/>
                        </a:lnSpc>
                      </a:pPr>
                      <a:r>
                        <a:rPr lang="es-MX" sz="1800" dirty="0" smtClean="0">
                          <a:latin typeface="Soberana Sans" pitchFamily="50" charset="0"/>
                        </a:rPr>
                        <a:t>32.4</a:t>
                      </a:r>
                      <a:endParaRPr lang="es-MX" sz="1800" dirty="0">
                        <a:latin typeface="Soberana Sans" pitchFamily="50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400"/>
                        </a:lnSpc>
                      </a:pPr>
                      <a:r>
                        <a:rPr lang="es-MX" sz="1800" dirty="0" smtClean="0">
                          <a:latin typeface="Soberana Sans" pitchFamily="50" charset="0"/>
                        </a:rPr>
                        <a:t>33.3</a:t>
                      </a:r>
                      <a:endParaRPr lang="es-MX" sz="1800" dirty="0">
                        <a:latin typeface="Soberana Sans" pitchFamily="50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261789">
                <a:tc>
                  <a:txBody>
                    <a:bodyPr/>
                    <a:lstStyle/>
                    <a:p>
                      <a:pPr marL="285750" indent="-285750">
                        <a:lnSpc>
                          <a:spcPts val="2400"/>
                        </a:lnSpc>
                        <a:buFont typeface="Arial" pitchFamily="34" charset="0"/>
                        <a:buChar char="•"/>
                      </a:pPr>
                      <a:r>
                        <a:rPr lang="es-MX" sz="1800" dirty="0" smtClean="0">
                          <a:latin typeface="Soberana Sans" pitchFamily="50" charset="0"/>
                        </a:rPr>
                        <a:t>Prevalencia en Mujeres</a:t>
                      </a:r>
                      <a:endParaRPr lang="es-MX" sz="1800" dirty="0">
                        <a:latin typeface="Soberana Sans" pitchFamily="50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400"/>
                        </a:lnSpc>
                      </a:pPr>
                      <a:r>
                        <a:rPr lang="es-MX" sz="1800" dirty="0" smtClean="0">
                          <a:latin typeface="Soberana Sans" pitchFamily="50" charset="0"/>
                        </a:rPr>
                        <a:t>31.3</a:t>
                      </a:r>
                      <a:endParaRPr lang="es-MX" sz="1800" dirty="0">
                        <a:latin typeface="Soberana Sans" pitchFamily="50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400"/>
                        </a:lnSpc>
                      </a:pPr>
                      <a:r>
                        <a:rPr lang="es-MX" sz="1800" dirty="0" smtClean="0">
                          <a:latin typeface="Soberana Sans" pitchFamily="50" charset="0"/>
                        </a:rPr>
                        <a:t>30.8</a:t>
                      </a:r>
                      <a:endParaRPr lang="es-MX" sz="1800" dirty="0">
                        <a:latin typeface="Soberana Sans" pitchFamily="50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26178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ts val="2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800" b="1" dirty="0" smtClean="0">
                          <a:solidFill>
                            <a:srgbClr val="C00000"/>
                          </a:solidFill>
                          <a:latin typeface="Soberana Sans" pitchFamily="50" charset="0"/>
                        </a:rPr>
                        <a:t>Prevalencia</a:t>
                      </a:r>
                      <a:r>
                        <a:rPr lang="es-MX" sz="1800" b="1" baseline="0" dirty="0" smtClean="0">
                          <a:solidFill>
                            <a:srgbClr val="C00000"/>
                          </a:solidFill>
                          <a:latin typeface="Soberana Sans" pitchFamily="50" charset="0"/>
                        </a:rPr>
                        <a:t> de </a:t>
                      </a:r>
                      <a:r>
                        <a:rPr lang="es-MX" sz="1800" b="1" dirty="0" smtClean="0">
                          <a:solidFill>
                            <a:srgbClr val="C00000"/>
                          </a:solidFill>
                          <a:latin typeface="Soberana Sans" pitchFamily="50" charset="0"/>
                        </a:rPr>
                        <a:t>Sobrepeso y Obesidad</a:t>
                      </a: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400"/>
                        </a:lnSpc>
                      </a:pPr>
                      <a:endParaRPr lang="es-MX" sz="1800" dirty="0">
                        <a:latin typeface="Soberana Sans" pitchFamily="50" charset="0"/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400"/>
                        </a:lnSpc>
                      </a:pPr>
                      <a:endParaRPr lang="es-MX" sz="1800" dirty="0">
                        <a:latin typeface="Soberana Sans" pitchFamily="50" charset="0"/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261789">
                <a:tc>
                  <a:txBody>
                    <a:bodyPr/>
                    <a:lstStyle/>
                    <a:p>
                      <a:pPr marL="285750" indent="-285750">
                        <a:lnSpc>
                          <a:spcPts val="2400"/>
                        </a:lnSpc>
                        <a:buFont typeface="Arial" pitchFamily="34" charset="0"/>
                        <a:buChar char="•"/>
                      </a:pPr>
                      <a:r>
                        <a:rPr lang="es-MX" sz="1800" dirty="0" smtClean="0">
                          <a:latin typeface="Soberana Sans" pitchFamily="50" charset="0"/>
                        </a:rPr>
                        <a:t>Mujeres adultas</a:t>
                      </a:r>
                      <a:endParaRPr lang="es-MX" sz="1800" dirty="0">
                        <a:latin typeface="Soberana Sans" pitchFamily="50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400"/>
                        </a:lnSpc>
                      </a:pPr>
                      <a:r>
                        <a:rPr lang="es-MX" sz="1800" dirty="0" smtClean="0">
                          <a:latin typeface="Soberana Sans" pitchFamily="50" charset="0"/>
                        </a:rPr>
                        <a:t>71.9</a:t>
                      </a:r>
                      <a:endParaRPr lang="es-MX" sz="1800" dirty="0">
                        <a:latin typeface="Soberana Sans" pitchFamily="50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400"/>
                        </a:lnSpc>
                      </a:pPr>
                      <a:r>
                        <a:rPr lang="es-MX" sz="1800" dirty="0" smtClean="0">
                          <a:latin typeface="Soberana Sans" pitchFamily="50" charset="0"/>
                        </a:rPr>
                        <a:t>73.0</a:t>
                      </a:r>
                      <a:endParaRPr lang="es-MX" sz="1800" dirty="0">
                        <a:latin typeface="Soberana Sans" pitchFamily="50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261789">
                <a:tc>
                  <a:txBody>
                    <a:bodyPr/>
                    <a:lstStyle/>
                    <a:p>
                      <a:pPr marL="285750" indent="-285750">
                        <a:lnSpc>
                          <a:spcPts val="2400"/>
                        </a:lnSpc>
                        <a:buFont typeface="Arial" pitchFamily="34" charset="0"/>
                        <a:buChar char="•"/>
                      </a:pPr>
                      <a:r>
                        <a:rPr lang="es-MX" sz="1800" dirty="0" smtClean="0">
                          <a:latin typeface="Soberana Sans" pitchFamily="50" charset="0"/>
                        </a:rPr>
                        <a:t>Hombres adultos</a:t>
                      </a:r>
                      <a:endParaRPr lang="es-MX" sz="1800" dirty="0">
                        <a:latin typeface="Soberana Sans" pitchFamily="50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400"/>
                        </a:lnSpc>
                      </a:pPr>
                      <a:r>
                        <a:rPr lang="es-MX" sz="1800" dirty="0" smtClean="0">
                          <a:latin typeface="Soberana Sans" pitchFamily="50" charset="0"/>
                        </a:rPr>
                        <a:t>66.7</a:t>
                      </a:r>
                      <a:endParaRPr lang="es-MX" sz="1800" dirty="0">
                        <a:latin typeface="Soberana Sans" pitchFamily="50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400"/>
                        </a:lnSpc>
                      </a:pPr>
                      <a:r>
                        <a:rPr lang="es-MX" sz="1800" dirty="0" smtClean="0">
                          <a:latin typeface="Soberana Sans" pitchFamily="50" charset="0"/>
                        </a:rPr>
                        <a:t>69.4</a:t>
                      </a:r>
                      <a:endParaRPr lang="es-MX" sz="1800" dirty="0">
                        <a:latin typeface="Soberana Sans" pitchFamily="50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26178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ts val="2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800" b="1" dirty="0" smtClean="0">
                          <a:solidFill>
                            <a:srgbClr val="C00000"/>
                          </a:solidFill>
                          <a:effectLst/>
                          <a:latin typeface="Soberana Sans" pitchFamily="50" charset="0"/>
                        </a:rPr>
                        <a:t>Escolares</a:t>
                      </a:r>
                      <a:r>
                        <a:rPr lang="es-ES" sz="1800" b="1" baseline="0" dirty="0" smtClean="0">
                          <a:solidFill>
                            <a:srgbClr val="C00000"/>
                          </a:solidFill>
                          <a:effectLst/>
                          <a:latin typeface="Soberana Sans" pitchFamily="50" charset="0"/>
                        </a:rPr>
                        <a:t> de </a:t>
                      </a:r>
                      <a:r>
                        <a:rPr lang="es-MX" sz="1800" b="1" dirty="0" smtClean="0">
                          <a:solidFill>
                            <a:srgbClr val="C00000"/>
                          </a:solidFill>
                          <a:effectLst/>
                          <a:latin typeface="Soberana Sans" pitchFamily="50" charset="0"/>
                        </a:rPr>
                        <a:t>5 a 11 años</a:t>
                      </a:r>
                      <a:endParaRPr lang="es-ES_tradnl" sz="1800" b="1" dirty="0" smtClean="0">
                        <a:solidFill>
                          <a:srgbClr val="C00000"/>
                        </a:solidFill>
                        <a:effectLst/>
                        <a:latin typeface="Soberana Sans" pitchFamily="50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ts val="2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_tradnl" sz="1800" b="1" dirty="0" smtClean="0">
                          <a:solidFill>
                            <a:schemeClr val="accent2"/>
                          </a:solidFill>
                          <a:effectLst/>
                          <a:latin typeface="Soberana Sans" pitchFamily="50" charset="0"/>
                        </a:rPr>
                        <a:t>34.8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400"/>
                        </a:lnSpc>
                      </a:pPr>
                      <a:r>
                        <a:rPr lang="es-ES_tradnl" sz="1800" b="1" dirty="0" smtClean="0">
                          <a:solidFill>
                            <a:schemeClr val="accent2"/>
                          </a:solidFill>
                          <a:effectLst/>
                          <a:latin typeface="Soberana Sans" pitchFamily="50" charset="0"/>
                        </a:rPr>
                        <a:t>34.4</a:t>
                      </a:r>
                      <a:endParaRPr lang="es-MX" sz="1800" dirty="0">
                        <a:solidFill>
                          <a:schemeClr val="accent2"/>
                        </a:solidFill>
                        <a:effectLst/>
                        <a:latin typeface="Soberana Sans" pitchFamily="50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261789">
                <a:tc>
                  <a:txBody>
                    <a:bodyPr/>
                    <a:lstStyle/>
                    <a:p>
                      <a:pPr>
                        <a:lnSpc>
                          <a:spcPts val="2400"/>
                        </a:lnSpc>
                      </a:pPr>
                      <a:r>
                        <a:rPr lang="es-ES" sz="1800" b="1" dirty="0" smtClean="0">
                          <a:solidFill>
                            <a:srgbClr val="C00000"/>
                          </a:solidFill>
                          <a:effectLst/>
                          <a:latin typeface="Soberana Sans" pitchFamily="50" charset="0"/>
                        </a:rPr>
                        <a:t>Adolescentes </a:t>
                      </a:r>
                      <a:r>
                        <a:rPr lang="es-MX" sz="1800" b="1" dirty="0" smtClean="0">
                          <a:solidFill>
                            <a:srgbClr val="C00000"/>
                          </a:solidFill>
                          <a:effectLst/>
                          <a:latin typeface="Soberana Sans" pitchFamily="50" charset="0"/>
                        </a:rPr>
                        <a:t>12 a 19 años</a:t>
                      </a:r>
                      <a:endParaRPr lang="es-MX" sz="1800" b="1" dirty="0">
                        <a:solidFill>
                          <a:srgbClr val="C00000"/>
                        </a:solidFill>
                        <a:effectLst/>
                        <a:latin typeface="Soberana Sans" pitchFamily="50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ts val="2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_tradnl" sz="1800" b="1" dirty="0" smtClean="0">
                          <a:solidFill>
                            <a:schemeClr val="accent2"/>
                          </a:solidFill>
                          <a:effectLst/>
                          <a:latin typeface="Soberana Sans" pitchFamily="50" charset="0"/>
                        </a:rPr>
                        <a:t>33.2</a:t>
                      </a:r>
                      <a:endParaRPr lang="es-MX" sz="1800" dirty="0">
                        <a:solidFill>
                          <a:schemeClr val="accent2"/>
                        </a:solidFill>
                        <a:effectLst/>
                        <a:latin typeface="Soberana Sans" pitchFamily="50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ts val="2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_tradnl" sz="1800" b="1" dirty="0" smtClean="0">
                          <a:solidFill>
                            <a:schemeClr val="accent2"/>
                          </a:solidFill>
                          <a:effectLst/>
                          <a:latin typeface="Soberana Sans" pitchFamily="50" charset="0"/>
                        </a:rPr>
                        <a:t>34.9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/>
          <a:srcRect l="17351" t="33395" r="16604" b="11940"/>
          <a:stretch>
            <a:fillRect/>
          </a:stretch>
        </p:blipFill>
        <p:spPr bwMode="auto">
          <a:xfrm>
            <a:off x="559558" y="1719618"/>
            <a:ext cx="8052179" cy="3998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CuadroTexto"/>
          <p:cNvSpPr txBox="1"/>
          <p:nvPr/>
        </p:nvSpPr>
        <p:spPr>
          <a:xfrm>
            <a:off x="559558" y="5718412"/>
            <a:ext cx="439415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sz="1000" dirty="0" smtClean="0"/>
              <a:t>Fuente: Anuarios de Morbilidad, Dirección General de Epidemiología, SSA</a:t>
            </a:r>
          </a:p>
          <a:p>
            <a:r>
              <a:rPr lang="es-MX" sz="1000" dirty="0" smtClean="0"/>
              <a:t>Dirección General de Información en Salud SS</a:t>
            </a:r>
            <a:endParaRPr lang="es-MX" sz="1000" dirty="0"/>
          </a:p>
        </p:txBody>
      </p:sp>
      <p:sp>
        <p:nvSpPr>
          <p:cNvPr id="4" name="3 CuadroTexto"/>
          <p:cNvSpPr txBox="1"/>
          <p:nvPr/>
        </p:nvSpPr>
        <p:spPr>
          <a:xfrm>
            <a:off x="1323832" y="1024761"/>
            <a:ext cx="2252540" cy="461665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s-MX" sz="2400" dirty="0" smtClean="0">
                <a:solidFill>
                  <a:schemeClr val="bg1"/>
                </a:solidFill>
              </a:rPr>
              <a:t>Morbilidad 2011</a:t>
            </a:r>
            <a:endParaRPr lang="es-MX" sz="2400" dirty="0">
              <a:solidFill>
                <a:schemeClr val="bg1"/>
              </a:solidFill>
            </a:endParaRPr>
          </a:p>
        </p:txBody>
      </p:sp>
      <p:sp>
        <p:nvSpPr>
          <p:cNvPr id="5" name="4 CuadroTexto"/>
          <p:cNvSpPr txBox="1"/>
          <p:nvPr/>
        </p:nvSpPr>
        <p:spPr>
          <a:xfrm>
            <a:off x="5850050" y="1024761"/>
            <a:ext cx="2266390" cy="461665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s-MX" sz="2400" dirty="0" smtClean="0">
                <a:solidFill>
                  <a:schemeClr val="bg1"/>
                </a:solidFill>
              </a:rPr>
              <a:t>Mortalidad 2010</a:t>
            </a:r>
            <a:endParaRPr lang="es-MX" sz="2400" dirty="0">
              <a:solidFill>
                <a:schemeClr val="bg1"/>
              </a:solidFill>
            </a:endParaRPr>
          </a:p>
        </p:txBody>
      </p:sp>
      <p:sp>
        <p:nvSpPr>
          <p:cNvPr id="6" name="5 CuadroTexto"/>
          <p:cNvSpPr txBox="1"/>
          <p:nvPr/>
        </p:nvSpPr>
        <p:spPr>
          <a:xfrm>
            <a:off x="272955" y="218364"/>
            <a:ext cx="52904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2000" b="1" dirty="0" smtClean="0">
                <a:latin typeface="Soberana Sans" pitchFamily="50" charset="0"/>
              </a:rPr>
              <a:t>Diez Principales Causas en México de: </a:t>
            </a:r>
            <a:endParaRPr lang="es-MX" sz="2000" b="1" dirty="0">
              <a:latin typeface="Soberana Sans" pitchFamily="50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Rectángulo"/>
          <p:cNvSpPr/>
          <p:nvPr/>
        </p:nvSpPr>
        <p:spPr>
          <a:xfrm>
            <a:off x="1230313" y="1768475"/>
            <a:ext cx="6721475" cy="822325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MX" sz="2400" dirty="0"/>
              <a:t>Estrategia Nacional para </a:t>
            </a:r>
            <a:r>
              <a:rPr lang="es-MX" sz="2400" dirty="0"/>
              <a:t>la Prevención </a:t>
            </a:r>
            <a:r>
              <a:rPr lang="es-MX" sz="2400" dirty="0"/>
              <a:t>y </a:t>
            </a:r>
            <a:r>
              <a:rPr lang="es-MX" sz="2400" dirty="0"/>
              <a:t>Control del </a:t>
            </a:r>
            <a:r>
              <a:rPr lang="es-MX" sz="2400" dirty="0"/>
              <a:t>Sobrepeso, la Obesidad y la Diabetes</a:t>
            </a:r>
            <a:endParaRPr lang="es-ES" sz="2400" dirty="0"/>
          </a:p>
        </p:txBody>
      </p:sp>
      <p:graphicFrame>
        <p:nvGraphicFramePr>
          <p:cNvPr id="3" name="2 Diagrama"/>
          <p:cNvGraphicFramePr/>
          <p:nvPr/>
        </p:nvGraphicFramePr>
        <p:xfrm>
          <a:off x="1255395" y="2598420"/>
          <a:ext cx="6690360" cy="27660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3 Rectángulo"/>
          <p:cNvSpPr/>
          <p:nvPr/>
        </p:nvSpPr>
        <p:spPr>
          <a:xfrm>
            <a:off x="1239838" y="5340350"/>
            <a:ext cx="6694487" cy="822325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MX" sz="2400" dirty="0"/>
              <a:t>Intersectorial </a:t>
            </a:r>
            <a:endParaRPr lang="es-E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86"/>
          <p:cNvSpPr txBox="1"/>
          <p:nvPr/>
        </p:nvSpPr>
        <p:spPr>
          <a:xfrm>
            <a:off x="228600" y="222250"/>
            <a:ext cx="6151562" cy="522288"/>
          </a:xfrm>
          <a:prstGeom prst="rect">
            <a:avLst/>
          </a:prstGeom>
          <a:solidFill>
            <a:schemeClr val="accent3">
              <a:lumMod val="75000"/>
            </a:schemeClr>
          </a:solidFill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MX" sz="2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Soberana Titular" panose="02000000000000000000" pitchFamily="50" charset="0"/>
              </a:rPr>
              <a:t>Estructura Interna del </a:t>
            </a:r>
            <a:r>
              <a:rPr lang="es-MX" sz="2800" b="1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Soberana Titular" panose="02000000000000000000" pitchFamily="50" charset="0"/>
              </a:rPr>
              <a:t>psaa</a:t>
            </a:r>
            <a:endParaRPr lang="es-MX" sz="2800" b="1" dirty="0">
              <a:solidFill>
                <a:schemeClr val="tx1">
                  <a:lumMod val="65000"/>
                  <a:lumOff val="35000"/>
                </a:schemeClr>
              </a:solidFill>
              <a:latin typeface="Soberana Titular" panose="02000000000000000000" pitchFamily="50" charset="0"/>
            </a:endParaRPr>
          </a:p>
        </p:txBody>
      </p:sp>
      <p:sp>
        <p:nvSpPr>
          <p:cNvPr id="3" name="CuadroTexto 87"/>
          <p:cNvSpPr txBox="1"/>
          <p:nvPr/>
        </p:nvSpPr>
        <p:spPr>
          <a:xfrm>
            <a:off x="228600" y="1247775"/>
            <a:ext cx="8791575" cy="1016000"/>
          </a:xfrm>
          <a:prstGeom prst="rect">
            <a:avLst/>
          </a:prstGeom>
          <a:solidFill>
            <a:schemeClr val="accent3">
              <a:lumMod val="75000"/>
            </a:schemeClr>
          </a:solidFill>
        </p:spPr>
        <p:txBody>
          <a:bodyPr>
            <a:spAutoFit/>
          </a:bodyPr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MX" sz="2200" b="1" dirty="0">
                <a:latin typeface="Soberana Sans Light" panose="02000000000000000000" pitchFamily="50" charset="0"/>
              </a:rPr>
              <a:t>Programas de Salud 2013-2018: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endParaRPr lang="es-MX" sz="2000" dirty="0">
              <a:latin typeface="Soberana Sans" panose="02000000000000000000" pitchFamily="50" charset="0"/>
            </a:endParaRPr>
          </a:p>
          <a:p>
            <a:pPr marL="342900" indent="-342900" algn="ctr" fontAlgn="auto">
              <a:spcBef>
                <a:spcPts val="0"/>
              </a:spcBef>
              <a:spcAft>
                <a:spcPts val="0"/>
              </a:spcAft>
              <a:buClr>
                <a:schemeClr val="tx1">
                  <a:lumMod val="75000"/>
                  <a:lumOff val="25000"/>
                </a:schemeClr>
              </a:buClr>
              <a:defRPr/>
            </a:pPr>
            <a:r>
              <a:rPr lang="es-MX" dirty="0">
                <a:latin typeface="Soberana Sans" panose="02000000000000000000" pitchFamily="50" charset="0"/>
              </a:rPr>
              <a:t>-   Diabetes Mellitus  </a:t>
            </a:r>
            <a:r>
              <a:rPr lang="es-MX" dirty="0">
                <a:latin typeface="Soberana Sans" panose="02000000000000000000" pitchFamily="50" charset="0"/>
              </a:rPr>
              <a:t>            </a:t>
            </a:r>
            <a:r>
              <a:rPr lang="es-MX" dirty="0">
                <a:latin typeface="Soberana Sans" panose="02000000000000000000" pitchFamily="50" charset="0"/>
              </a:rPr>
              <a:t>-  </a:t>
            </a:r>
            <a:r>
              <a:rPr lang="es-MX" dirty="0">
                <a:latin typeface="Soberana Sans" panose="02000000000000000000" pitchFamily="50" charset="0"/>
              </a:rPr>
              <a:t>           </a:t>
            </a:r>
            <a:r>
              <a:rPr lang="es-MX" dirty="0">
                <a:latin typeface="Soberana Sans" panose="02000000000000000000" pitchFamily="50" charset="0"/>
              </a:rPr>
              <a:t>Obesidad y Riesgo </a:t>
            </a:r>
            <a:r>
              <a:rPr lang="es-MX" dirty="0">
                <a:latin typeface="Soberana Sans" panose="02000000000000000000" pitchFamily="50" charset="0"/>
              </a:rPr>
              <a:t>Cardiovascular</a:t>
            </a:r>
            <a:endParaRPr lang="es-MX" dirty="0">
              <a:latin typeface="Soberana Sans" panose="02000000000000000000" pitchFamily="50" charset="0"/>
            </a:endParaRPr>
          </a:p>
        </p:txBody>
      </p:sp>
      <p:graphicFrame>
        <p:nvGraphicFramePr>
          <p:cNvPr id="4" name="3 Diagrama"/>
          <p:cNvGraphicFramePr/>
          <p:nvPr/>
        </p:nvGraphicFramePr>
        <p:xfrm>
          <a:off x="948690" y="3160395"/>
          <a:ext cx="6309360" cy="27660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4 Elipse"/>
          <p:cNvSpPr/>
          <p:nvPr/>
        </p:nvSpPr>
        <p:spPr>
          <a:xfrm>
            <a:off x="7508875" y="3616325"/>
            <a:ext cx="1635125" cy="1520825"/>
          </a:xfrm>
          <a:prstGeom prst="ellipse">
            <a:avLst/>
          </a:prstGeom>
          <a:solidFill>
            <a:schemeClr val="accent3">
              <a:lumMod val="75000"/>
            </a:schemeClr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MX" sz="1700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MX" sz="1600" dirty="0"/>
              <a:t>Comunidad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MX" sz="1600" dirty="0"/>
              <a:t>Familia </a:t>
            </a:r>
            <a:r>
              <a:rPr lang="es-MX" sz="2000" b="1" dirty="0"/>
              <a:t>Paciente</a:t>
            </a:r>
            <a:endParaRPr lang="es-MX" sz="1600" b="1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ES" sz="1600" dirty="0"/>
          </a:p>
        </p:txBody>
      </p:sp>
      <p:sp>
        <p:nvSpPr>
          <p:cNvPr id="6" name="5 Rectángulo"/>
          <p:cNvSpPr/>
          <p:nvPr/>
        </p:nvSpPr>
        <p:spPr>
          <a:xfrm>
            <a:off x="731838" y="6210300"/>
            <a:ext cx="6754812" cy="379413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MX" dirty="0"/>
              <a:t>REDES DE EXCELENCIA EN LA ATENCIÓN DE </a:t>
            </a:r>
            <a:r>
              <a:rPr lang="es-MX" dirty="0" err="1"/>
              <a:t>ECNT</a:t>
            </a:r>
            <a:r>
              <a:rPr lang="es-MX" dirty="0"/>
              <a:t>.</a:t>
            </a:r>
            <a:endParaRPr lang="es-ES" dirty="0"/>
          </a:p>
        </p:txBody>
      </p:sp>
      <p:sp>
        <p:nvSpPr>
          <p:cNvPr id="7" name="6 Marco"/>
          <p:cNvSpPr/>
          <p:nvPr/>
        </p:nvSpPr>
        <p:spPr>
          <a:xfrm>
            <a:off x="731838" y="2932113"/>
            <a:ext cx="6743700" cy="3211512"/>
          </a:xfrm>
          <a:prstGeom prst="frame">
            <a:avLst>
              <a:gd name="adj1" fmla="val 4958"/>
            </a:avLst>
          </a:prstGeom>
          <a:solidFill>
            <a:schemeClr val="accent3">
              <a:lumMod val="75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>
              <a:defRPr/>
            </a:pPr>
            <a:endParaRPr lang="es-ES" dirty="0">
              <a:solidFill>
                <a:schemeClr val="tx1"/>
              </a:solidFill>
            </a:endParaRPr>
          </a:p>
        </p:txBody>
      </p:sp>
      <p:sp>
        <p:nvSpPr>
          <p:cNvPr id="8" name="7 Rectángulo"/>
          <p:cNvSpPr/>
          <p:nvPr/>
        </p:nvSpPr>
        <p:spPr>
          <a:xfrm>
            <a:off x="735013" y="2492375"/>
            <a:ext cx="6721475" cy="384175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MX" dirty="0"/>
              <a:t>ESTRATEGIA NACIONAL PARA PREVENIR Y CONTROLAR EL S.O.D.</a:t>
            </a:r>
            <a:endParaRPr lang="es-ES" dirty="0"/>
          </a:p>
        </p:txBody>
      </p:sp>
      <p:cxnSp>
        <p:nvCxnSpPr>
          <p:cNvPr id="12" name="11 Conector recto"/>
          <p:cNvCxnSpPr/>
          <p:nvPr/>
        </p:nvCxnSpPr>
        <p:spPr>
          <a:xfrm>
            <a:off x="1066800" y="2219325"/>
            <a:ext cx="1952625" cy="0"/>
          </a:xfrm>
          <a:prstGeom prst="line">
            <a:avLst/>
          </a:prstGeom>
          <a:ln w="762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15 Conector recto"/>
          <p:cNvCxnSpPr/>
          <p:nvPr/>
        </p:nvCxnSpPr>
        <p:spPr>
          <a:xfrm flipV="1">
            <a:off x="4733925" y="2247900"/>
            <a:ext cx="3590925" cy="9525"/>
          </a:xfrm>
          <a:prstGeom prst="line">
            <a:avLst/>
          </a:prstGeom>
          <a:ln w="762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4 Diagrama"/>
          <p:cNvGraphicFramePr/>
          <p:nvPr/>
        </p:nvGraphicFramePr>
        <p:xfrm>
          <a:off x="2516981" y="2147739"/>
          <a:ext cx="4110038" cy="24780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5 Marco"/>
          <p:cNvSpPr/>
          <p:nvPr/>
        </p:nvSpPr>
        <p:spPr>
          <a:xfrm>
            <a:off x="5991225" y="984250"/>
            <a:ext cx="3133725" cy="2365375"/>
          </a:xfrm>
          <a:prstGeom prst="frame">
            <a:avLst>
              <a:gd name="adj1" fmla="val 4808"/>
            </a:avLst>
          </a:prstGeom>
          <a:solidFill>
            <a:schemeClr val="accent3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ES">
              <a:solidFill>
                <a:schemeClr val="tx1"/>
              </a:solidFill>
            </a:endParaRPr>
          </a:p>
        </p:txBody>
      </p:sp>
      <p:sp>
        <p:nvSpPr>
          <p:cNvPr id="7" name="6 Marco"/>
          <p:cNvSpPr/>
          <p:nvPr/>
        </p:nvSpPr>
        <p:spPr>
          <a:xfrm>
            <a:off x="9525" y="3913188"/>
            <a:ext cx="3124200" cy="2312987"/>
          </a:xfrm>
          <a:prstGeom prst="frame">
            <a:avLst>
              <a:gd name="adj1" fmla="val 4808"/>
            </a:avLst>
          </a:prstGeom>
          <a:solidFill>
            <a:schemeClr val="accent3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ES">
              <a:solidFill>
                <a:schemeClr val="tx1"/>
              </a:solidFill>
            </a:endParaRPr>
          </a:p>
        </p:txBody>
      </p:sp>
      <p:sp>
        <p:nvSpPr>
          <p:cNvPr id="8" name="7 Marco"/>
          <p:cNvSpPr/>
          <p:nvPr/>
        </p:nvSpPr>
        <p:spPr>
          <a:xfrm>
            <a:off x="6000750" y="3911600"/>
            <a:ext cx="3114675" cy="2286000"/>
          </a:xfrm>
          <a:prstGeom prst="frame">
            <a:avLst>
              <a:gd name="adj1" fmla="val 4808"/>
            </a:avLst>
          </a:prstGeom>
          <a:solidFill>
            <a:schemeClr val="accent3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ES">
              <a:solidFill>
                <a:schemeClr val="tx1"/>
              </a:solidFill>
            </a:endParaRPr>
          </a:p>
        </p:txBody>
      </p:sp>
      <p:sp>
        <p:nvSpPr>
          <p:cNvPr id="9" name="8 Marco"/>
          <p:cNvSpPr/>
          <p:nvPr/>
        </p:nvSpPr>
        <p:spPr>
          <a:xfrm>
            <a:off x="9525" y="987425"/>
            <a:ext cx="3114675" cy="2390775"/>
          </a:xfrm>
          <a:prstGeom prst="frame">
            <a:avLst>
              <a:gd name="adj1" fmla="val 4808"/>
            </a:avLst>
          </a:prstGeom>
          <a:solidFill>
            <a:schemeClr val="accent3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s-MX" dirty="0">
                <a:solidFill>
                  <a:schemeClr val="tx1"/>
                </a:solidFill>
              </a:rPr>
              <a:t> </a:t>
            </a:r>
            <a:endParaRPr lang="es-ES" dirty="0">
              <a:solidFill>
                <a:schemeClr val="tx1"/>
              </a:solidFill>
            </a:endParaRPr>
          </a:p>
        </p:txBody>
      </p:sp>
      <p:sp>
        <p:nvSpPr>
          <p:cNvPr id="7175" name="9 CuadroTexto"/>
          <p:cNvSpPr txBox="1">
            <a:spLocks noChangeArrowheads="1"/>
          </p:cNvSpPr>
          <p:nvPr/>
        </p:nvSpPr>
        <p:spPr bwMode="auto">
          <a:xfrm>
            <a:off x="169863" y="4438650"/>
            <a:ext cx="2771775" cy="1754188"/>
          </a:xfrm>
          <a:prstGeom prst="rect">
            <a:avLst/>
          </a:prstGeom>
          <a:solidFill>
            <a:schemeClr val="accent3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pitchFamily="34" charset="0"/>
              <a:buChar char="•"/>
            </a:pPr>
            <a:r>
              <a:rPr lang="es-MX"/>
              <a:t> Detección Integrada de ECNT.</a:t>
            </a:r>
          </a:p>
          <a:p>
            <a:pPr algn="ctr">
              <a:buFont typeface="Arial" pitchFamily="34" charset="0"/>
              <a:buChar char="•"/>
            </a:pPr>
            <a:endParaRPr lang="es-MX"/>
          </a:p>
          <a:p>
            <a:pPr algn="ctr">
              <a:buFont typeface="Arial" pitchFamily="34" charset="0"/>
              <a:buChar char="•"/>
            </a:pPr>
            <a:r>
              <a:rPr lang="es-MX"/>
              <a:t> Grupos Preventivos.</a:t>
            </a:r>
          </a:p>
          <a:p>
            <a:pPr algn="ctr">
              <a:buFont typeface="Arial" pitchFamily="34" charset="0"/>
              <a:buChar char="•"/>
            </a:pPr>
            <a:endParaRPr lang="es-MX"/>
          </a:p>
          <a:p>
            <a:pPr algn="ctr">
              <a:buFont typeface="Arial" pitchFamily="34" charset="0"/>
              <a:buChar char="•"/>
            </a:pPr>
            <a:r>
              <a:rPr lang="es-MX"/>
              <a:t> Sesiones Educativas</a:t>
            </a:r>
            <a:endParaRPr lang="es-ES"/>
          </a:p>
        </p:txBody>
      </p:sp>
      <p:sp>
        <p:nvSpPr>
          <p:cNvPr id="13" name="12 Flecha derecha"/>
          <p:cNvSpPr/>
          <p:nvPr/>
        </p:nvSpPr>
        <p:spPr>
          <a:xfrm>
            <a:off x="946150" y="6188075"/>
            <a:ext cx="7453313" cy="701675"/>
          </a:xfrm>
          <a:prstGeom prst="rightArrow">
            <a:avLst>
              <a:gd name="adj1" fmla="val 50000"/>
              <a:gd name="adj2" fmla="val 36885"/>
            </a:avLst>
          </a:prstGeom>
          <a:solidFill>
            <a:schemeClr val="accent3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s-MX" sz="2000" b="1" dirty="0"/>
              <a:t>Promoción-Prevención-Diagnóstico-Tratamiento-Complicaciones</a:t>
            </a:r>
            <a:endParaRPr lang="es-ES" sz="2000" b="1" dirty="0"/>
          </a:p>
        </p:txBody>
      </p:sp>
      <p:sp>
        <p:nvSpPr>
          <p:cNvPr id="7177" name="13 CuadroTexto"/>
          <p:cNvSpPr txBox="1">
            <a:spLocks noChangeArrowheads="1"/>
          </p:cNvSpPr>
          <p:nvPr/>
        </p:nvSpPr>
        <p:spPr bwMode="auto">
          <a:xfrm>
            <a:off x="6169025" y="1243013"/>
            <a:ext cx="2771775" cy="2185987"/>
          </a:xfrm>
          <a:prstGeom prst="rect">
            <a:avLst/>
          </a:prstGeom>
          <a:solidFill>
            <a:schemeClr val="accent3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pitchFamily="34" charset="0"/>
              <a:buChar char="•"/>
            </a:pPr>
            <a:r>
              <a:rPr lang="es-MX"/>
              <a:t> </a:t>
            </a:r>
            <a:r>
              <a:rPr lang="es-MX" sz="1600"/>
              <a:t>GAM.</a:t>
            </a:r>
          </a:p>
          <a:p>
            <a:pPr algn="ctr">
              <a:buFont typeface="Arial" pitchFamily="34" charset="0"/>
              <a:buChar char="•"/>
            </a:pPr>
            <a:endParaRPr lang="es-MX" sz="1600"/>
          </a:p>
          <a:p>
            <a:pPr algn="ctr">
              <a:buFont typeface="Arial" pitchFamily="34" charset="0"/>
              <a:buChar char="•"/>
            </a:pPr>
            <a:r>
              <a:rPr lang="es-MX" sz="1600"/>
              <a:t> UNEME EC.</a:t>
            </a:r>
          </a:p>
          <a:p>
            <a:pPr algn="ctr">
              <a:buFont typeface="Arial" pitchFamily="34" charset="0"/>
              <a:buChar char="•"/>
            </a:pPr>
            <a:endParaRPr lang="es-MX" sz="1600"/>
          </a:p>
          <a:p>
            <a:pPr algn="ctr">
              <a:buFont typeface="Arial" pitchFamily="34" charset="0"/>
              <a:buChar char="•"/>
            </a:pPr>
            <a:r>
              <a:rPr lang="es-MX" sz="1400"/>
              <a:t> MODELO DE INTERVENCIÓN INTEGRAL.</a:t>
            </a:r>
          </a:p>
          <a:p>
            <a:pPr algn="ctr">
              <a:buFont typeface="Arial" pitchFamily="34" charset="0"/>
              <a:buChar char="•"/>
            </a:pPr>
            <a:endParaRPr lang="es-MX" sz="1400"/>
          </a:p>
          <a:p>
            <a:pPr algn="ctr">
              <a:buFont typeface="Arial" pitchFamily="34" charset="0"/>
              <a:buChar char="•"/>
            </a:pPr>
            <a:r>
              <a:rPr lang="es-MX" sz="1400"/>
              <a:t> Red UNEME-1er. Nivel de Atención</a:t>
            </a:r>
            <a:endParaRPr lang="es-ES" sz="1400"/>
          </a:p>
        </p:txBody>
      </p:sp>
      <p:sp>
        <p:nvSpPr>
          <p:cNvPr id="7178" name="14 CuadroTexto"/>
          <p:cNvSpPr txBox="1">
            <a:spLocks noChangeArrowheads="1"/>
          </p:cNvSpPr>
          <p:nvPr/>
        </p:nvSpPr>
        <p:spPr bwMode="auto">
          <a:xfrm>
            <a:off x="6137275" y="4146550"/>
            <a:ext cx="2771775" cy="2032000"/>
          </a:xfrm>
          <a:prstGeom prst="rect">
            <a:avLst/>
          </a:prstGeom>
          <a:solidFill>
            <a:schemeClr val="accent3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pitchFamily="34" charset="0"/>
              <a:buChar char="•"/>
            </a:pPr>
            <a:r>
              <a:rPr lang="es-MX" sz="1600"/>
              <a:t> Detección Integrada de ECNT.</a:t>
            </a:r>
          </a:p>
          <a:p>
            <a:pPr algn="ctr">
              <a:buFont typeface="Arial" pitchFamily="34" charset="0"/>
              <a:buChar char="•"/>
            </a:pPr>
            <a:endParaRPr lang="es-MX" sz="1400"/>
          </a:p>
          <a:p>
            <a:pPr algn="ctr">
              <a:buFont typeface="Arial" pitchFamily="34" charset="0"/>
              <a:buChar char="•"/>
            </a:pPr>
            <a:r>
              <a:rPr lang="es-MX" sz="1600"/>
              <a:t> Grupos Preventivos.</a:t>
            </a:r>
          </a:p>
          <a:p>
            <a:pPr algn="ctr">
              <a:buFont typeface="Arial" pitchFamily="34" charset="0"/>
              <a:buChar char="•"/>
            </a:pPr>
            <a:endParaRPr lang="es-MX" sz="1400"/>
          </a:p>
          <a:p>
            <a:pPr algn="ctr">
              <a:buFont typeface="Arial" pitchFamily="34" charset="0"/>
              <a:buChar char="•"/>
            </a:pPr>
            <a:r>
              <a:rPr lang="es-MX" sz="1600"/>
              <a:t> Sesiones Educativas.</a:t>
            </a:r>
          </a:p>
          <a:p>
            <a:pPr algn="ctr">
              <a:buFont typeface="Arial" pitchFamily="34" charset="0"/>
              <a:buChar char="•"/>
            </a:pPr>
            <a:endParaRPr lang="es-MX" sz="1400"/>
          </a:p>
          <a:p>
            <a:pPr algn="ctr">
              <a:buFont typeface="Arial" pitchFamily="34" charset="0"/>
              <a:buChar char="•"/>
            </a:pPr>
            <a:r>
              <a:rPr lang="es-MX" sz="1600"/>
              <a:t> Talleres </a:t>
            </a:r>
            <a:endParaRPr lang="es-ES" sz="1600"/>
          </a:p>
        </p:txBody>
      </p:sp>
      <p:sp>
        <p:nvSpPr>
          <p:cNvPr id="7179" name="15 CuadroTexto"/>
          <p:cNvSpPr txBox="1">
            <a:spLocks noChangeArrowheads="1"/>
          </p:cNvSpPr>
          <p:nvPr/>
        </p:nvSpPr>
        <p:spPr bwMode="auto">
          <a:xfrm>
            <a:off x="165100" y="1341438"/>
            <a:ext cx="2771775" cy="2554287"/>
          </a:xfrm>
          <a:prstGeom prst="rect">
            <a:avLst/>
          </a:prstGeom>
          <a:solidFill>
            <a:schemeClr val="accent3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pitchFamily="34" charset="0"/>
              <a:buChar char="•"/>
            </a:pPr>
            <a:r>
              <a:rPr lang="es-MX" sz="1600"/>
              <a:t>Capacitación al 1er. Nivel de Atención</a:t>
            </a:r>
          </a:p>
          <a:p>
            <a:pPr algn="ctr">
              <a:buFont typeface="Arial" pitchFamily="34" charset="0"/>
              <a:buChar char="•"/>
            </a:pPr>
            <a:endParaRPr lang="es-MX" sz="1600"/>
          </a:p>
          <a:p>
            <a:pPr algn="ctr">
              <a:buFont typeface="Arial" pitchFamily="34" charset="0"/>
              <a:buChar char="•"/>
            </a:pPr>
            <a:r>
              <a:rPr lang="es-MX" sz="1600"/>
              <a:t> Abasto de medicamentos.</a:t>
            </a:r>
          </a:p>
          <a:p>
            <a:pPr algn="ctr">
              <a:buFont typeface="Arial" pitchFamily="34" charset="0"/>
              <a:buChar char="•"/>
            </a:pPr>
            <a:endParaRPr lang="es-MX" sz="1600"/>
          </a:p>
          <a:p>
            <a:pPr algn="ctr">
              <a:buFont typeface="Arial" pitchFamily="34" charset="0"/>
              <a:buChar char="•"/>
            </a:pPr>
            <a:r>
              <a:rPr lang="es-MX" sz="1600"/>
              <a:t> Hb1AC</a:t>
            </a:r>
          </a:p>
          <a:p>
            <a:pPr algn="ctr">
              <a:buFont typeface="Arial" pitchFamily="34" charset="0"/>
              <a:buChar char="•"/>
            </a:pPr>
            <a:endParaRPr lang="es-MX" sz="1600"/>
          </a:p>
          <a:p>
            <a:pPr algn="ctr">
              <a:buFont typeface="Arial" pitchFamily="34" charset="0"/>
              <a:buChar char="•"/>
            </a:pPr>
            <a:r>
              <a:rPr lang="es-MX" sz="1600"/>
              <a:t>        Control de ECNT</a:t>
            </a:r>
          </a:p>
          <a:p>
            <a:pPr algn="ctr">
              <a:buFont typeface="Arial" pitchFamily="34" charset="0"/>
              <a:buChar char="•"/>
            </a:pPr>
            <a:endParaRPr lang="es-MX" sz="1600"/>
          </a:p>
          <a:p>
            <a:pPr algn="ctr">
              <a:buFont typeface="Arial" pitchFamily="34" charset="0"/>
              <a:buChar char="•"/>
            </a:pPr>
            <a:endParaRPr lang="es-MX" sz="1600"/>
          </a:p>
        </p:txBody>
      </p:sp>
      <p:sp>
        <p:nvSpPr>
          <p:cNvPr id="17" name="CuadroTexto 86"/>
          <p:cNvSpPr txBox="1"/>
          <p:nvPr/>
        </p:nvSpPr>
        <p:spPr>
          <a:xfrm>
            <a:off x="2992438" y="222250"/>
            <a:ext cx="6151562" cy="522288"/>
          </a:xfrm>
          <a:prstGeom prst="rect">
            <a:avLst/>
          </a:prstGeom>
          <a:solidFill>
            <a:schemeClr val="accent3">
              <a:lumMod val="75000"/>
            </a:schemeClr>
          </a:solidFill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MX" sz="2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Soberana Titular" panose="02000000000000000000" pitchFamily="50" charset="0"/>
              </a:rPr>
              <a:t>Perspectiva Integrada</a:t>
            </a:r>
          </a:p>
        </p:txBody>
      </p:sp>
      <p:sp>
        <p:nvSpPr>
          <p:cNvPr id="18" name="17 Flecha arriba"/>
          <p:cNvSpPr/>
          <p:nvPr/>
        </p:nvSpPr>
        <p:spPr>
          <a:xfrm>
            <a:off x="701675" y="3073400"/>
            <a:ext cx="212725" cy="201613"/>
          </a:xfrm>
          <a:prstGeom prst="upArrow">
            <a:avLst/>
          </a:prstGeom>
          <a:solidFill>
            <a:schemeClr val="accent3">
              <a:lumMod val="75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E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2 Diagrama"/>
          <p:cNvGraphicFramePr/>
          <p:nvPr/>
        </p:nvGraphicFramePr>
        <p:xfrm>
          <a:off x="0" y="1095154"/>
          <a:ext cx="9016409" cy="55395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2" name="1 Diagrama"/>
          <p:cNvGraphicFramePr/>
          <p:nvPr/>
        </p:nvGraphicFramePr>
        <p:xfrm>
          <a:off x="2477387" y="2429549"/>
          <a:ext cx="4274289" cy="248801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4" name="3 Flecha derecha"/>
          <p:cNvSpPr/>
          <p:nvPr/>
        </p:nvSpPr>
        <p:spPr>
          <a:xfrm>
            <a:off x="946150" y="6188075"/>
            <a:ext cx="7453313" cy="701675"/>
          </a:xfrm>
          <a:prstGeom prst="rightArrow">
            <a:avLst>
              <a:gd name="adj1" fmla="val 50000"/>
              <a:gd name="adj2" fmla="val 36885"/>
            </a:avLst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s-MX" sz="2000" b="1" dirty="0"/>
              <a:t>Promoción-Prevención-Diagnóstico-Tratamiento-Complicaciones</a:t>
            </a:r>
            <a:endParaRPr lang="es-ES" sz="2000" b="1" dirty="0"/>
          </a:p>
        </p:txBody>
      </p:sp>
      <p:sp>
        <p:nvSpPr>
          <p:cNvPr id="5" name="CuadroTexto 86"/>
          <p:cNvSpPr txBox="1"/>
          <p:nvPr/>
        </p:nvSpPr>
        <p:spPr>
          <a:xfrm>
            <a:off x="249238" y="222250"/>
            <a:ext cx="6151562" cy="5222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MX" sz="2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Soberana Titular" panose="02000000000000000000" pitchFamily="50" charset="0"/>
              </a:rPr>
              <a:t>Perspectiva Integrada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INICIO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Diseño personalizado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Diseño personalizado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5688</TotalTime>
  <Words>1362</Words>
  <Application>Microsoft Office PowerPoint</Application>
  <PresentationFormat>Presentación en pantalla (4:3)</PresentationFormat>
  <Paragraphs>311</Paragraphs>
  <Slides>21</Slides>
  <Notes>7</Notes>
  <HiddenSlides>0</HiddenSlides>
  <MMClips>0</MMClips>
  <ScaleCrop>false</ScaleCrop>
  <HeadingPairs>
    <vt:vector size="4" baseType="variant">
      <vt:variant>
        <vt:lpstr>Tema</vt:lpstr>
      </vt:variant>
      <vt:variant>
        <vt:i4>3</vt:i4>
      </vt:variant>
      <vt:variant>
        <vt:lpstr>Títulos de diapositiva</vt:lpstr>
      </vt:variant>
      <vt:variant>
        <vt:i4>21</vt:i4>
      </vt:variant>
    </vt:vector>
  </HeadingPairs>
  <TitlesOfParts>
    <vt:vector size="24" baseType="lpstr">
      <vt:lpstr>INICIO</vt:lpstr>
      <vt:lpstr>Diseño personalizado</vt:lpstr>
      <vt:lpstr>1_Diseño personalizado</vt:lpstr>
      <vt:lpstr>Diapositiva 1</vt:lpstr>
      <vt:lpstr>I. Antecedentes</vt:lpstr>
      <vt:lpstr>Modelos de atención  </vt:lpstr>
      <vt:lpstr>Diapositiva 4</vt:lpstr>
      <vt:lpstr>Diapositiva 5</vt:lpstr>
      <vt:lpstr>Diapositiva 6</vt:lpstr>
      <vt:lpstr>Diapositiva 7</vt:lpstr>
      <vt:lpstr>Diapositiva 8</vt:lpstr>
      <vt:lpstr>Diapositiva 9</vt:lpstr>
      <vt:lpstr>Diapositiva 10</vt:lpstr>
      <vt:lpstr>Diapositiva 11</vt:lpstr>
      <vt:lpstr>Modelo de atención UNEME EC </vt:lpstr>
      <vt:lpstr>Diapositiva 13</vt:lpstr>
      <vt:lpstr>Diapositiva 14</vt:lpstr>
      <vt:lpstr>Diapositiva 15</vt:lpstr>
      <vt:lpstr>Diapositiva 16</vt:lpstr>
      <vt:lpstr>Diapositiva 17</vt:lpstr>
      <vt:lpstr>Diapositiva 18</vt:lpstr>
      <vt:lpstr>Diapositiva 19</vt:lpstr>
      <vt:lpstr>Diapositiva 20</vt:lpstr>
      <vt:lpstr>Diapositiva 21</vt:lpstr>
    </vt:vector>
  </TitlesOfParts>
  <Company>censia</Company>
  <LinksUpToDate>false</LinksUpToDate>
  <SharedDoc>false</SharedDoc>
  <HyperlinkBase/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linda voi</dc:creator>
  <cp:lastModifiedBy>Dra.Carrasco</cp:lastModifiedBy>
  <cp:revision>277</cp:revision>
  <cp:lastPrinted>2013-07-20T03:39:46Z</cp:lastPrinted>
  <dcterms:created xsi:type="dcterms:W3CDTF">2013-01-29T15:59:29Z</dcterms:created>
  <dcterms:modified xsi:type="dcterms:W3CDTF">2014-06-13T19:40:24Z</dcterms:modified>
</cp:coreProperties>
</file>